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6" r:id="rId2"/>
    <p:sldId id="277" r:id="rId3"/>
    <p:sldId id="316" r:id="rId4"/>
    <p:sldId id="273" r:id="rId5"/>
    <p:sldId id="318" r:id="rId6"/>
    <p:sldId id="326" r:id="rId7"/>
    <p:sldId id="319" r:id="rId8"/>
    <p:sldId id="301" r:id="rId9"/>
    <p:sldId id="327" r:id="rId10"/>
    <p:sldId id="323" r:id="rId11"/>
    <p:sldId id="321" r:id="rId12"/>
    <p:sldId id="325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DFA82-C647-48FA-B865-BBF21BF0065E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16081-9C80-4834-AEC8-1AA9F06A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8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 by: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16081-9C80-4834-AEC8-1AA9F06A9A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0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 by: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16081-9C80-4834-AEC8-1AA9F06A9A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6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70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 by: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16081-9C80-4834-AEC8-1AA9F06A9A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4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GV mời hs đặt câu kể theo mẫu.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508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832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Xem hướng dẫn cách chơi trong SGV trang 104-105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25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01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45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77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96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46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09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4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37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A710FF-0189-4358-8D36-BF15FEEDEF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374" y="266700"/>
            <a:ext cx="1199852" cy="119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7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6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70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29A83E5-E5FB-474E-8FC4-77EC02D2575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374" y="266700"/>
            <a:ext cx="1199852" cy="119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9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0.png"/><Relationship Id="rId3" Type="http://schemas.openxmlformats.org/officeDocument/2006/relationships/tags" Target="../tags/tag12.xml"/><Relationship Id="rId7" Type="http://schemas.openxmlformats.org/officeDocument/2006/relationships/image" Target="../media/image17.png"/><Relationship Id="rId12" Type="http://schemas.openxmlformats.org/officeDocument/2006/relationships/image" Target="../media/image3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6.emf"/><Relationship Id="rId11" Type="http://schemas.openxmlformats.org/officeDocument/2006/relationships/image" Target="../media/image38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3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.xml"/><Relationship Id="rId7" Type="http://schemas.openxmlformats.org/officeDocument/2006/relationships/image" Target="../media/image13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6.xml"/><Relationship Id="rId7" Type="http://schemas.openxmlformats.org/officeDocument/2006/relationships/image" Target="../media/image2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7.png"/><Relationship Id="rId5" Type="http://schemas.openxmlformats.org/officeDocument/2006/relationships/image" Target="../media/image17.png"/><Relationship Id="rId10" Type="http://schemas.openxmlformats.org/officeDocument/2006/relationships/image" Target="../media/image26.png"/><Relationship Id="rId4" Type="http://schemas.openxmlformats.org/officeDocument/2006/relationships/image" Target="../media/image16.emf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9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9.xml"/><Relationship Id="rId7" Type="http://schemas.openxmlformats.org/officeDocument/2006/relationships/image" Target="../media/image3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0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0A674180-CD83-4482-ADD3-15FCD75E84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869">
            <a:off x="457505" y="-2284928"/>
            <a:ext cx="12593846" cy="11364273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A8EBED37-86F3-4721-8426-64590A2C3F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19" y="167884"/>
            <a:ext cx="1525393" cy="1562935"/>
          </a:xfrm>
          <a:prstGeom prst="rect">
            <a:avLst/>
          </a:prstGeom>
        </p:spPr>
      </p:pic>
      <p:sp>
        <p:nvSpPr>
          <p:cNvPr id="6" name="文本框 18">
            <a:extLst>
              <a:ext uri="{FF2B5EF4-FFF2-40B4-BE49-F238E27FC236}">
                <a16:creationId xmlns:a16="http://schemas.microsoft.com/office/drawing/2014/main" id="{7A79195A-47C4-4C66-A4F8-5A7631EDF94E}"/>
              </a:ext>
            </a:extLst>
          </p:cNvPr>
          <p:cNvSpPr txBox="1"/>
          <p:nvPr/>
        </p:nvSpPr>
        <p:spPr>
          <a:xfrm>
            <a:off x="3067112" y="2851059"/>
            <a:ext cx="560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Tiếng Việt</a:t>
            </a:r>
            <a:endParaRPr kumimoji="0" lang="zh-CN" altLang="en-US" sz="40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17B938-622F-4318-928F-5EE6D71279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790" y="3664725"/>
            <a:ext cx="6468417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able&#10;&#10;Description automatically generated">
            <a:extLst>
              <a:ext uri="{FF2B5EF4-FFF2-40B4-BE49-F238E27FC236}">
                <a16:creationId xmlns:a16="http://schemas.microsoft.com/office/drawing/2014/main" id="{5D5E76A1-EE13-4A4C-9829-466657F8D3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r="257" b="1279"/>
          <a:stretch/>
        </p:blipFill>
        <p:spPr>
          <a:xfrm>
            <a:off x="0" y="3190212"/>
            <a:ext cx="12192000" cy="3667788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12B061-081C-4744-AB16-526EE78DD061}"/>
              </a:ext>
            </a:extLst>
          </p:cNvPr>
          <p:cNvSpPr/>
          <p:nvPr/>
        </p:nvSpPr>
        <p:spPr>
          <a:xfrm>
            <a:off x="46068" y="354756"/>
            <a:ext cx="5400000" cy="769441"/>
          </a:xfrm>
          <a:custGeom>
            <a:avLst/>
            <a:gdLst>
              <a:gd name="connsiteX0" fmla="*/ 0 w 5400000"/>
              <a:gd name="connsiteY0" fmla="*/ 74913 h 769441"/>
              <a:gd name="connsiteX1" fmla="*/ 74913 w 5400000"/>
              <a:gd name="connsiteY1" fmla="*/ 0 h 769441"/>
              <a:gd name="connsiteX2" fmla="*/ 605764 w 5400000"/>
              <a:gd name="connsiteY2" fmla="*/ 0 h 769441"/>
              <a:gd name="connsiteX3" fmla="*/ 1294120 w 5400000"/>
              <a:gd name="connsiteY3" fmla="*/ 0 h 769441"/>
              <a:gd name="connsiteX4" fmla="*/ 1772469 w 5400000"/>
              <a:gd name="connsiteY4" fmla="*/ 0 h 769441"/>
              <a:gd name="connsiteX5" fmla="*/ 2355822 w 5400000"/>
              <a:gd name="connsiteY5" fmla="*/ 0 h 769441"/>
              <a:gd name="connsiteX6" fmla="*/ 3044178 w 5400000"/>
              <a:gd name="connsiteY6" fmla="*/ 0 h 769441"/>
              <a:gd name="connsiteX7" fmla="*/ 3627531 w 5400000"/>
              <a:gd name="connsiteY7" fmla="*/ 0 h 769441"/>
              <a:gd name="connsiteX8" fmla="*/ 4053378 w 5400000"/>
              <a:gd name="connsiteY8" fmla="*/ 0 h 769441"/>
              <a:gd name="connsiteX9" fmla="*/ 4584229 w 5400000"/>
              <a:gd name="connsiteY9" fmla="*/ 0 h 769441"/>
              <a:gd name="connsiteX10" fmla="*/ 5325087 w 5400000"/>
              <a:gd name="connsiteY10" fmla="*/ 0 h 769441"/>
              <a:gd name="connsiteX11" fmla="*/ 5400000 w 5400000"/>
              <a:gd name="connsiteY11" fmla="*/ 74913 h 769441"/>
              <a:gd name="connsiteX12" fmla="*/ 5400000 w 5400000"/>
              <a:gd name="connsiteY12" fmla="*/ 372328 h 769441"/>
              <a:gd name="connsiteX13" fmla="*/ 5400000 w 5400000"/>
              <a:gd name="connsiteY13" fmla="*/ 694528 h 769441"/>
              <a:gd name="connsiteX14" fmla="*/ 5325087 w 5400000"/>
              <a:gd name="connsiteY14" fmla="*/ 769441 h 769441"/>
              <a:gd name="connsiteX15" fmla="*/ 4899240 w 5400000"/>
              <a:gd name="connsiteY15" fmla="*/ 769441 h 769441"/>
              <a:gd name="connsiteX16" fmla="*/ 4263385 w 5400000"/>
              <a:gd name="connsiteY16" fmla="*/ 769441 h 769441"/>
              <a:gd name="connsiteX17" fmla="*/ 3680032 w 5400000"/>
              <a:gd name="connsiteY17" fmla="*/ 769441 h 769441"/>
              <a:gd name="connsiteX18" fmla="*/ 3044178 w 5400000"/>
              <a:gd name="connsiteY18" fmla="*/ 769441 h 769441"/>
              <a:gd name="connsiteX19" fmla="*/ 2513327 w 5400000"/>
              <a:gd name="connsiteY19" fmla="*/ 769441 h 769441"/>
              <a:gd name="connsiteX20" fmla="*/ 1824971 w 5400000"/>
              <a:gd name="connsiteY20" fmla="*/ 769441 h 769441"/>
              <a:gd name="connsiteX21" fmla="*/ 1189117 w 5400000"/>
              <a:gd name="connsiteY21" fmla="*/ 769441 h 769441"/>
              <a:gd name="connsiteX22" fmla="*/ 763269 w 5400000"/>
              <a:gd name="connsiteY22" fmla="*/ 769441 h 769441"/>
              <a:gd name="connsiteX23" fmla="*/ 74913 w 5400000"/>
              <a:gd name="connsiteY23" fmla="*/ 769441 h 769441"/>
              <a:gd name="connsiteX24" fmla="*/ 0 w 5400000"/>
              <a:gd name="connsiteY24" fmla="*/ 694528 h 769441"/>
              <a:gd name="connsiteX25" fmla="*/ 0 w 5400000"/>
              <a:gd name="connsiteY25" fmla="*/ 403309 h 769441"/>
              <a:gd name="connsiteX26" fmla="*/ 0 w 5400000"/>
              <a:gd name="connsiteY26" fmla="*/ 74913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00000" h="769441" fill="none" extrusionOk="0">
                <a:moveTo>
                  <a:pt x="0" y="74913"/>
                </a:moveTo>
                <a:cubicBezTo>
                  <a:pt x="2749" y="42456"/>
                  <a:pt x="26657" y="-8731"/>
                  <a:pt x="74913" y="0"/>
                </a:cubicBezTo>
                <a:cubicBezTo>
                  <a:pt x="270759" y="-21899"/>
                  <a:pt x="498349" y="11141"/>
                  <a:pt x="605764" y="0"/>
                </a:cubicBezTo>
                <a:cubicBezTo>
                  <a:pt x="713179" y="-11141"/>
                  <a:pt x="1078866" y="81921"/>
                  <a:pt x="1294120" y="0"/>
                </a:cubicBezTo>
                <a:cubicBezTo>
                  <a:pt x="1509374" y="-81921"/>
                  <a:pt x="1587888" y="23585"/>
                  <a:pt x="1772469" y="0"/>
                </a:cubicBezTo>
                <a:cubicBezTo>
                  <a:pt x="1957050" y="-23585"/>
                  <a:pt x="2235516" y="36608"/>
                  <a:pt x="2355822" y="0"/>
                </a:cubicBezTo>
                <a:cubicBezTo>
                  <a:pt x="2476128" y="-36608"/>
                  <a:pt x="2895683" y="32068"/>
                  <a:pt x="3044178" y="0"/>
                </a:cubicBezTo>
                <a:cubicBezTo>
                  <a:pt x="3192673" y="-32068"/>
                  <a:pt x="3370627" y="35925"/>
                  <a:pt x="3627531" y="0"/>
                </a:cubicBezTo>
                <a:cubicBezTo>
                  <a:pt x="3884435" y="-35925"/>
                  <a:pt x="3857717" y="33032"/>
                  <a:pt x="4053378" y="0"/>
                </a:cubicBezTo>
                <a:cubicBezTo>
                  <a:pt x="4249039" y="-33032"/>
                  <a:pt x="4395992" y="26865"/>
                  <a:pt x="4584229" y="0"/>
                </a:cubicBezTo>
                <a:cubicBezTo>
                  <a:pt x="4772466" y="-26865"/>
                  <a:pt x="5050580" y="80708"/>
                  <a:pt x="5325087" y="0"/>
                </a:cubicBezTo>
                <a:cubicBezTo>
                  <a:pt x="5364535" y="3332"/>
                  <a:pt x="5399994" y="35070"/>
                  <a:pt x="5400000" y="74913"/>
                </a:cubicBezTo>
                <a:cubicBezTo>
                  <a:pt x="5401975" y="184254"/>
                  <a:pt x="5367994" y="264489"/>
                  <a:pt x="5400000" y="372328"/>
                </a:cubicBezTo>
                <a:cubicBezTo>
                  <a:pt x="5432006" y="480167"/>
                  <a:pt x="5362206" y="569231"/>
                  <a:pt x="5400000" y="694528"/>
                </a:cubicBezTo>
                <a:cubicBezTo>
                  <a:pt x="5405709" y="733776"/>
                  <a:pt x="5368739" y="774293"/>
                  <a:pt x="5325087" y="769441"/>
                </a:cubicBezTo>
                <a:cubicBezTo>
                  <a:pt x="5226194" y="780351"/>
                  <a:pt x="5058295" y="764074"/>
                  <a:pt x="4899240" y="769441"/>
                </a:cubicBezTo>
                <a:cubicBezTo>
                  <a:pt x="4740185" y="774808"/>
                  <a:pt x="4455388" y="700672"/>
                  <a:pt x="4263385" y="769441"/>
                </a:cubicBezTo>
                <a:cubicBezTo>
                  <a:pt x="4071382" y="838210"/>
                  <a:pt x="3872480" y="711109"/>
                  <a:pt x="3680032" y="769441"/>
                </a:cubicBezTo>
                <a:cubicBezTo>
                  <a:pt x="3487584" y="827773"/>
                  <a:pt x="3208223" y="703178"/>
                  <a:pt x="3044178" y="769441"/>
                </a:cubicBezTo>
                <a:cubicBezTo>
                  <a:pt x="2880133" y="835704"/>
                  <a:pt x="2720180" y="740326"/>
                  <a:pt x="2513327" y="769441"/>
                </a:cubicBezTo>
                <a:cubicBezTo>
                  <a:pt x="2306474" y="798556"/>
                  <a:pt x="1983968" y="700526"/>
                  <a:pt x="1824971" y="769441"/>
                </a:cubicBezTo>
                <a:cubicBezTo>
                  <a:pt x="1665974" y="838356"/>
                  <a:pt x="1388042" y="732026"/>
                  <a:pt x="1189117" y="769441"/>
                </a:cubicBezTo>
                <a:cubicBezTo>
                  <a:pt x="990192" y="806856"/>
                  <a:pt x="911488" y="738060"/>
                  <a:pt x="763269" y="769441"/>
                </a:cubicBezTo>
                <a:cubicBezTo>
                  <a:pt x="615050" y="800822"/>
                  <a:pt x="324614" y="702562"/>
                  <a:pt x="74913" y="769441"/>
                </a:cubicBezTo>
                <a:cubicBezTo>
                  <a:pt x="21310" y="768176"/>
                  <a:pt x="1217" y="727227"/>
                  <a:pt x="0" y="694528"/>
                </a:cubicBezTo>
                <a:cubicBezTo>
                  <a:pt x="-30413" y="562873"/>
                  <a:pt x="19379" y="531930"/>
                  <a:pt x="0" y="403309"/>
                </a:cubicBezTo>
                <a:cubicBezTo>
                  <a:pt x="-19379" y="274688"/>
                  <a:pt x="34157" y="155100"/>
                  <a:pt x="0" y="74913"/>
                </a:cubicBezTo>
                <a:close/>
              </a:path>
              <a:path w="5400000" h="769441" stroke="0" extrusionOk="0">
                <a:moveTo>
                  <a:pt x="0" y="74913"/>
                </a:moveTo>
                <a:cubicBezTo>
                  <a:pt x="-1399" y="32609"/>
                  <a:pt x="31533" y="-5415"/>
                  <a:pt x="74913" y="0"/>
                </a:cubicBezTo>
                <a:cubicBezTo>
                  <a:pt x="206625" y="-48414"/>
                  <a:pt x="420286" y="48967"/>
                  <a:pt x="553262" y="0"/>
                </a:cubicBezTo>
                <a:cubicBezTo>
                  <a:pt x="686238" y="-48967"/>
                  <a:pt x="839847" y="5313"/>
                  <a:pt x="979110" y="0"/>
                </a:cubicBezTo>
                <a:cubicBezTo>
                  <a:pt x="1118373" y="-5313"/>
                  <a:pt x="1428615" y="47502"/>
                  <a:pt x="1562462" y="0"/>
                </a:cubicBezTo>
                <a:cubicBezTo>
                  <a:pt x="1696309" y="-47502"/>
                  <a:pt x="1911851" y="14996"/>
                  <a:pt x="2198317" y="0"/>
                </a:cubicBezTo>
                <a:cubicBezTo>
                  <a:pt x="2484783" y="-14996"/>
                  <a:pt x="2484600" y="44198"/>
                  <a:pt x="2676666" y="0"/>
                </a:cubicBezTo>
                <a:cubicBezTo>
                  <a:pt x="2868732" y="-44198"/>
                  <a:pt x="2963119" y="10955"/>
                  <a:pt x="3155015" y="0"/>
                </a:cubicBezTo>
                <a:cubicBezTo>
                  <a:pt x="3346911" y="-10955"/>
                  <a:pt x="3451026" y="22345"/>
                  <a:pt x="3580863" y="0"/>
                </a:cubicBezTo>
                <a:cubicBezTo>
                  <a:pt x="3710700" y="-22345"/>
                  <a:pt x="3887939" y="37685"/>
                  <a:pt x="4164215" y="0"/>
                </a:cubicBezTo>
                <a:cubicBezTo>
                  <a:pt x="4440491" y="-37685"/>
                  <a:pt x="4484050" y="60116"/>
                  <a:pt x="4800070" y="0"/>
                </a:cubicBezTo>
                <a:cubicBezTo>
                  <a:pt x="5116091" y="-60116"/>
                  <a:pt x="5131769" y="39017"/>
                  <a:pt x="5325087" y="0"/>
                </a:cubicBezTo>
                <a:cubicBezTo>
                  <a:pt x="5368035" y="9804"/>
                  <a:pt x="5395211" y="33925"/>
                  <a:pt x="5400000" y="74913"/>
                </a:cubicBezTo>
                <a:cubicBezTo>
                  <a:pt x="5433740" y="179549"/>
                  <a:pt x="5372476" y="251918"/>
                  <a:pt x="5400000" y="366132"/>
                </a:cubicBezTo>
                <a:cubicBezTo>
                  <a:pt x="5427524" y="480346"/>
                  <a:pt x="5399269" y="607331"/>
                  <a:pt x="5400000" y="694528"/>
                </a:cubicBezTo>
                <a:cubicBezTo>
                  <a:pt x="5394347" y="734530"/>
                  <a:pt x="5365300" y="773967"/>
                  <a:pt x="5325087" y="769441"/>
                </a:cubicBezTo>
                <a:cubicBezTo>
                  <a:pt x="5136038" y="809984"/>
                  <a:pt x="5059433" y="767413"/>
                  <a:pt x="4899240" y="769441"/>
                </a:cubicBezTo>
                <a:cubicBezTo>
                  <a:pt x="4739047" y="771469"/>
                  <a:pt x="4583661" y="754379"/>
                  <a:pt x="4420890" y="769441"/>
                </a:cubicBezTo>
                <a:cubicBezTo>
                  <a:pt x="4258119" y="784503"/>
                  <a:pt x="4111203" y="743923"/>
                  <a:pt x="3995043" y="769441"/>
                </a:cubicBezTo>
                <a:cubicBezTo>
                  <a:pt x="3878883" y="794959"/>
                  <a:pt x="3545697" y="763802"/>
                  <a:pt x="3359189" y="769441"/>
                </a:cubicBezTo>
                <a:cubicBezTo>
                  <a:pt x="3172681" y="775080"/>
                  <a:pt x="3063116" y="721705"/>
                  <a:pt x="2880839" y="769441"/>
                </a:cubicBezTo>
                <a:cubicBezTo>
                  <a:pt x="2698562" y="817177"/>
                  <a:pt x="2549288" y="739982"/>
                  <a:pt x="2454992" y="769441"/>
                </a:cubicBezTo>
                <a:cubicBezTo>
                  <a:pt x="2360696" y="798900"/>
                  <a:pt x="2094131" y="722592"/>
                  <a:pt x="1819137" y="769441"/>
                </a:cubicBezTo>
                <a:cubicBezTo>
                  <a:pt x="1544143" y="816290"/>
                  <a:pt x="1443628" y="737683"/>
                  <a:pt x="1288287" y="769441"/>
                </a:cubicBezTo>
                <a:cubicBezTo>
                  <a:pt x="1132946" y="801199"/>
                  <a:pt x="1042673" y="747136"/>
                  <a:pt x="809937" y="769441"/>
                </a:cubicBezTo>
                <a:cubicBezTo>
                  <a:pt x="577201" y="791746"/>
                  <a:pt x="236107" y="742914"/>
                  <a:pt x="74913" y="769441"/>
                </a:cubicBezTo>
                <a:cubicBezTo>
                  <a:pt x="30192" y="768970"/>
                  <a:pt x="-2298" y="739634"/>
                  <a:pt x="0" y="694528"/>
                </a:cubicBezTo>
                <a:cubicBezTo>
                  <a:pt x="-19719" y="604682"/>
                  <a:pt x="7638" y="461070"/>
                  <a:pt x="0" y="372328"/>
                </a:cubicBezTo>
                <a:cubicBezTo>
                  <a:pt x="-7638" y="283586"/>
                  <a:pt x="3080" y="204751"/>
                  <a:pt x="0" y="7491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35077693">
                  <a:prstGeom prst="roundRect">
                    <a:avLst>
                      <a:gd name="adj" fmla="val 973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B5492ED-DE3C-472C-A77E-AA07EA5B4CB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33" y="-143401"/>
            <a:ext cx="1920240" cy="192024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8" name="文本框 5">
            <a:extLst>
              <a:ext uri="{FF2B5EF4-FFF2-40B4-BE49-F238E27FC236}">
                <a16:creationId xmlns:a16="http://schemas.microsoft.com/office/drawing/2014/main" id="{8F8EBA9D-846F-4D23-8039-A52ECA16C775}"/>
              </a:ext>
            </a:extLst>
          </p:cNvPr>
          <p:cNvSpPr txBox="1"/>
          <p:nvPr/>
        </p:nvSpPr>
        <p:spPr>
          <a:xfrm>
            <a:off x="512142" y="487815"/>
            <a:ext cx="5984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+mj-lt"/>
                <a:ea typeface="LNTH-Pixie Ring" pitchFamily="2" charset="-128"/>
                <a:cs typeface="LNTH-Pixie Ring" pitchFamily="2" charset="-128"/>
                <a:sym typeface="+mn-lt"/>
              </a:rPr>
              <a:t>LUYỆN VIẾT THÊM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2543"/>
              </a:solidFill>
              <a:effectLst/>
              <a:uLnTx/>
              <a:uFillTx/>
              <a:latin typeface="+mj-lt"/>
              <a:ea typeface="LNTH-Pixie Ring" pitchFamily="2" charset="-128"/>
              <a:cs typeface="LNTH-Pixie Ring" pitchFamily="2" charset="-128"/>
              <a:sym typeface="+mn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E4CE1F5-4FAA-4C55-94F8-A51FAECEF8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008" t="1269" r="14339" b="1074"/>
          <a:stretch/>
        </p:blipFill>
        <p:spPr>
          <a:xfrm rot="16200000">
            <a:off x="4583979" y="-1413000"/>
            <a:ext cx="3024042" cy="9684000"/>
          </a:xfrm>
          <a:prstGeom prst="roundRect">
            <a:avLst>
              <a:gd name="adj" fmla="val 1023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DB5B98-C327-4371-98F0-56435567BB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/>
          <a:stretch/>
        </p:blipFill>
        <p:spPr>
          <a:xfrm>
            <a:off x="-1" y="2718000"/>
            <a:ext cx="3675492" cy="4140000"/>
          </a:xfrm>
          <a:prstGeom prst="rect">
            <a:avLst/>
          </a:prstGeom>
        </p:spPr>
      </p:pic>
      <p:pic>
        <p:nvPicPr>
          <p:cNvPr id="22" name="图片 20">
            <a:extLst>
              <a:ext uri="{FF2B5EF4-FFF2-40B4-BE49-F238E27FC236}">
                <a16:creationId xmlns:a16="http://schemas.microsoft.com/office/drawing/2014/main" id="{A605B5EE-0793-4F58-95AA-1D2320ED580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192695" y="304312"/>
            <a:ext cx="4691169" cy="108385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CDE87CF-B122-4861-AEC9-25350590D184}"/>
              </a:ext>
            </a:extLst>
          </p:cNvPr>
          <p:cNvSpPr txBox="1"/>
          <p:nvPr/>
        </p:nvSpPr>
        <p:spPr>
          <a:xfrm>
            <a:off x="2083981" y="2228199"/>
            <a:ext cx="8623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HP001 4 hàng" panose="020B0603050302020204" pitchFamily="34" charset="0"/>
              </a:rPr>
              <a:t>      C</a:t>
            </a:r>
            <a:r>
              <a:rPr lang="el-GR" sz="4400" b="1" dirty="0">
                <a:latin typeface="HP001 4 hàng" panose="020B0603050302020204" pitchFamily="34" charset="0"/>
              </a:rPr>
              <a:t>Ϊ ε</a:t>
            </a:r>
            <a:r>
              <a:rPr lang="en-US" sz="4400" b="1" dirty="0" err="1">
                <a:latin typeface="HP001 4 hàng" panose="020B0603050302020204" pitchFamily="34" charset="0"/>
              </a:rPr>
              <a:t>im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wó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đỗ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cà</a:t>
            </a:r>
            <a:r>
              <a:rPr lang="el-GR" sz="4400" b="1" dirty="0">
                <a:latin typeface="HP001 4 hàng" panose="020B0603050302020204" pitchFamily="34" charset="0"/>
              </a:rPr>
              <a:t>ζ Λ΄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67D71B-67B5-4C1E-BA22-CADBEFD85440}"/>
              </a:ext>
            </a:extLst>
          </p:cNvPr>
          <p:cNvSpPr txBox="1"/>
          <p:nvPr/>
        </p:nvSpPr>
        <p:spPr>
          <a:xfrm>
            <a:off x="2083981" y="2981129"/>
            <a:ext cx="8623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HP001 4 hàng" panose="020B0603050302020204" pitchFamily="34" charset="0"/>
              </a:rPr>
              <a:t>Bay </a:t>
            </a:r>
            <a:r>
              <a:rPr lang="en-US" sz="4400" b="1" dirty="0" err="1">
                <a:latin typeface="HP001 4 hàng" panose="020B0603050302020204" pitchFamily="34" charset="0"/>
              </a:rPr>
              <a:t>ǟa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cà</a:t>
            </a:r>
            <a:r>
              <a:rPr lang="el-GR" sz="4400" b="1" dirty="0">
                <a:latin typeface="HP001 4 hàng" panose="020B0603050302020204" pitchFamily="34" charset="0"/>
              </a:rPr>
              <a:t>ζ Έ∆ </a:t>
            </a:r>
            <a:r>
              <a:rPr lang="en-US" sz="4400" b="1" dirty="0" err="1">
                <a:latin typeface="HP001 4 hàng" panose="020B0603050302020204" pitchFamily="34" charset="0"/>
              </a:rPr>
              <a:t>wó</a:t>
            </a:r>
            <a:r>
              <a:rPr lang="en-US" sz="4400" b="1" dirty="0"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</a:rPr>
              <a:t>hĝ</a:t>
            </a:r>
            <a:r>
              <a:rPr lang="en-US" sz="4400" b="1" dirty="0">
                <a:latin typeface="HP001 4 hàng" panose="020B0603050302020204" pitchFamily="34" charset="0"/>
              </a:rPr>
              <a:t> hay </a:t>
            </a:r>
            <a:r>
              <a:rPr lang="en-US" sz="4400" b="1" dirty="0" err="1">
                <a:latin typeface="HP001 4 hàng" panose="020B0603050302020204" pitchFamily="34" charset="0"/>
              </a:rPr>
              <a:t>hay</a:t>
            </a:r>
            <a:r>
              <a:rPr lang="en-US" sz="4400" b="1" dirty="0">
                <a:latin typeface="HP001 4 hàng" panose="020B06030503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0818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EB800F15-1761-4E07-BD29-DE3F50BE34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12"/>
          <a:stretch/>
        </p:blipFill>
        <p:spPr>
          <a:xfrm>
            <a:off x="3449869" y="3429000"/>
            <a:ext cx="4711476" cy="160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2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A25D1CAC-9321-4745-9487-BA54EBBE49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" y="1015823"/>
            <a:ext cx="11178274" cy="5548372"/>
          </a:xfrm>
          <a:prstGeom prst="rect">
            <a:avLst/>
          </a:prstGeom>
        </p:spPr>
      </p:pic>
      <p:pic>
        <p:nvPicPr>
          <p:cNvPr id="8" name="图片 40" descr="A red and white robot&#10;&#10;Description automatically generated with low confidence">
            <a:extLst>
              <a:ext uri="{FF2B5EF4-FFF2-40B4-BE49-F238E27FC236}">
                <a16:creationId xmlns:a16="http://schemas.microsoft.com/office/drawing/2014/main" id="{80152E88-FF49-486C-B448-E40E9607E4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14" y="57150"/>
            <a:ext cx="1302586" cy="1207834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13A5C7D6-F1B2-455F-9873-160B4078BA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63" y="524608"/>
            <a:ext cx="5374251" cy="740376"/>
          </a:xfrm>
          <a:prstGeom prst="rect">
            <a:avLst/>
          </a:prstGeom>
        </p:spPr>
      </p:pic>
      <p:pic>
        <p:nvPicPr>
          <p:cNvPr id="10" name="图片 20">
            <a:extLst>
              <a:ext uri="{FF2B5EF4-FFF2-40B4-BE49-F238E27FC236}">
                <a16:creationId xmlns:a16="http://schemas.microsoft.com/office/drawing/2014/main" id="{49445963-2CC6-41B1-8AAA-DB36A8C65B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377" y="524608"/>
            <a:ext cx="1584012" cy="3080345"/>
          </a:xfrm>
          <a:prstGeom prst="rect">
            <a:avLst/>
          </a:prstGeom>
        </p:spPr>
      </p:pic>
      <p:pic>
        <p:nvPicPr>
          <p:cNvPr id="4" name="Picture 3" descr="A picture containing posing, doll, toy&#10;&#10;Description automatically generated">
            <a:extLst>
              <a:ext uri="{FF2B5EF4-FFF2-40B4-BE49-F238E27FC236}">
                <a16:creationId xmlns:a16="http://schemas.microsoft.com/office/drawing/2014/main" id="{E0B81079-5027-4154-9224-752F14F092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175" y="3906183"/>
            <a:ext cx="6235855" cy="2995054"/>
          </a:xfrm>
          <a:prstGeom prst="rect">
            <a:avLst/>
          </a:prstGeom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id="{0447A1E5-688D-45F7-A9EA-EDF0C9FE40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259" y="5522088"/>
            <a:ext cx="1533322" cy="1533322"/>
          </a:xfrm>
          <a:prstGeom prst="rect">
            <a:avLst/>
          </a:prstGeom>
        </p:spPr>
      </p:pic>
      <p:pic>
        <p:nvPicPr>
          <p:cNvPr id="13" name="PA_图片 4">
            <a:extLst>
              <a:ext uri="{FF2B5EF4-FFF2-40B4-BE49-F238E27FC236}">
                <a16:creationId xmlns:a16="http://schemas.microsoft.com/office/drawing/2014/main" id="{6051B124-8107-4F77-98DB-7E827913A1C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76" y="1352865"/>
            <a:ext cx="6331065" cy="24976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E2E831D-C655-49D3-898E-AA7259C905C7}"/>
              </a:ext>
            </a:extLst>
          </p:cNvPr>
          <p:cNvSpPr/>
          <p:nvPr/>
        </p:nvSpPr>
        <p:spPr>
          <a:xfrm>
            <a:off x="1805951" y="1907524"/>
            <a:ext cx="4290049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Trò chơi Bàn tay diệu kì</a:t>
            </a:r>
            <a:endParaRPr kumimoji="0" lang="vi-VN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PA_文本框 6">
            <a:extLst>
              <a:ext uri="{FF2B5EF4-FFF2-40B4-BE49-F238E27FC236}">
                <a16:creationId xmlns:a16="http://schemas.microsoft.com/office/drawing/2014/main" id="{C8CC574C-F2F8-44AD-B550-14AFD0FECAC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712183" y="2404530"/>
            <a:ext cx="540332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Nói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về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việc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mẹ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đã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làm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để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chăm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sóc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em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Nói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điều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em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thích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nhất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ở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trò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chơi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2BA9F3-B427-4A57-AB35-31D771FE2878}"/>
              </a:ext>
            </a:extLst>
          </p:cNvPr>
          <p:cNvSpPr/>
          <p:nvPr/>
        </p:nvSpPr>
        <p:spPr>
          <a:xfrm>
            <a:off x="1690917" y="2601712"/>
            <a:ext cx="53522" cy="5255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221443-32B9-4FF9-8620-4EE991855A55}"/>
              </a:ext>
            </a:extLst>
          </p:cNvPr>
          <p:cNvSpPr/>
          <p:nvPr/>
        </p:nvSpPr>
        <p:spPr>
          <a:xfrm>
            <a:off x="1690917" y="3429000"/>
            <a:ext cx="53522" cy="5255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F46F22E1-BAD6-46AC-988D-68170B41629E}"/>
              </a:ext>
            </a:extLst>
          </p:cNvPr>
          <p:cNvSpPr/>
          <p:nvPr/>
        </p:nvSpPr>
        <p:spPr>
          <a:xfrm>
            <a:off x="2052084" y="4029615"/>
            <a:ext cx="2019835" cy="892949"/>
          </a:xfrm>
          <a:prstGeom prst="wedgeEllipseCallout">
            <a:avLst>
              <a:gd name="adj1" fmla="val 71312"/>
              <a:gd name="adj2" fmla="val -8699"/>
            </a:avLst>
          </a:prstGeom>
          <a:solidFill>
            <a:schemeClr val="bg1"/>
          </a:solidFill>
          <a:ln w="28575">
            <a:solidFill>
              <a:srgbClr val="FF5D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PA_文本框 6">
            <a:extLst>
              <a:ext uri="{FF2B5EF4-FFF2-40B4-BE49-F238E27FC236}">
                <a16:creationId xmlns:a16="http://schemas.microsoft.com/office/drawing/2014/main" id="{407F0E7F-9E47-4BF7-88E5-F46EBA8AFB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153757" y="4276034"/>
            <a:ext cx="2370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rPr>
              <a:t>Bàn tay mẹ …</a:t>
            </a:r>
          </a:p>
        </p:txBody>
      </p:sp>
      <p:pic>
        <p:nvPicPr>
          <p:cNvPr id="19" name="图片 11">
            <a:extLst>
              <a:ext uri="{FF2B5EF4-FFF2-40B4-BE49-F238E27FC236}">
                <a16:creationId xmlns:a16="http://schemas.microsoft.com/office/drawing/2014/main" id="{88FD913F-7D2C-45CD-92BA-039B81EB59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555" y="1482493"/>
            <a:ext cx="2774367" cy="184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00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6D5468F-1E1B-45CD-97DF-91F0CC437A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3114394"/>
            <a:ext cx="7021552" cy="175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86C9C40-3E4C-4632-8187-0428D9ABD48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50"/>
          <a:stretch/>
        </p:blipFill>
        <p:spPr>
          <a:xfrm>
            <a:off x="3726255" y="2648608"/>
            <a:ext cx="4301324" cy="2873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_图片 4">
            <a:extLst>
              <a:ext uri="{FF2B5EF4-FFF2-40B4-BE49-F238E27FC236}">
                <a16:creationId xmlns:a16="http://schemas.microsoft.com/office/drawing/2014/main" id="{54D30AD5-63CD-4E83-9098-A91568F64A0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533" y="826395"/>
            <a:ext cx="4916854" cy="6031605"/>
          </a:xfrm>
          <a:prstGeom prst="rect">
            <a:avLst/>
          </a:prstGeom>
        </p:spPr>
      </p:pic>
      <p:pic>
        <p:nvPicPr>
          <p:cNvPr id="19" name="PA_图片 4">
            <a:extLst>
              <a:ext uri="{FF2B5EF4-FFF2-40B4-BE49-F238E27FC236}">
                <a16:creationId xmlns:a16="http://schemas.microsoft.com/office/drawing/2014/main" id="{B5570EA8-33C5-4BFB-AD40-EB3B28D2059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42" y="1256188"/>
            <a:ext cx="4735687" cy="5496881"/>
          </a:xfrm>
          <a:prstGeom prst="rect">
            <a:avLst/>
          </a:prstGeom>
        </p:spPr>
      </p:pic>
      <p:pic>
        <p:nvPicPr>
          <p:cNvPr id="2" name="PA_图片 3">
            <a:extLst>
              <a:ext uri="{FF2B5EF4-FFF2-40B4-BE49-F238E27FC236}">
                <a16:creationId xmlns:a16="http://schemas.microsoft.com/office/drawing/2014/main" id="{7AAE21B7-C542-497D-8A2E-9CD4498C678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t="23466"/>
          <a:stretch/>
        </p:blipFill>
        <p:spPr>
          <a:xfrm>
            <a:off x="329784" y="104931"/>
            <a:ext cx="6678698" cy="1019675"/>
          </a:xfrm>
          <a:prstGeom prst="rect">
            <a:avLst/>
          </a:prstGeom>
        </p:spPr>
      </p:pic>
      <p:pic>
        <p:nvPicPr>
          <p:cNvPr id="1026" name="Picture 2" descr="Bản mềm bộ mẫu chữ cao 2,5 ô ly dành cho học sinh tiểu học">
            <a:extLst>
              <a:ext uri="{FF2B5EF4-FFF2-40B4-BE49-F238E27FC236}">
                <a16:creationId xmlns:a16="http://schemas.microsoft.com/office/drawing/2014/main" id="{80D9763A-D9E5-4342-874E-222A5C7D4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7" t="23148" r="11548" b="23070"/>
          <a:stretch/>
        </p:blipFill>
        <p:spPr bwMode="auto">
          <a:xfrm>
            <a:off x="1225882" y="2897446"/>
            <a:ext cx="3252009" cy="329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49BB57-BAF9-485A-AD1E-606DDD8F0386}"/>
              </a:ext>
            </a:extLst>
          </p:cNvPr>
          <p:cNvSpPr txBox="1"/>
          <p:nvPr/>
        </p:nvSpPr>
        <p:spPr>
          <a:xfrm>
            <a:off x="807006" y="5667355"/>
            <a:ext cx="45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2A51E5-B015-4AA5-9D14-634D1121F9A1}"/>
              </a:ext>
            </a:extLst>
          </p:cNvPr>
          <p:cNvSpPr txBox="1"/>
          <p:nvPr/>
        </p:nvSpPr>
        <p:spPr>
          <a:xfrm>
            <a:off x="789519" y="4646599"/>
            <a:ext cx="45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75C413-8F17-4A62-ADB5-2C0FCD6E09B3}"/>
              </a:ext>
            </a:extLst>
          </p:cNvPr>
          <p:cNvSpPr txBox="1"/>
          <p:nvPr/>
        </p:nvSpPr>
        <p:spPr>
          <a:xfrm>
            <a:off x="838722" y="3613651"/>
            <a:ext cx="41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A8369B-42C8-4CEA-B0F7-E4936FBF58EF}"/>
              </a:ext>
            </a:extLst>
          </p:cNvPr>
          <p:cNvSpPr txBox="1"/>
          <p:nvPr/>
        </p:nvSpPr>
        <p:spPr>
          <a:xfrm>
            <a:off x="770190" y="2589132"/>
            <a:ext cx="45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A94857-9541-4135-A50E-A72DEA9F5461}"/>
              </a:ext>
            </a:extLst>
          </p:cNvPr>
          <p:cNvCxnSpPr/>
          <p:nvPr/>
        </p:nvCxnSpPr>
        <p:spPr>
          <a:xfrm>
            <a:off x="748942" y="6071931"/>
            <a:ext cx="540611" cy="0"/>
          </a:xfrm>
          <a:prstGeom prst="line">
            <a:avLst/>
          </a:prstGeom>
          <a:ln w="19050">
            <a:solidFill>
              <a:srgbClr val="317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50A1F6-6E02-4278-B090-F75F4258AC2F}"/>
              </a:ext>
            </a:extLst>
          </p:cNvPr>
          <p:cNvCxnSpPr/>
          <p:nvPr/>
        </p:nvCxnSpPr>
        <p:spPr>
          <a:xfrm>
            <a:off x="725850" y="5050610"/>
            <a:ext cx="540611" cy="0"/>
          </a:xfrm>
          <a:prstGeom prst="line">
            <a:avLst/>
          </a:prstGeom>
          <a:ln w="19050">
            <a:solidFill>
              <a:srgbClr val="317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1ADC26-B0EF-4325-960C-94288E283773}"/>
              </a:ext>
            </a:extLst>
          </p:cNvPr>
          <p:cNvCxnSpPr/>
          <p:nvPr/>
        </p:nvCxnSpPr>
        <p:spPr>
          <a:xfrm>
            <a:off x="729613" y="4021762"/>
            <a:ext cx="540611" cy="0"/>
          </a:xfrm>
          <a:prstGeom prst="line">
            <a:avLst/>
          </a:prstGeom>
          <a:ln w="19050">
            <a:solidFill>
              <a:srgbClr val="317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ECC8C4-FDFF-4649-97C2-EBE7BCE9F1D8}"/>
              </a:ext>
            </a:extLst>
          </p:cNvPr>
          <p:cNvCxnSpPr/>
          <p:nvPr/>
        </p:nvCxnSpPr>
        <p:spPr>
          <a:xfrm>
            <a:off x="747941" y="2994297"/>
            <a:ext cx="540611" cy="0"/>
          </a:xfrm>
          <a:prstGeom prst="line">
            <a:avLst/>
          </a:prstGeom>
          <a:ln w="19050">
            <a:solidFill>
              <a:srgbClr val="317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33ED0D41-56E6-4076-A71A-586CBF7149A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" t="40838" r="3949" b="21661"/>
          <a:stretch/>
        </p:blipFill>
        <p:spPr>
          <a:xfrm>
            <a:off x="1006840" y="246632"/>
            <a:ext cx="5029200" cy="64633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743FBD2-3391-4814-B090-A0E10E5335FB}"/>
              </a:ext>
            </a:extLst>
          </p:cNvPr>
          <p:cNvSpPr/>
          <p:nvPr/>
        </p:nvSpPr>
        <p:spPr>
          <a:xfrm>
            <a:off x="7931892" y="5704619"/>
            <a:ext cx="2222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Cách viết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inpin heiti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67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015823"/>
            <a:ext cx="10435243" cy="5548372"/>
          </a:xfrm>
          <a:prstGeom prst="rect">
            <a:avLst/>
          </a:prstGeom>
        </p:spPr>
      </p:pic>
      <p:pic>
        <p:nvPicPr>
          <p:cNvPr id="41" name="图片 40" descr="A red and white robot&#10;&#10;Description automatically generated with low confidenc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14" y="57150"/>
            <a:ext cx="1302586" cy="120783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63" y="524608"/>
            <a:ext cx="5374251" cy="740376"/>
          </a:xfrm>
          <a:prstGeom prst="rect">
            <a:avLst/>
          </a:prstGeom>
        </p:spPr>
      </p:pic>
      <p:pic>
        <p:nvPicPr>
          <p:cNvPr id="38" name="图片 20">
            <a:extLst>
              <a:ext uri="{FF2B5EF4-FFF2-40B4-BE49-F238E27FC236}">
                <a16:creationId xmlns:a16="http://schemas.microsoft.com/office/drawing/2014/main" id="{C6C3BCE9-96A7-406C-BEC4-E20640347C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111" y="4296963"/>
            <a:ext cx="1635889" cy="30803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760D88B-E7FC-4908-AB66-2AC6DA153C14}"/>
              </a:ext>
            </a:extLst>
          </p:cNvPr>
          <p:cNvSpPr txBox="1"/>
          <p:nvPr/>
        </p:nvSpPr>
        <p:spPr>
          <a:xfrm>
            <a:off x="4957454" y="2049355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Dấu mũ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A7F21411-506A-44CF-9F60-929BF2C6C6D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20" b="18528"/>
          <a:stretch/>
        </p:blipFill>
        <p:spPr>
          <a:xfrm>
            <a:off x="759840" y="1428109"/>
            <a:ext cx="9958647" cy="653780"/>
          </a:xfrm>
          <a:prstGeom prst="rect">
            <a:avLst/>
          </a:prstGeom>
        </p:spPr>
      </p:pic>
      <p:pic>
        <p:nvPicPr>
          <p:cNvPr id="4098" name="Picture 2" descr="Bản mềm bộ mẫu chữ cao 2,5 ô ly dành cho học sinh tiểu học">
            <a:extLst>
              <a:ext uri="{FF2B5EF4-FFF2-40B4-BE49-F238E27FC236}">
                <a16:creationId xmlns:a16="http://schemas.microsoft.com/office/drawing/2014/main" id="{58721CE4-99EB-4B02-9CA9-A338FEA9A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7" t="20255" r="51356" b="7998"/>
          <a:stretch/>
        </p:blipFill>
        <p:spPr bwMode="auto">
          <a:xfrm>
            <a:off x="7110011" y="2821513"/>
            <a:ext cx="3129305" cy="34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ản mềm bộ mẫu chữ cao 2,5 ô ly dành cho học sinh tiểu học">
            <a:extLst>
              <a:ext uri="{FF2B5EF4-FFF2-40B4-BE49-F238E27FC236}">
                <a16:creationId xmlns:a16="http://schemas.microsoft.com/office/drawing/2014/main" id="{1ABBC892-7EF8-466F-AF89-D5FE76B50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7" t="23148" r="11548" b="23070"/>
          <a:stretch/>
        </p:blipFill>
        <p:spPr bwMode="auto">
          <a:xfrm>
            <a:off x="1962504" y="2975938"/>
            <a:ext cx="3252009" cy="329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E25E12F-36FC-466C-B534-550EBA84F1BC}"/>
              </a:ext>
            </a:extLst>
          </p:cNvPr>
          <p:cNvGrpSpPr/>
          <p:nvPr/>
        </p:nvGrpSpPr>
        <p:grpSpPr>
          <a:xfrm>
            <a:off x="6957625" y="2611426"/>
            <a:ext cx="2125143" cy="943835"/>
            <a:chOff x="6957625" y="2611426"/>
            <a:chExt cx="2125143" cy="94383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9DB16E2-C414-4164-B221-4DBF8218110A}"/>
                </a:ext>
              </a:extLst>
            </p:cNvPr>
            <p:cNvSpPr/>
            <p:nvPr/>
          </p:nvSpPr>
          <p:spPr>
            <a:xfrm>
              <a:off x="7942217" y="2844061"/>
              <a:ext cx="1140551" cy="711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A2059A6-C9E5-48FC-B101-5A4D1E67D27D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 flipV="1">
              <a:off x="6957625" y="2611426"/>
              <a:ext cx="1151622" cy="3367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_图片 4">
            <a:extLst>
              <a:ext uri="{FF2B5EF4-FFF2-40B4-BE49-F238E27FC236}">
                <a16:creationId xmlns:a16="http://schemas.microsoft.com/office/drawing/2014/main" id="{54D30AD5-63CD-4E83-9098-A91568F64A0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533" y="826395"/>
            <a:ext cx="4916854" cy="6031605"/>
          </a:xfrm>
          <a:prstGeom prst="rect">
            <a:avLst/>
          </a:prstGeom>
        </p:spPr>
      </p:pic>
      <p:pic>
        <p:nvPicPr>
          <p:cNvPr id="19" name="PA_图片 4">
            <a:extLst>
              <a:ext uri="{FF2B5EF4-FFF2-40B4-BE49-F238E27FC236}">
                <a16:creationId xmlns:a16="http://schemas.microsoft.com/office/drawing/2014/main" id="{B5570EA8-33C5-4BFB-AD40-EB3B28D2059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72" y="1256188"/>
            <a:ext cx="4735687" cy="5496881"/>
          </a:xfrm>
          <a:prstGeom prst="rect">
            <a:avLst/>
          </a:prstGeom>
        </p:spPr>
      </p:pic>
      <p:pic>
        <p:nvPicPr>
          <p:cNvPr id="2" name="PA_图片 3">
            <a:extLst>
              <a:ext uri="{FF2B5EF4-FFF2-40B4-BE49-F238E27FC236}">
                <a16:creationId xmlns:a16="http://schemas.microsoft.com/office/drawing/2014/main" id="{7AAE21B7-C542-497D-8A2E-9CD4498C678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/>
          <a:srcRect t="23466"/>
          <a:stretch/>
        </p:blipFill>
        <p:spPr>
          <a:xfrm>
            <a:off x="329784" y="104931"/>
            <a:ext cx="6678698" cy="101967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743FBD2-3391-4814-B090-A0E10E5335FB}"/>
              </a:ext>
            </a:extLst>
          </p:cNvPr>
          <p:cNvSpPr/>
          <p:nvPr/>
        </p:nvSpPr>
        <p:spPr>
          <a:xfrm>
            <a:off x="7931892" y="5704619"/>
            <a:ext cx="2222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Cách viết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inpin heiti" charset="-122"/>
              <a:cs typeface="Calibri" panose="020F0502020204030204" pitchFamily="34" charset="0"/>
            </a:endParaRPr>
          </a:p>
        </p:txBody>
      </p: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64BCB1A5-641B-4256-B67A-E5C37B8B52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2" r="4849" b="12586"/>
          <a:stretch/>
        </p:blipFill>
        <p:spPr>
          <a:xfrm>
            <a:off x="780880" y="196454"/>
            <a:ext cx="5154498" cy="927463"/>
          </a:xfrm>
          <a:prstGeom prst="rect">
            <a:avLst/>
          </a:prstGeom>
        </p:spPr>
      </p:pic>
      <p:pic>
        <p:nvPicPr>
          <p:cNvPr id="24" name="Picture 2" descr="Bản mềm bộ mẫu chữ cao 2,5 ô ly dành cho học sinh tiểu học">
            <a:extLst>
              <a:ext uri="{FF2B5EF4-FFF2-40B4-BE49-F238E27FC236}">
                <a16:creationId xmlns:a16="http://schemas.microsoft.com/office/drawing/2014/main" id="{DFFC56FC-4F62-4DBF-BBD8-2C9684C9E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7" t="20255" r="51356" b="7998"/>
          <a:stretch/>
        </p:blipFill>
        <p:spPr bwMode="auto">
          <a:xfrm>
            <a:off x="1359756" y="2764453"/>
            <a:ext cx="3129305" cy="344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49BB57-BAF9-485A-AD1E-606DDD8F0386}"/>
              </a:ext>
            </a:extLst>
          </p:cNvPr>
          <p:cNvSpPr txBox="1"/>
          <p:nvPr/>
        </p:nvSpPr>
        <p:spPr>
          <a:xfrm>
            <a:off x="959405" y="5667355"/>
            <a:ext cx="45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2A51E5-B015-4AA5-9D14-634D1121F9A1}"/>
              </a:ext>
            </a:extLst>
          </p:cNvPr>
          <p:cNvSpPr txBox="1"/>
          <p:nvPr/>
        </p:nvSpPr>
        <p:spPr>
          <a:xfrm>
            <a:off x="965008" y="4665071"/>
            <a:ext cx="45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75C413-8F17-4A62-ADB5-2C0FCD6E09B3}"/>
              </a:ext>
            </a:extLst>
          </p:cNvPr>
          <p:cNvSpPr txBox="1"/>
          <p:nvPr/>
        </p:nvSpPr>
        <p:spPr>
          <a:xfrm>
            <a:off x="995739" y="3655213"/>
            <a:ext cx="41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A8369B-42C8-4CEA-B0F7-E4936FBF58EF}"/>
              </a:ext>
            </a:extLst>
          </p:cNvPr>
          <p:cNvSpPr txBox="1"/>
          <p:nvPr/>
        </p:nvSpPr>
        <p:spPr>
          <a:xfrm>
            <a:off x="927207" y="2667644"/>
            <a:ext cx="45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A94857-9541-4135-A50E-A72DEA9F5461}"/>
              </a:ext>
            </a:extLst>
          </p:cNvPr>
          <p:cNvCxnSpPr/>
          <p:nvPr/>
        </p:nvCxnSpPr>
        <p:spPr>
          <a:xfrm>
            <a:off x="901341" y="6071931"/>
            <a:ext cx="540611" cy="0"/>
          </a:xfrm>
          <a:prstGeom prst="line">
            <a:avLst/>
          </a:prstGeom>
          <a:ln w="19050">
            <a:solidFill>
              <a:srgbClr val="317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50A1F6-6E02-4278-B090-F75F4258AC2F}"/>
              </a:ext>
            </a:extLst>
          </p:cNvPr>
          <p:cNvCxnSpPr/>
          <p:nvPr/>
        </p:nvCxnSpPr>
        <p:spPr>
          <a:xfrm>
            <a:off x="901339" y="5069082"/>
            <a:ext cx="540611" cy="0"/>
          </a:xfrm>
          <a:prstGeom prst="line">
            <a:avLst/>
          </a:prstGeom>
          <a:ln w="19050">
            <a:solidFill>
              <a:srgbClr val="317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1ADC26-B0EF-4325-960C-94288E283773}"/>
              </a:ext>
            </a:extLst>
          </p:cNvPr>
          <p:cNvCxnSpPr/>
          <p:nvPr/>
        </p:nvCxnSpPr>
        <p:spPr>
          <a:xfrm>
            <a:off x="905102" y="4063324"/>
            <a:ext cx="540611" cy="0"/>
          </a:xfrm>
          <a:prstGeom prst="line">
            <a:avLst/>
          </a:prstGeom>
          <a:ln w="19050">
            <a:solidFill>
              <a:srgbClr val="317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ECC8C4-FDFF-4649-97C2-EBE7BCE9F1D8}"/>
              </a:ext>
            </a:extLst>
          </p:cNvPr>
          <p:cNvCxnSpPr/>
          <p:nvPr/>
        </p:nvCxnSpPr>
        <p:spPr>
          <a:xfrm>
            <a:off x="904958" y="3072809"/>
            <a:ext cx="540611" cy="0"/>
          </a:xfrm>
          <a:prstGeom prst="line">
            <a:avLst/>
          </a:prstGeom>
          <a:ln w="19050">
            <a:solidFill>
              <a:srgbClr val="317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91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A25D1CAC-9321-4745-9487-BA54EBBE4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1015823"/>
            <a:ext cx="11178274" cy="5548372"/>
          </a:xfrm>
          <a:prstGeom prst="rect">
            <a:avLst/>
          </a:prstGeom>
        </p:spPr>
      </p:pic>
      <p:pic>
        <p:nvPicPr>
          <p:cNvPr id="8" name="图片 40" descr="A red and white robot&#10;&#10;Description automatically generated with low confidence">
            <a:extLst>
              <a:ext uri="{FF2B5EF4-FFF2-40B4-BE49-F238E27FC236}">
                <a16:creationId xmlns:a16="http://schemas.microsoft.com/office/drawing/2014/main" id="{80152E88-FF49-486C-B448-E40E9607E4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14" y="57150"/>
            <a:ext cx="1302586" cy="1207834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13A5C7D6-F1B2-455F-9873-160B4078B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63" y="524608"/>
            <a:ext cx="5374251" cy="740376"/>
          </a:xfrm>
          <a:prstGeom prst="rect">
            <a:avLst/>
          </a:prstGeom>
        </p:spPr>
      </p:pic>
      <p:pic>
        <p:nvPicPr>
          <p:cNvPr id="10" name="图片 20">
            <a:extLst>
              <a:ext uri="{FF2B5EF4-FFF2-40B4-BE49-F238E27FC236}">
                <a16:creationId xmlns:a16="http://schemas.microsoft.com/office/drawing/2014/main" id="{49445963-2CC6-41B1-8AAA-DB36A8C65B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377" y="524608"/>
            <a:ext cx="1584012" cy="3080345"/>
          </a:xfrm>
          <a:prstGeom prst="rect">
            <a:avLst/>
          </a:prstGeom>
        </p:spPr>
      </p:pic>
      <p:pic>
        <p:nvPicPr>
          <p:cNvPr id="12" name="Picture 11" descr="A picture containing table&#10;&#10;Description automatically generated">
            <a:extLst>
              <a:ext uri="{FF2B5EF4-FFF2-40B4-BE49-F238E27FC236}">
                <a16:creationId xmlns:a16="http://schemas.microsoft.com/office/drawing/2014/main" id="{4BF238FF-0A43-40E9-95A1-A1E9262A6EA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r="257" b="1279"/>
          <a:stretch/>
        </p:blipFill>
        <p:spPr>
          <a:xfrm>
            <a:off x="0" y="3190212"/>
            <a:ext cx="12192000" cy="366778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65B2241-B760-4494-B59E-858FA73D936E}"/>
              </a:ext>
            </a:extLst>
          </p:cNvPr>
          <p:cNvSpPr/>
          <p:nvPr/>
        </p:nvSpPr>
        <p:spPr>
          <a:xfrm>
            <a:off x="2385509" y="193073"/>
            <a:ext cx="6407895" cy="1015662"/>
          </a:xfrm>
          <a:custGeom>
            <a:avLst/>
            <a:gdLst>
              <a:gd name="connsiteX0" fmla="*/ 0 w 6407895"/>
              <a:gd name="connsiteY0" fmla="*/ 98885 h 1015662"/>
              <a:gd name="connsiteX1" fmla="*/ 98885 w 6407895"/>
              <a:gd name="connsiteY1" fmla="*/ 0 h 1015662"/>
              <a:gd name="connsiteX2" fmla="*/ 787644 w 6407895"/>
              <a:gd name="connsiteY2" fmla="*/ 0 h 1015662"/>
              <a:gd name="connsiteX3" fmla="*/ 1476404 w 6407895"/>
              <a:gd name="connsiteY3" fmla="*/ 0 h 1015662"/>
              <a:gd name="connsiteX4" fmla="*/ 2040960 w 6407895"/>
              <a:gd name="connsiteY4" fmla="*/ 0 h 1015662"/>
              <a:gd name="connsiteX5" fmla="*/ 2419214 w 6407895"/>
              <a:gd name="connsiteY5" fmla="*/ 0 h 1015662"/>
              <a:gd name="connsiteX6" fmla="*/ 2921669 w 6407895"/>
              <a:gd name="connsiteY6" fmla="*/ 0 h 1015662"/>
              <a:gd name="connsiteX7" fmla="*/ 3486226 w 6407895"/>
              <a:gd name="connsiteY7" fmla="*/ 0 h 1015662"/>
              <a:gd name="connsiteX8" fmla="*/ 4174985 w 6407895"/>
              <a:gd name="connsiteY8" fmla="*/ 0 h 1015662"/>
              <a:gd name="connsiteX9" fmla="*/ 4615340 w 6407895"/>
              <a:gd name="connsiteY9" fmla="*/ 0 h 1015662"/>
              <a:gd name="connsiteX10" fmla="*/ 5179896 w 6407895"/>
              <a:gd name="connsiteY10" fmla="*/ 0 h 1015662"/>
              <a:gd name="connsiteX11" fmla="*/ 5558149 w 6407895"/>
              <a:gd name="connsiteY11" fmla="*/ 0 h 1015662"/>
              <a:gd name="connsiteX12" fmla="*/ 6309010 w 6407895"/>
              <a:gd name="connsiteY12" fmla="*/ 0 h 1015662"/>
              <a:gd name="connsiteX13" fmla="*/ 6407895 w 6407895"/>
              <a:gd name="connsiteY13" fmla="*/ 98885 h 1015662"/>
              <a:gd name="connsiteX14" fmla="*/ 6407895 w 6407895"/>
              <a:gd name="connsiteY14" fmla="*/ 499652 h 1015662"/>
              <a:gd name="connsiteX15" fmla="*/ 6407895 w 6407895"/>
              <a:gd name="connsiteY15" fmla="*/ 916777 h 1015662"/>
              <a:gd name="connsiteX16" fmla="*/ 6309010 w 6407895"/>
              <a:gd name="connsiteY16" fmla="*/ 1015662 h 1015662"/>
              <a:gd name="connsiteX17" fmla="*/ 5744453 w 6407895"/>
              <a:gd name="connsiteY17" fmla="*/ 1015662 h 1015662"/>
              <a:gd name="connsiteX18" fmla="*/ 5117795 w 6407895"/>
              <a:gd name="connsiteY18" fmla="*/ 1015662 h 1015662"/>
              <a:gd name="connsiteX19" fmla="*/ 4739542 w 6407895"/>
              <a:gd name="connsiteY19" fmla="*/ 1015662 h 1015662"/>
              <a:gd name="connsiteX20" fmla="*/ 4174985 w 6407895"/>
              <a:gd name="connsiteY20" fmla="*/ 1015662 h 1015662"/>
              <a:gd name="connsiteX21" fmla="*/ 3734631 w 6407895"/>
              <a:gd name="connsiteY21" fmla="*/ 1015662 h 1015662"/>
              <a:gd name="connsiteX22" fmla="*/ 3107973 w 6407895"/>
              <a:gd name="connsiteY22" fmla="*/ 1015662 h 1015662"/>
              <a:gd name="connsiteX23" fmla="*/ 2667619 w 6407895"/>
              <a:gd name="connsiteY23" fmla="*/ 1015662 h 1015662"/>
              <a:gd name="connsiteX24" fmla="*/ 1978859 w 6407895"/>
              <a:gd name="connsiteY24" fmla="*/ 1015662 h 1015662"/>
              <a:gd name="connsiteX25" fmla="*/ 1600606 w 6407895"/>
              <a:gd name="connsiteY25" fmla="*/ 1015662 h 1015662"/>
              <a:gd name="connsiteX26" fmla="*/ 1160252 w 6407895"/>
              <a:gd name="connsiteY26" fmla="*/ 1015662 h 1015662"/>
              <a:gd name="connsiteX27" fmla="*/ 719897 w 6407895"/>
              <a:gd name="connsiteY27" fmla="*/ 1015662 h 1015662"/>
              <a:gd name="connsiteX28" fmla="*/ 98885 w 6407895"/>
              <a:gd name="connsiteY28" fmla="*/ 1015662 h 1015662"/>
              <a:gd name="connsiteX29" fmla="*/ 0 w 6407895"/>
              <a:gd name="connsiteY29" fmla="*/ 916777 h 1015662"/>
              <a:gd name="connsiteX30" fmla="*/ 0 w 6407895"/>
              <a:gd name="connsiteY30" fmla="*/ 491473 h 1015662"/>
              <a:gd name="connsiteX31" fmla="*/ 0 w 6407895"/>
              <a:gd name="connsiteY31" fmla="*/ 98885 h 101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07895" h="1015662" fill="none" extrusionOk="0">
                <a:moveTo>
                  <a:pt x="0" y="98885"/>
                </a:moveTo>
                <a:cubicBezTo>
                  <a:pt x="6116" y="33815"/>
                  <a:pt x="34162" y="-12331"/>
                  <a:pt x="98885" y="0"/>
                </a:cubicBezTo>
                <a:cubicBezTo>
                  <a:pt x="264674" y="-56705"/>
                  <a:pt x="523328" y="36708"/>
                  <a:pt x="787644" y="0"/>
                </a:cubicBezTo>
                <a:cubicBezTo>
                  <a:pt x="1051960" y="-36708"/>
                  <a:pt x="1294118" y="16933"/>
                  <a:pt x="1476404" y="0"/>
                </a:cubicBezTo>
                <a:cubicBezTo>
                  <a:pt x="1658690" y="-16933"/>
                  <a:pt x="1785276" y="6822"/>
                  <a:pt x="2040960" y="0"/>
                </a:cubicBezTo>
                <a:cubicBezTo>
                  <a:pt x="2296644" y="-6822"/>
                  <a:pt x="2239983" y="19489"/>
                  <a:pt x="2419214" y="0"/>
                </a:cubicBezTo>
                <a:cubicBezTo>
                  <a:pt x="2598445" y="-19489"/>
                  <a:pt x="2770112" y="51620"/>
                  <a:pt x="2921669" y="0"/>
                </a:cubicBezTo>
                <a:cubicBezTo>
                  <a:pt x="3073227" y="-51620"/>
                  <a:pt x="3298577" y="1960"/>
                  <a:pt x="3486226" y="0"/>
                </a:cubicBezTo>
                <a:cubicBezTo>
                  <a:pt x="3673875" y="-1960"/>
                  <a:pt x="4006683" y="43653"/>
                  <a:pt x="4174985" y="0"/>
                </a:cubicBezTo>
                <a:cubicBezTo>
                  <a:pt x="4343287" y="-43653"/>
                  <a:pt x="4404682" y="46413"/>
                  <a:pt x="4615340" y="0"/>
                </a:cubicBezTo>
                <a:cubicBezTo>
                  <a:pt x="4825999" y="-46413"/>
                  <a:pt x="4971818" y="18295"/>
                  <a:pt x="5179896" y="0"/>
                </a:cubicBezTo>
                <a:cubicBezTo>
                  <a:pt x="5387974" y="-18295"/>
                  <a:pt x="5469841" y="20256"/>
                  <a:pt x="5558149" y="0"/>
                </a:cubicBezTo>
                <a:cubicBezTo>
                  <a:pt x="5646457" y="-20256"/>
                  <a:pt x="5996949" y="56491"/>
                  <a:pt x="6309010" y="0"/>
                </a:cubicBezTo>
                <a:cubicBezTo>
                  <a:pt x="6351831" y="-6553"/>
                  <a:pt x="6402967" y="39631"/>
                  <a:pt x="6407895" y="98885"/>
                </a:cubicBezTo>
                <a:cubicBezTo>
                  <a:pt x="6433497" y="253045"/>
                  <a:pt x="6405240" y="373773"/>
                  <a:pt x="6407895" y="499652"/>
                </a:cubicBezTo>
                <a:cubicBezTo>
                  <a:pt x="6410550" y="625531"/>
                  <a:pt x="6386784" y="712010"/>
                  <a:pt x="6407895" y="916777"/>
                </a:cubicBezTo>
                <a:cubicBezTo>
                  <a:pt x="6407141" y="970429"/>
                  <a:pt x="6353766" y="1018635"/>
                  <a:pt x="6309010" y="1015662"/>
                </a:cubicBezTo>
                <a:cubicBezTo>
                  <a:pt x="6032252" y="1059200"/>
                  <a:pt x="5997593" y="959773"/>
                  <a:pt x="5744453" y="1015662"/>
                </a:cubicBezTo>
                <a:cubicBezTo>
                  <a:pt x="5491313" y="1071551"/>
                  <a:pt x="5395422" y="998028"/>
                  <a:pt x="5117795" y="1015662"/>
                </a:cubicBezTo>
                <a:cubicBezTo>
                  <a:pt x="4840168" y="1033296"/>
                  <a:pt x="4921526" y="978715"/>
                  <a:pt x="4739542" y="1015662"/>
                </a:cubicBezTo>
                <a:cubicBezTo>
                  <a:pt x="4557558" y="1052609"/>
                  <a:pt x="4302717" y="947945"/>
                  <a:pt x="4174985" y="1015662"/>
                </a:cubicBezTo>
                <a:cubicBezTo>
                  <a:pt x="4047253" y="1083379"/>
                  <a:pt x="3924052" y="988535"/>
                  <a:pt x="3734631" y="1015662"/>
                </a:cubicBezTo>
                <a:cubicBezTo>
                  <a:pt x="3545210" y="1042789"/>
                  <a:pt x="3354504" y="1011543"/>
                  <a:pt x="3107973" y="1015662"/>
                </a:cubicBezTo>
                <a:cubicBezTo>
                  <a:pt x="2861442" y="1019781"/>
                  <a:pt x="2802087" y="976904"/>
                  <a:pt x="2667619" y="1015662"/>
                </a:cubicBezTo>
                <a:cubicBezTo>
                  <a:pt x="2533151" y="1054420"/>
                  <a:pt x="2131086" y="978252"/>
                  <a:pt x="1978859" y="1015662"/>
                </a:cubicBezTo>
                <a:cubicBezTo>
                  <a:pt x="1826632" y="1053072"/>
                  <a:pt x="1723729" y="1013125"/>
                  <a:pt x="1600606" y="1015662"/>
                </a:cubicBezTo>
                <a:cubicBezTo>
                  <a:pt x="1477483" y="1018199"/>
                  <a:pt x="1294409" y="996493"/>
                  <a:pt x="1160252" y="1015662"/>
                </a:cubicBezTo>
                <a:cubicBezTo>
                  <a:pt x="1026095" y="1034831"/>
                  <a:pt x="854309" y="1000796"/>
                  <a:pt x="719897" y="1015662"/>
                </a:cubicBezTo>
                <a:cubicBezTo>
                  <a:pt x="585486" y="1030528"/>
                  <a:pt x="309067" y="1010934"/>
                  <a:pt x="98885" y="1015662"/>
                </a:cubicBezTo>
                <a:cubicBezTo>
                  <a:pt x="33694" y="1015385"/>
                  <a:pt x="13059" y="970576"/>
                  <a:pt x="0" y="916777"/>
                </a:cubicBezTo>
                <a:cubicBezTo>
                  <a:pt x="-37493" y="750402"/>
                  <a:pt x="18779" y="641653"/>
                  <a:pt x="0" y="491473"/>
                </a:cubicBezTo>
                <a:cubicBezTo>
                  <a:pt x="-18779" y="341293"/>
                  <a:pt x="33753" y="246333"/>
                  <a:pt x="0" y="98885"/>
                </a:cubicBezTo>
                <a:close/>
              </a:path>
              <a:path w="6407895" h="1015662" stroke="0" extrusionOk="0">
                <a:moveTo>
                  <a:pt x="0" y="98885"/>
                </a:moveTo>
                <a:cubicBezTo>
                  <a:pt x="-12975" y="35642"/>
                  <a:pt x="40110" y="-11226"/>
                  <a:pt x="98885" y="0"/>
                </a:cubicBezTo>
                <a:cubicBezTo>
                  <a:pt x="246210" y="-9377"/>
                  <a:pt x="335098" y="37034"/>
                  <a:pt x="539239" y="0"/>
                </a:cubicBezTo>
                <a:cubicBezTo>
                  <a:pt x="743380" y="-37034"/>
                  <a:pt x="801495" y="6066"/>
                  <a:pt x="917492" y="0"/>
                </a:cubicBezTo>
                <a:cubicBezTo>
                  <a:pt x="1033489" y="-6066"/>
                  <a:pt x="1233887" y="21753"/>
                  <a:pt x="1482049" y="0"/>
                </a:cubicBezTo>
                <a:cubicBezTo>
                  <a:pt x="1730211" y="-21753"/>
                  <a:pt x="1946472" y="13037"/>
                  <a:pt x="2108707" y="0"/>
                </a:cubicBezTo>
                <a:cubicBezTo>
                  <a:pt x="2270942" y="-13037"/>
                  <a:pt x="2358778" y="48452"/>
                  <a:pt x="2549062" y="0"/>
                </a:cubicBezTo>
                <a:cubicBezTo>
                  <a:pt x="2739347" y="-48452"/>
                  <a:pt x="2806702" y="44111"/>
                  <a:pt x="2989416" y="0"/>
                </a:cubicBezTo>
                <a:cubicBezTo>
                  <a:pt x="3172130" y="-44111"/>
                  <a:pt x="3283697" y="8749"/>
                  <a:pt x="3367669" y="0"/>
                </a:cubicBezTo>
                <a:cubicBezTo>
                  <a:pt x="3451641" y="-8749"/>
                  <a:pt x="3657250" y="54167"/>
                  <a:pt x="3932226" y="0"/>
                </a:cubicBezTo>
                <a:cubicBezTo>
                  <a:pt x="4207202" y="-54167"/>
                  <a:pt x="4384798" y="51621"/>
                  <a:pt x="4558884" y="0"/>
                </a:cubicBezTo>
                <a:cubicBezTo>
                  <a:pt x="4732970" y="-51621"/>
                  <a:pt x="4958775" y="28976"/>
                  <a:pt x="5247643" y="0"/>
                </a:cubicBezTo>
                <a:cubicBezTo>
                  <a:pt x="5536511" y="-28976"/>
                  <a:pt x="5808114" y="5341"/>
                  <a:pt x="6309010" y="0"/>
                </a:cubicBezTo>
                <a:cubicBezTo>
                  <a:pt x="6365329" y="12813"/>
                  <a:pt x="6404810" y="29786"/>
                  <a:pt x="6407895" y="98885"/>
                </a:cubicBezTo>
                <a:cubicBezTo>
                  <a:pt x="6420219" y="221081"/>
                  <a:pt x="6384815" y="394623"/>
                  <a:pt x="6407895" y="499652"/>
                </a:cubicBezTo>
                <a:cubicBezTo>
                  <a:pt x="6430975" y="604681"/>
                  <a:pt x="6358517" y="779414"/>
                  <a:pt x="6407895" y="916777"/>
                </a:cubicBezTo>
                <a:cubicBezTo>
                  <a:pt x="6412220" y="984231"/>
                  <a:pt x="6357347" y="1015713"/>
                  <a:pt x="6309010" y="1015662"/>
                </a:cubicBezTo>
                <a:cubicBezTo>
                  <a:pt x="6137522" y="1066429"/>
                  <a:pt x="6021666" y="1009120"/>
                  <a:pt x="5868656" y="1015662"/>
                </a:cubicBezTo>
                <a:cubicBezTo>
                  <a:pt x="5715646" y="1022204"/>
                  <a:pt x="5629650" y="976132"/>
                  <a:pt x="5490403" y="1015662"/>
                </a:cubicBezTo>
                <a:cubicBezTo>
                  <a:pt x="5351156" y="1055192"/>
                  <a:pt x="5104055" y="952539"/>
                  <a:pt x="4863745" y="1015662"/>
                </a:cubicBezTo>
                <a:cubicBezTo>
                  <a:pt x="4623435" y="1078785"/>
                  <a:pt x="4520035" y="975824"/>
                  <a:pt x="4423390" y="1015662"/>
                </a:cubicBezTo>
                <a:cubicBezTo>
                  <a:pt x="4326746" y="1055500"/>
                  <a:pt x="4201562" y="979094"/>
                  <a:pt x="4045137" y="1015662"/>
                </a:cubicBezTo>
                <a:cubicBezTo>
                  <a:pt x="3888712" y="1052230"/>
                  <a:pt x="3637107" y="961544"/>
                  <a:pt x="3418479" y="1015662"/>
                </a:cubicBezTo>
                <a:cubicBezTo>
                  <a:pt x="3199851" y="1069780"/>
                  <a:pt x="3042992" y="975338"/>
                  <a:pt x="2916024" y="1015662"/>
                </a:cubicBezTo>
                <a:cubicBezTo>
                  <a:pt x="2789057" y="1055986"/>
                  <a:pt x="2600094" y="965320"/>
                  <a:pt x="2475669" y="1015662"/>
                </a:cubicBezTo>
                <a:cubicBezTo>
                  <a:pt x="2351245" y="1066004"/>
                  <a:pt x="2083379" y="990295"/>
                  <a:pt x="1911112" y="1015662"/>
                </a:cubicBezTo>
                <a:cubicBezTo>
                  <a:pt x="1738845" y="1041029"/>
                  <a:pt x="1470588" y="1014482"/>
                  <a:pt x="1222353" y="1015662"/>
                </a:cubicBezTo>
                <a:cubicBezTo>
                  <a:pt x="974118" y="1016842"/>
                  <a:pt x="899457" y="986452"/>
                  <a:pt x="781999" y="1015662"/>
                </a:cubicBezTo>
                <a:cubicBezTo>
                  <a:pt x="664541" y="1044872"/>
                  <a:pt x="403435" y="1013133"/>
                  <a:pt x="98885" y="1015662"/>
                </a:cubicBezTo>
                <a:cubicBezTo>
                  <a:pt x="47066" y="1017206"/>
                  <a:pt x="2241" y="980819"/>
                  <a:pt x="0" y="916777"/>
                </a:cubicBezTo>
                <a:cubicBezTo>
                  <a:pt x="-15277" y="795662"/>
                  <a:pt x="24410" y="698072"/>
                  <a:pt x="0" y="499652"/>
                </a:cubicBezTo>
                <a:cubicBezTo>
                  <a:pt x="-24410" y="301232"/>
                  <a:pt x="24036" y="203507"/>
                  <a:pt x="0" y="9888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35077693">
                  <a:prstGeom prst="roundRect">
                    <a:avLst>
                      <a:gd name="adj" fmla="val 973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文本框 5">
            <a:extLst>
              <a:ext uri="{FF2B5EF4-FFF2-40B4-BE49-F238E27FC236}">
                <a16:creationId xmlns:a16="http://schemas.microsoft.com/office/drawing/2014/main" id="{A0D38103-87A7-4604-B968-C507CABD58D0}"/>
              </a:ext>
            </a:extLst>
          </p:cNvPr>
          <p:cNvSpPr txBox="1"/>
          <p:nvPr/>
        </p:nvSpPr>
        <p:spPr>
          <a:xfrm>
            <a:off x="2705100" y="439293"/>
            <a:ext cx="5886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+mj-lt"/>
                <a:ea typeface="LNTH-Pixie Ring" pitchFamily="2" charset="-128"/>
                <a:cs typeface="LNTH-Pixie Ring" pitchFamily="2" charset="-128"/>
                <a:sym typeface="+mn-lt"/>
              </a:rPr>
              <a:t>Viết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+mj-lt"/>
                <a:ea typeface="LNTH-Pixie Ring" pitchFamily="2" charset="-128"/>
                <a:cs typeface="LNTH-Pixie Ring" pitchFamily="2" charset="-128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+mj-lt"/>
                <a:ea typeface="LNTH-Pixie Ring" pitchFamily="2" charset="-128"/>
                <a:cs typeface="LNTH-Pixie Ring" pitchFamily="2" charset="-128"/>
                <a:sym typeface="+mn-lt"/>
              </a:rPr>
              <a:t>tên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+mj-lt"/>
                <a:ea typeface="LNTH-Pixie Ring" pitchFamily="2" charset="-128"/>
                <a:cs typeface="LNTH-Pixie Ring" pitchFamily="2" charset="-128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+mj-lt"/>
                <a:ea typeface="LNTH-Pixie Ring" pitchFamily="2" charset="-128"/>
                <a:cs typeface="LNTH-Pixie Ring" pitchFamily="2" charset="-128"/>
                <a:sym typeface="+mn-lt"/>
              </a:rPr>
              <a:t>riêng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+mj-lt"/>
                <a:ea typeface="LNTH-Pixie Ring" pitchFamily="2" charset="-128"/>
                <a:cs typeface="LNTH-Pixie Ring" pitchFamily="2" charset="-128"/>
                <a:sym typeface="+mn-lt"/>
              </a:rPr>
              <a:t>: 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HP001 4 hàng" panose="020B0603050302020204" pitchFamily="34" charset="0"/>
                <a:ea typeface="LNTH-Pixie Ring" pitchFamily="2" charset="-128"/>
                <a:cs typeface="LNTH-Pixie Ring" pitchFamily="2" charset="-128"/>
                <a:sym typeface="+mn-lt"/>
              </a:rPr>
              <a:t>Ê-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HP001 4 hàng" panose="020B0603050302020204" pitchFamily="34" charset="0"/>
                <a:ea typeface="LNTH-Pixie Ring" pitchFamily="2" charset="-128"/>
                <a:cs typeface="LNTH-Pixie Ring" pitchFamily="2" charset="-128"/>
                <a:sym typeface="+mn-lt"/>
              </a:rPr>
              <a:t>đê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2543"/>
              </a:solidFill>
              <a:effectLst/>
              <a:uLnTx/>
              <a:uFillTx/>
              <a:latin typeface="HP001 4 hàng" panose="020B0603050302020204" pitchFamily="34" charset="0"/>
              <a:ea typeface="LNTH-Pixie Ring" pitchFamily="2" charset="-128"/>
              <a:cs typeface="LNTH-Pixie Ring" pitchFamily="2" charset="-128"/>
              <a:sym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D0C037A-596A-4543-BD60-36ECCC844EF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778" t="1288" r="5287" b="83493"/>
          <a:stretch/>
        </p:blipFill>
        <p:spPr>
          <a:xfrm>
            <a:off x="1902902" y="1483770"/>
            <a:ext cx="8386191" cy="2103120"/>
          </a:xfrm>
          <a:prstGeom prst="roundRect">
            <a:avLst>
              <a:gd name="adj" fmla="val 13353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8B5230B-CE9C-41CC-AF46-54EC15891ACE}"/>
              </a:ext>
            </a:extLst>
          </p:cNvPr>
          <p:cNvGrpSpPr/>
          <p:nvPr/>
        </p:nvGrpSpPr>
        <p:grpSpPr>
          <a:xfrm>
            <a:off x="1756880" y="3942924"/>
            <a:ext cx="8291245" cy="2560320"/>
            <a:chOff x="2696447" y="3942924"/>
            <a:chExt cx="6608540" cy="2560320"/>
          </a:xfrm>
        </p:grpSpPr>
        <p:pic>
          <p:nvPicPr>
            <p:cNvPr id="20" name="Picture 19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D04472A6-677E-41DE-8A75-B71025A82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58" t="27775" r="35486" b="52467"/>
            <a:stretch/>
          </p:blipFill>
          <p:spPr>
            <a:xfrm>
              <a:off x="2854970" y="3942924"/>
              <a:ext cx="6291468" cy="256032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A8B5900-D3F2-4F98-BA81-1264096FAE28}"/>
                </a:ext>
              </a:extLst>
            </p:cNvPr>
            <p:cNvSpPr txBox="1"/>
            <p:nvPr/>
          </p:nvSpPr>
          <p:spPr>
            <a:xfrm>
              <a:off x="2696447" y="4861956"/>
              <a:ext cx="66085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Tên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một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dân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tộc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ở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Việt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Nam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6441C6-91FE-434F-BB03-A85201ED0B4A}"/>
                </a:ext>
              </a:extLst>
            </p:cNvPr>
            <p:cNvSpPr txBox="1"/>
            <p:nvPr/>
          </p:nvSpPr>
          <p:spPr>
            <a:xfrm>
              <a:off x="5336816" y="4500886"/>
              <a:ext cx="1518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CC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Ý NGHĨA:</a:t>
              </a:r>
            </a:p>
          </p:txBody>
        </p:sp>
      </p:grpSp>
      <p:pic>
        <p:nvPicPr>
          <p:cNvPr id="24" name="图片 20">
            <a:extLst>
              <a:ext uri="{FF2B5EF4-FFF2-40B4-BE49-F238E27FC236}">
                <a16:creationId xmlns:a16="http://schemas.microsoft.com/office/drawing/2014/main" id="{09D6499E-ACD2-4699-B4BA-16A8BF0E38D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192695" y="304312"/>
            <a:ext cx="4691169" cy="108385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E8C7C13-D047-4592-A64B-F072D674B523}"/>
              </a:ext>
            </a:extLst>
          </p:cNvPr>
          <p:cNvSpPr txBox="1"/>
          <p:nvPr/>
        </p:nvSpPr>
        <p:spPr>
          <a:xfrm>
            <a:off x="1386348" y="-2536723"/>
            <a:ext cx="6902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HP001" panose="020B0603050302020204" pitchFamily="34" charset="0"/>
                <a:cs typeface="+mn-cs"/>
              </a:rPr>
              <a:t> f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ɤȰḑ ẚờ</a:t>
            </a:r>
            <a:r>
              <a:rPr kumimoji="0" lang="el-GR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Τ΅ ε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a </a:t>
            </a:r>
            <a:r>
              <a:rPr kumimoji="0" lang="el-GR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Ε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Ẓ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5FF300-E2B4-4832-83DA-EBE16CD055A3}"/>
              </a:ext>
            </a:extLst>
          </p:cNvPr>
          <p:cNvSpPr txBox="1"/>
          <p:nvPr/>
        </p:nvSpPr>
        <p:spPr>
          <a:xfrm>
            <a:off x="1939885" y="2009396"/>
            <a:ext cx="4160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HP001 5 hàng" panose="020B0603050302020204" pitchFamily="34" charset="0"/>
              </a:rPr>
              <a:t>Ê-</a:t>
            </a:r>
            <a:r>
              <a:rPr lang="en-US" sz="4400" b="1" dirty="0" err="1">
                <a:latin typeface="HP001 5 hàng" panose="020B0603050302020204" pitchFamily="34" charset="0"/>
              </a:rPr>
              <a:t>đê</a:t>
            </a:r>
            <a:endParaRPr lang="en-US" sz="4400" b="1" dirty="0">
              <a:latin typeface="HP001 5 hàng" panose="020B06030503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9C89E3-9858-465B-983F-507B8B41158A}"/>
              </a:ext>
            </a:extLst>
          </p:cNvPr>
          <p:cNvSpPr txBox="1"/>
          <p:nvPr/>
        </p:nvSpPr>
        <p:spPr>
          <a:xfrm>
            <a:off x="3920264" y="2031484"/>
            <a:ext cx="4160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HP001 5 hàng" panose="020B0603050302020204" pitchFamily="34" charset="0"/>
              </a:rPr>
              <a:t>Ê-</a:t>
            </a:r>
            <a:r>
              <a:rPr lang="en-US" sz="4400" b="1" dirty="0" err="1">
                <a:latin typeface="HP001 5 hàng" panose="020B0603050302020204" pitchFamily="34" charset="0"/>
              </a:rPr>
              <a:t>đê</a:t>
            </a:r>
            <a:endParaRPr lang="en-US" sz="4400" b="1" dirty="0">
              <a:latin typeface="HP001 5 hàng" panose="020B06030503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EE56B2-D10C-4884-8317-95A529B92CFC}"/>
              </a:ext>
            </a:extLst>
          </p:cNvPr>
          <p:cNvSpPr txBox="1"/>
          <p:nvPr/>
        </p:nvSpPr>
        <p:spPr>
          <a:xfrm>
            <a:off x="6000703" y="2040630"/>
            <a:ext cx="4160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HP001 5 hàng" panose="020B0603050302020204" pitchFamily="34" charset="0"/>
              </a:rPr>
              <a:t>Ê-</a:t>
            </a:r>
            <a:r>
              <a:rPr lang="en-US" sz="4400" b="1" dirty="0" err="1">
                <a:latin typeface="HP001 5 hàng" panose="020B0603050302020204" pitchFamily="34" charset="0"/>
              </a:rPr>
              <a:t>đê</a:t>
            </a:r>
            <a:endParaRPr lang="en-US" sz="4400" b="1" dirty="0">
              <a:latin typeface="HP001 5 hàng" panose="020B06030503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571AA8-3A8D-4ADC-A43B-5D8DDC954FFA}"/>
              </a:ext>
            </a:extLst>
          </p:cNvPr>
          <p:cNvSpPr txBox="1"/>
          <p:nvPr/>
        </p:nvSpPr>
        <p:spPr>
          <a:xfrm>
            <a:off x="8144898" y="2009395"/>
            <a:ext cx="4160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HP001 5 hàng" panose="020B0603050302020204" pitchFamily="34" charset="0"/>
              </a:rPr>
              <a:t>Ê-</a:t>
            </a:r>
            <a:r>
              <a:rPr lang="en-US" sz="4400" b="1" dirty="0" err="1">
                <a:latin typeface="HP001 5 hàng" panose="020B0603050302020204" pitchFamily="34" charset="0"/>
              </a:rPr>
              <a:t>đê</a:t>
            </a:r>
            <a:endParaRPr lang="en-US" sz="44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2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A25D1CAC-9321-4745-9487-BA54EBBE4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015823"/>
            <a:ext cx="11178274" cy="5548372"/>
          </a:xfrm>
          <a:prstGeom prst="rect">
            <a:avLst/>
          </a:prstGeom>
        </p:spPr>
      </p:pic>
      <p:sp>
        <p:nvSpPr>
          <p:cNvPr id="2" name="文本框 18">
            <a:extLst>
              <a:ext uri="{FF2B5EF4-FFF2-40B4-BE49-F238E27FC236}">
                <a16:creationId xmlns:a16="http://schemas.microsoft.com/office/drawing/2014/main" id="{415A03F8-3034-4E4C-9A38-7D42216642DC}"/>
              </a:ext>
            </a:extLst>
          </p:cNvPr>
          <p:cNvSpPr txBox="1"/>
          <p:nvPr/>
        </p:nvSpPr>
        <p:spPr>
          <a:xfrm>
            <a:off x="4579903" y="213321"/>
            <a:ext cx="3603287" cy="646331"/>
          </a:xfrm>
          <a:custGeom>
            <a:avLst/>
            <a:gdLst>
              <a:gd name="connsiteX0" fmla="*/ 0 w 3603287"/>
              <a:gd name="connsiteY0" fmla="*/ 0 h 646331"/>
              <a:gd name="connsiteX1" fmla="*/ 442690 w 3603287"/>
              <a:gd name="connsiteY1" fmla="*/ 0 h 646331"/>
              <a:gd name="connsiteX2" fmla="*/ 885379 w 3603287"/>
              <a:gd name="connsiteY2" fmla="*/ 0 h 646331"/>
              <a:gd name="connsiteX3" fmla="*/ 1472200 w 3603287"/>
              <a:gd name="connsiteY3" fmla="*/ 0 h 646331"/>
              <a:gd name="connsiteX4" fmla="*/ 1986955 w 3603287"/>
              <a:gd name="connsiteY4" fmla="*/ 0 h 646331"/>
              <a:gd name="connsiteX5" fmla="*/ 2573776 w 3603287"/>
              <a:gd name="connsiteY5" fmla="*/ 0 h 646331"/>
              <a:gd name="connsiteX6" fmla="*/ 2980433 w 3603287"/>
              <a:gd name="connsiteY6" fmla="*/ 0 h 646331"/>
              <a:gd name="connsiteX7" fmla="*/ 3603287 w 3603287"/>
              <a:gd name="connsiteY7" fmla="*/ 0 h 646331"/>
              <a:gd name="connsiteX8" fmla="*/ 3603287 w 3603287"/>
              <a:gd name="connsiteY8" fmla="*/ 316702 h 646331"/>
              <a:gd name="connsiteX9" fmla="*/ 3603287 w 3603287"/>
              <a:gd name="connsiteY9" fmla="*/ 646331 h 646331"/>
              <a:gd name="connsiteX10" fmla="*/ 3052499 w 3603287"/>
              <a:gd name="connsiteY10" fmla="*/ 646331 h 646331"/>
              <a:gd name="connsiteX11" fmla="*/ 2645842 w 3603287"/>
              <a:gd name="connsiteY11" fmla="*/ 646331 h 646331"/>
              <a:gd name="connsiteX12" fmla="*/ 2167120 w 3603287"/>
              <a:gd name="connsiteY12" fmla="*/ 646331 h 646331"/>
              <a:gd name="connsiteX13" fmla="*/ 1760463 w 3603287"/>
              <a:gd name="connsiteY13" fmla="*/ 646331 h 646331"/>
              <a:gd name="connsiteX14" fmla="*/ 1209675 w 3603287"/>
              <a:gd name="connsiteY14" fmla="*/ 646331 h 646331"/>
              <a:gd name="connsiteX15" fmla="*/ 622854 w 3603287"/>
              <a:gd name="connsiteY15" fmla="*/ 646331 h 646331"/>
              <a:gd name="connsiteX16" fmla="*/ 0 w 3603287"/>
              <a:gd name="connsiteY16" fmla="*/ 646331 h 646331"/>
              <a:gd name="connsiteX17" fmla="*/ 0 w 3603287"/>
              <a:gd name="connsiteY17" fmla="*/ 316702 h 646331"/>
              <a:gd name="connsiteX18" fmla="*/ 0 w 3603287"/>
              <a:gd name="connsiteY18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03287" h="646331" fill="none" extrusionOk="0">
                <a:moveTo>
                  <a:pt x="0" y="0"/>
                </a:moveTo>
                <a:cubicBezTo>
                  <a:pt x="148598" y="-49643"/>
                  <a:pt x="295481" y="37951"/>
                  <a:pt x="442690" y="0"/>
                </a:cubicBezTo>
                <a:cubicBezTo>
                  <a:pt x="589899" y="-37951"/>
                  <a:pt x="674539" y="26889"/>
                  <a:pt x="885379" y="0"/>
                </a:cubicBezTo>
                <a:cubicBezTo>
                  <a:pt x="1096219" y="-26889"/>
                  <a:pt x="1293724" y="50281"/>
                  <a:pt x="1472200" y="0"/>
                </a:cubicBezTo>
                <a:cubicBezTo>
                  <a:pt x="1650676" y="-50281"/>
                  <a:pt x="1751078" y="36341"/>
                  <a:pt x="1986955" y="0"/>
                </a:cubicBezTo>
                <a:cubicBezTo>
                  <a:pt x="2222833" y="-36341"/>
                  <a:pt x="2385009" y="65485"/>
                  <a:pt x="2573776" y="0"/>
                </a:cubicBezTo>
                <a:cubicBezTo>
                  <a:pt x="2762543" y="-65485"/>
                  <a:pt x="2842487" y="20449"/>
                  <a:pt x="2980433" y="0"/>
                </a:cubicBezTo>
                <a:cubicBezTo>
                  <a:pt x="3118379" y="-20449"/>
                  <a:pt x="3345927" y="53759"/>
                  <a:pt x="3603287" y="0"/>
                </a:cubicBezTo>
                <a:cubicBezTo>
                  <a:pt x="3636932" y="67753"/>
                  <a:pt x="3603188" y="211789"/>
                  <a:pt x="3603287" y="316702"/>
                </a:cubicBezTo>
                <a:cubicBezTo>
                  <a:pt x="3603386" y="421615"/>
                  <a:pt x="3583772" y="511685"/>
                  <a:pt x="3603287" y="646331"/>
                </a:cubicBezTo>
                <a:cubicBezTo>
                  <a:pt x="3450989" y="692475"/>
                  <a:pt x="3163446" y="616890"/>
                  <a:pt x="3052499" y="646331"/>
                </a:cubicBezTo>
                <a:cubicBezTo>
                  <a:pt x="2941552" y="675772"/>
                  <a:pt x="2804539" y="616066"/>
                  <a:pt x="2645842" y="646331"/>
                </a:cubicBezTo>
                <a:cubicBezTo>
                  <a:pt x="2487145" y="676596"/>
                  <a:pt x="2306940" y="633470"/>
                  <a:pt x="2167120" y="646331"/>
                </a:cubicBezTo>
                <a:cubicBezTo>
                  <a:pt x="2027300" y="659192"/>
                  <a:pt x="1912700" y="619920"/>
                  <a:pt x="1760463" y="646331"/>
                </a:cubicBezTo>
                <a:cubicBezTo>
                  <a:pt x="1608226" y="672742"/>
                  <a:pt x="1454807" y="635055"/>
                  <a:pt x="1209675" y="646331"/>
                </a:cubicBezTo>
                <a:cubicBezTo>
                  <a:pt x="964543" y="657607"/>
                  <a:pt x="869992" y="628551"/>
                  <a:pt x="622854" y="646331"/>
                </a:cubicBezTo>
                <a:cubicBezTo>
                  <a:pt x="375716" y="664111"/>
                  <a:pt x="143349" y="635459"/>
                  <a:pt x="0" y="646331"/>
                </a:cubicBezTo>
                <a:cubicBezTo>
                  <a:pt x="-3808" y="552940"/>
                  <a:pt x="6538" y="454209"/>
                  <a:pt x="0" y="316702"/>
                </a:cubicBezTo>
                <a:cubicBezTo>
                  <a:pt x="-6538" y="179195"/>
                  <a:pt x="23478" y="119313"/>
                  <a:pt x="0" y="0"/>
                </a:cubicBezTo>
                <a:close/>
              </a:path>
              <a:path w="3603287" h="646331" stroke="0" extrusionOk="0">
                <a:moveTo>
                  <a:pt x="0" y="0"/>
                </a:moveTo>
                <a:cubicBezTo>
                  <a:pt x="113271" y="-8715"/>
                  <a:pt x="237489" y="2444"/>
                  <a:pt x="406657" y="0"/>
                </a:cubicBezTo>
                <a:cubicBezTo>
                  <a:pt x="575825" y="-2444"/>
                  <a:pt x="629243" y="45249"/>
                  <a:pt x="813313" y="0"/>
                </a:cubicBezTo>
                <a:cubicBezTo>
                  <a:pt x="997383" y="-45249"/>
                  <a:pt x="1208860" y="61201"/>
                  <a:pt x="1400134" y="0"/>
                </a:cubicBezTo>
                <a:cubicBezTo>
                  <a:pt x="1591408" y="-61201"/>
                  <a:pt x="1711841" y="9182"/>
                  <a:pt x="1986955" y="0"/>
                </a:cubicBezTo>
                <a:cubicBezTo>
                  <a:pt x="2262069" y="-9182"/>
                  <a:pt x="2224714" y="14245"/>
                  <a:pt x="2393612" y="0"/>
                </a:cubicBezTo>
                <a:cubicBezTo>
                  <a:pt x="2562510" y="-14245"/>
                  <a:pt x="2799287" y="19489"/>
                  <a:pt x="2908367" y="0"/>
                </a:cubicBezTo>
                <a:cubicBezTo>
                  <a:pt x="3017447" y="-19489"/>
                  <a:pt x="3390327" y="29986"/>
                  <a:pt x="3603287" y="0"/>
                </a:cubicBezTo>
                <a:cubicBezTo>
                  <a:pt x="3626440" y="143135"/>
                  <a:pt x="3577887" y="247104"/>
                  <a:pt x="3603287" y="336092"/>
                </a:cubicBezTo>
                <a:cubicBezTo>
                  <a:pt x="3628687" y="425080"/>
                  <a:pt x="3578646" y="532219"/>
                  <a:pt x="3603287" y="646331"/>
                </a:cubicBezTo>
                <a:cubicBezTo>
                  <a:pt x="3442562" y="667740"/>
                  <a:pt x="3352560" y="636303"/>
                  <a:pt x="3124565" y="646331"/>
                </a:cubicBezTo>
                <a:cubicBezTo>
                  <a:pt x="2896570" y="656359"/>
                  <a:pt x="2843194" y="644577"/>
                  <a:pt x="2717908" y="646331"/>
                </a:cubicBezTo>
                <a:cubicBezTo>
                  <a:pt x="2592622" y="648085"/>
                  <a:pt x="2372403" y="617157"/>
                  <a:pt x="2275218" y="646331"/>
                </a:cubicBezTo>
                <a:cubicBezTo>
                  <a:pt x="2178033" y="675505"/>
                  <a:pt x="1873751" y="609540"/>
                  <a:pt x="1760463" y="646331"/>
                </a:cubicBezTo>
                <a:cubicBezTo>
                  <a:pt x="1647175" y="683122"/>
                  <a:pt x="1433849" y="633935"/>
                  <a:pt x="1209675" y="646331"/>
                </a:cubicBezTo>
                <a:cubicBezTo>
                  <a:pt x="985501" y="658727"/>
                  <a:pt x="917313" y="598483"/>
                  <a:pt x="803018" y="646331"/>
                </a:cubicBezTo>
                <a:cubicBezTo>
                  <a:pt x="688723" y="694179"/>
                  <a:pt x="174334" y="592543"/>
                  <a:pt x="0" y="646331"/>
                </a:cubicBezTo>
                <a:cubicBezTo>
                  <a:pt x="-33126" y="490829"/>
                  <a:pt x="30159" y="443630"/>
                  <a:pt x="0" y="316702"/>
                </a:cubicBezTo>
                <a:cubicBezTo>
                  <a:pt x="-30159" y="189774"/>
                  <a:pt x="2559" y="151530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89367604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仓耳今楷05-6763 W05" panose="02020400000000000000" pitchFamily="18" charset="-122"/>
                <a:cs typeface="+mn-cs"/>
              </a:rPr>
              <a:t>Viết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仓耳今楷05-6763 W05" panose="02020400000000000000" pitchFamily="18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仓耳今楷05-6763 W05" panose="02020400000000000000" pitchFamily="18" charset="-122"/>
                <a:cs typeface="+mn-cs"/>
              </a:rPr>
              <a:t>câu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仓耳今楷05-6763 W05" panose="02020400000000000000" pitchFamily="18" charset="-122"/>
              <a:cs typeface="+mn-cs"/>
            </a:endParaRPr>
          </a:p>
        </p:txBody>
      </p:sp>
      <p:pic>
        <p:nvPicPr>
          <p:cNvPr id="8" name="图片 40" descr="A red and white robot&#10;&#10;Description automatically generated with low confidence">
            <a:extLst>
              <a:ext uri="{FF2B5EF4-FFF2-40B4-BE49-F238E27FC236}">
                <a16:creationId xmlns:a16="http://schemas.microsoft.com/office/drawing/2014/main" id="{80152E88-FF49-486C-B448-E40E9607E4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14" y="57150"/>
            <a:ext cx="1302586" cy="1207834"/>
          </a:xfrm>
          <a:prstGeom prst="rect">
            <a:avLst/>
          </a:prstGeom>
        </p:spPr>
      </p:pic>
      <p:pic>
        <p:nvPicPr>
          <p:cNvPr id="10" name="图片 20">
            <a:extLst>
              <a:ext uri="{FF2B5EF4-FFF2-40B4-BE49-F238E27FC236}">
                <a16:creationId xmlns:a16="http://schemas.microsoft.com/office/drawing/2014/main" id="{49445963-2CC6-41B1-8AAA-DB36A8C65B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377" y="524608"/>
            <a:ext cx="1584012" cy="30803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CDBD87-7290-4DF7-88FB-8445C29325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778" t="1288" r="5287" b="83493"/>
          <a:stretch/>
        </p:blipFill>
        <p:spPr>
          <a:xfrm>
            <a:off x="1386348" y="1293618"/>
            <a:ext cx="10064917" cy="2103120"/>
          </a:xfrm>
          <a:prstGeom prst="roundRect">
            <a:avLst>
              <a:gd name="adj" fmla="val 13353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E8F3BDC-C860-4093-B2AA-27920F1209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778" t="1288" r="5287" b="83493"/>
          <a:stretch/>
        </p:blipFill>
        <p:spPr>
          <a:xfrm>
            <a:off x="1386348" y="3361987"/>
            <a:ext cx="10064917" cy="2103120"/>
          </a:xfrm>
          <a:prstGeom prst="roundRect">
            <a:avLst>
              <a:gd name="adj" fmla="val 13353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32D20F3-6A39-408E-8BF6-2B04C8B1C9B8}"/>
              </a:ext>
            </a:extLst>
          </p:cNvPr>
          <p:cNvSpPr txBox="1"/>
          <p:nvPr/>
        </p:nvSpPr>
        <p:spPr>
          <a:xfrm>
            <a:off x="2653216" y="1857195"/>
            <a:ext cx="984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Em </a:t>
            </a:r>
            <a:r>
              <a:rPr lang="el-GR" sz="4400" b="1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ΐ</a:t>
            </a:r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êu </a:t>
            </a:r>
            <a:r>
              <a:rPr lang="el-GR" sz="4400" b="1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η</a:t>
            </a:r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à em</a:t>
            </a:r>
            <a:endParaRPr lang="en-US" sz="4400" b="1" dirty="0">
              <a:solidFill>
                <a:prstClr val="black"/>
              </a:solidFill>
              <a:latin typeface="HP001 4 hàng" panose="020B0603050302020204" pitchFamily="34" charset="0"/>
              <a:ea typeface="微软雅黑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355020-2281-4F93-929E-816A7CBD78B4}"/>
              </a:ext>
            </a:extLst>
          </p:cNvPr>
          <p:cNvSpPr txBox="1"/>
          <p:nvPr/>
        </p:nvSpPr>
        <p:spPr>
          <a:xfrm>
            <a:off x="2640771" y="2898367"/>
            <a:ext cx="984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H</a:t>
            </a:r>
            <a:r>
              <a:rPr lang="el-GR" sz="4400" b="1" dirty="0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Ξ </a:t>
            </a:r>
            <a:r>
              <a:rPr lang="vi-VN" sz="4400" b="1" dirty="0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x</a:t>
            </a:r>
            <a:r>
              <a:rPr lang="el-GR" sz="4400" b="1" dirty="0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Ξ</a:t>
            </a:r>
            <a:r>
              <a:rPr lang="vi-VN" sz="4400" b="1" dirty="0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n Ǉrư</a:t>
            </a:r>
            <a:r>
              <a:rPr lang="el-GR" sz="4400" b="1" dirty="0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ϐ </a:t>
            </a:r>
            <a:r>
              <a:rPr lang="vi-VN" sz="4400" b="1" dirty="0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wgõ</a:t>
            </a:r>
            <a:r>
              <a:rPr lang="en-US" sz="4400" b="1" dirty="0">
                <a:solidFill>
                  <a:prstClr val="black"/>
                </a:solidFill>
                <a:latin typeface="HP001 4 hàng" panose="020B0603050302020204" pitchFamily="34" charset="0"/>
                <a:ea typeface="微软雅黑"/>
              </a:rPr>
              <a:t>.</a:t>
            </a:r>
          </a:p>
        </p:txBody>
      </p:sp>
      <p:pic>
        <p:nvPicPr>
          <p:cNvPr id="28" name="Picture 2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E8FF0CC-ED53-4F8B-A955-C15CAAE09F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r="15309"/>
          <a:stretch/>
        </p:blipFill>
        <p:spPr>
          <a:xfrm flipH="1">
            <a:off x="-2" y="2743200"/>
            <a:ext cx="2853239" cy="4114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081EA7B0-E336-4A2F-85CA-8FFE7344EE5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6" r="27050"/>
          <a:stretch/>
        </p:blipFill>
        <p:spPr>
          <a:xfrm flipH="1">
            <a:off x="9948691" y="3090256"/>
            <a:ext cx="2401092" cy="39319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736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669" y="1"/>
            <a:ext cx="7462249" cy="4191000"/>
          </a:xfrm>
          <a:prstGeom prst="rect">
            <a:avLst/>
          </a:prstGeom>
        </p:spPr>
      </p:pic>
      <p:sp>
        <p:nvSpPr>
          <p:cNvPr id="7" name="PA_文本框 6"/>
          <p:cNvSpPr txBox="1"/>
          <p:nvPr>
            <p:custDataLst>
              <p:tags r:id="rId2"/>
            </p:custDataLst>
          </p:nvPr>
        </p:nvSpPr>
        <p:spPr>
          <a:xfrm>
            <a:off x="5132896" y="1406352"/>
            <a:ext cx="66677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2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câu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thơ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nói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về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tình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cảm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của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bạn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nhỏ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đối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với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ngôi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nhà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của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mình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lt"/>
              </a:rPr>
              <a:t>.</a:t>
            </a:r>
            <a:endParaRPr kumimoji="0" lang="vi-VN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汉仪小麦体简" panose="00020600040101010101" pitchFamily="18" charset="-122"/>
              <a:cs typeface="Calibri Light" panose="020F0302020204030204" pitchFamily="34" charset="0"/>
              <a:sym typeface="+mn-lt"/>
            </a:endParaRPr>
          </a:p>
        </p:txBody>
      </p:sp>
      <p:pic>
        <p:nvPicPr>
          <p:cNvPr id="12" name="PA_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51" y="-75428"/>
            <a:ext cx="2170929" cy="2170929"/>
          </a:xfrm>
          <a:prstGeom prst="rect">
            <a:avLst/>
          </a:prstGeom>
        </p:spPr>
      </p:pic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A6B9636-EAD0-48C2-8905-144047C9DF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r="15309"/>
          <a:stretch/>
        </p:blipFill>
        <p:spPr>
          <a:xfrm flipH="1">
            <a:off x="-3" y="2004655"/>
            <a:ext cx="3365353" cy="48533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66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1183369" y="-449821"/>
            <a:ext cx="9148887" cy="6858000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803252-6D8A-4978-ADB4-CE65A718C5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7758" y="3373462"/>
            <a:ext cx="719390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6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180</Words>
  <Application>Microsoft Office PowerPoint</Application>
  <PresentationFormat>Widescreen</PresentationFormat>
  <Paragraphs>44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微软雅黑</vt:lpstr>
      <vt:lpstr>黑体</vt:lpstr>
      <vt:lpstr>Arial</vt:lpstr>
      <vt:lpstr>Calibri</vt:lpstr>
      <vt:lpstr>Calibri Light</vt:lpstr>
      <vt:lpstr>等线</vt:lpstr>
      <vt:lpstr>HP001</vt:lpstr>
      <vt:lpstr>HP001 4 hàng</vt:lpstr>
      <vt:lpstr>HP001 5 hàng</vt:lpstr>
      <vt:lpstr>inpin heiti</vt:lpstr>
      <vt:lpstr>LNTH-Pixie Ring</vt:lpstr>
      <vt:lpstr>仓耳今楷05-6763 W05</vt:lpstr>
      <vt:lpstr>汉仪小麦体简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16</cp:revision>
  <dcterms:created xsi:type="dcterms:W3CDTF">2022-06-26T04:01:17Z</dcterms:created>
  <dcterms:modified xsi:type="dcterms:W3CDTF">2023-10-10T02:27:23Z</dcterms:modified>
</cp:coreProperties>
</file>