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1" r:id="rId4"/>
    <p:sldMasterId id="2147483733" r:id="rId5"/>
    <p:sldMasterId id="2147483745" r:id="rId6"/>
  </p:sldMasterIdLst>
  <p:notesMasterIdLst>
    <p:notesMasterId r:id="rId22"/>
  </p:notesMasterIdLst>
  <p:sldIdLst>
    <p:sldId id="321" r:id="rId7"/>
    <p:sldId id="308" r:id="rId8"/>
    <p:sldId id="457" r:id="rId9"/>
    <p:sldId id="415" r:id="rId10"/>
    <p:sldId id="391" r:id="rId11"/>
    <p:sldId id="397" r:id="rId12"/>
    <p:sldId id="355" r:id="rId13"/>
    <p:sldId id="464" r:id="rId14"/>
    <p:sldId id="402" r:id="rId15"/>
    <p:sldId id="458" r:id="rId16"/>
    <p:sldId id="459" r:id="rId17"/>
    <p:sldId id="461" r:id="rId18"/>
    <p:sldId id="460" r:id="rId19"/>
    <p:sldId id="29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D6C5B-CECC-412A-A104-72C7EEB456D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496CA-9094-4963-A3BE-B6C58677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9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8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8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5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25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7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71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16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45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5833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7491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928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0512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9705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5709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7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43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0190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0188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637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0568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28094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5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88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0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9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0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0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31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8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87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1332"/>
      </p:ext>
    </p:extLst>
  </p:cSld>
  <p:clrMapOvr>
    <a:masterClrMapping/>
  </p:clrMapOvr>
  <p:transition advTm="6645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3667"/>
      </p:ext>
    </p:extLst>
  </p:cSld>
  <p:clrMapOvr>
    <a:masterClrMapping/>
  </p:clrMapOvr>
  <p:transition advTm="6645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2261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0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62421"/>
      </p:ext>
    </p:extLst>
  </p:cSld>
  <p:clrMapOvr>
    <a:masterClrMapping/>
  </p:clrMapOvr>
  <p:transition advTm="6645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44656"/>
      </p:ext>
    </p:extLst>
  </p:cSld>
  <p:clrMapOvr>
    <a:masterClrMapping/>
  </p:clrMapOvr>
  <p:transition advTm="6645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2714"/>
      </p:ext>
    </p:extLst>
  </p:cSld>
  <p:clrMapOvr>
    <a:masterClrMapping/>
  </p:clrMapOvr>
  <p:transition advTm="6645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91131"/>
      </p:ext>
    </p:extLst>
  </p:cSld>
  <p:clrMapOvr>
    <a:masterClrMapping/>
  </p:clrMapOvr>
  <p:transition advTm="6645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8458"/>
      </p:ext>
    </p:extLst>
  </p:cSld>
  <p:clrMapOvr>
    <a:masterClrMapping/>
  </p:clrMapOvr>
  <p:transition advTm="6645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9580"/>
      </p:ext>
    </p:extLst>
  </p:cSld>
  <p:clrMapOvr>
    <a:masterClrMapping/>
  </p:clrMapOvr>
  <p:transition advTm="6645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39339"/>
      </p:ext>
    </p:extLst>
  </p:cSld>
  <p:clrMapOvr>
    <a:masterClrMapping/>
  </p:clrMapOvr>
  <p:transition advTm="6645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7090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7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9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3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1FC610-42C2-49E1-8181-6CA7E86CCA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67001"/>
            <a:ext cx="6858000" cy="12192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1AA1819-109F-49BA-AF3F-08ECD6693337}"/>
              </a:ext>
            </a:extLst>
          </p:cNvPr>
          <p:cNvGrpSpPr/>
          <p:nvPr userDrawn="1"/>
        </p:nvGrpSpPr>
        <p:grpSpPr>
          <a:xfrm>
            <a:off x="598714" y="610121"/>
            <a:ext cx="10994572" cy="5637757"/>
            <a:chOff x="598714" y="610121"/>
            <a:chExt cx="10994572" cy="563775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C04A625-1523-419A-AD2A-B9AE57C6FDED}"/>
                </a:ext>
              </a:extLst>
            </p:cNvPr>
            <p:cNvSpPr/>
            <p:nvPr/>
          </p:nvSpPr>
          <p:spPr>
            <a:xfrm>
              <a:off x="598714" y="610121"/>
              <a:ext cx="10994572" cy="56377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5" name="PA-1022141">
              <a:extLst>
                <a:ext uri="{FF2B5EF4-FFF2-40B4-BE49-F238E27FC236}">
                  <a16:creationId xmlns:a16="http://schemas.microsoft.com/office/drawing/2014/main" id="{8DE851D8-324A-4D52-A4B3-D857D96E333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8749" flipH="1">
              <a:off x="730877" y="870488"/>
              <a:ext cx="974251" cy="974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83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70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135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570050" y="3155982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358134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7369" y="2598003"/>
            <a:ext cx="74426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noProof="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AF192-0A00-4963-B447-1006DA6D04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63" y="0"/>
            <a:ext cx="1740960" cy="17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3F2FE9A-34C9-4166-AD62-917DDA627D54}"/>
              </a:ext>
            </a:extLst>
          </p:cNvPr>
          <p:cNvSpPr txBox="1"/>
          <p:nvPr/>
        </p:nvSpPr>
        <p:spPr>
          <a:xfrm>
            <a:off x="3198856" y="924409"/>
            <a:ext cx="668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ngày gà nâu và vịt xám làm gì?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B36224-679A-42CF-950D-3A1AD1A1F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29" y="721498"/>
            <a:ext cx="1390405" cy="405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C2FF33-95F6-4C14-A7EA-824920159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996" y="2025383"/>
            <a:ext cx="5347753" cy="35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5EEE27-44DC-461B-A267-919444C9A4A7}"/>
              </a:ext>
            </a:extLst>
          </p:cNvPr>
          <p:cNvSpPr txBox="1"/>
          <p:nvPr/>
        </p:nvSpPr>
        <p:spPr>
          <a:xfrm>
            <a:off x="1344930" y="1326349"/>
            <a:ext cx="1038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khiến gà nâu không thể sang sông?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467FAC-1FF3-4833-88D0-E63FC445CC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9" y="707144"/>
            <a:ext cx="1390405" cy="405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2B6FB3-1261-48BC-B819-F709B89B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22" y="2119827"/>
            <a:ext cx="5325362" cy="35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2298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E9591D-5606-40D8-B317-6F6DA3898C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2" y="565921"/>
            <a:ext cx="1632129" cy="476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069FD2-2418-49EB-96AB-776F1018622F}"/>
              </a:ext>
            </a:extLst>
          </p:cNvPr>
          <p:cNvSpPr txBox="1"/>
          <p:nvPr/>
        </p:nvSpPr>
        <p:spPr>
          <a:xfrm>
            <a:off x="3719263" y="1002899"/>
            <a:ext cx="614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 đã làm gì để giúp gà?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C2A0C8-338F-4BD6-A2DF-BCF8A501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48" y="2034022"/>
            <a:ext cx="5702555" cy="37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137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9C5A89-D9A3-4039-90F5-99C5041FE4AB}"/>
              </a:ext>
            </a:extLst>
          </p:cNvPr>
          <p:cNvSpPr txBox="1"/>
          <p:nvPr/>
        </p:nvSpPr>
        <p:spPr>
          <a:xfrm>
            <a:off x="2360436" y="1081662"/>
            <a:ext cx="949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vịt vất vả, gà đã làm gì để giúp vịt?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350F7D-C8AD-4258-912F-5F1CEA505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0" y="567552"/>
            <a:ext cx="1974729" cy="576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072DE-4BA3-45DC-B989-787390E76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92" y="1727993"/>
            <a:ext cx="6403914" cy="44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827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14320" y="1831975"/>
            <a:ext cx="71120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92304-8C3F-494B-B194-05D4C36709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63" y="0"/>
            <a:ext cx="1740960" cy="1740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7391" y="1894516"/>
            <a:ext cx="5897218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TiÕt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5BA7A-EAED-470D-93DA-93460DFA0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63" y="0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3658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1991796" y="1201027"/>
            <a:ext cx="1416424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07603"/>
              </p:ext>
            </p:extLst>
          </p:nvPr>
        </p:nvGraphicFramePr>
        <p:xfrm>
          <a:off x="1991796" y="1696327"/>
          <a:ext cx="3113604" cy="27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358705" y="184265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13500" y="183624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02182" y="247616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99101" y="318986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5449" y="384063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64339" y="2466111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72435" y="246871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46533" y="3177912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66653" y="3180519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32392" y="3826850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52512" y="3829457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6377" y="1530930"/>
            <a:ext cx="10839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99117"/>
              </p:ext>
            </p:extLst>
          </p:nvPr>
        </p:nvGraphicFramePr>
        <p:xfrm>
          <a:off x="7315200" y="784087"/>
          <a:ext cx="2514600" cy="502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7024260" y="569087"/>
            <a:ext cx="15411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116108" y="798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41886" y="144957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32268" y="2104611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741886" y="278927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46868" y="33881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35474" y="3917095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11804" y="4569349"/>
            <a:ext cx="27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753107" y="521568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842795" y="151949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842795" y="2706792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846002" y="3353123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12714" y="4639262"/>
            <a:ext cx="5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936570" y="5241894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833179" y="2110683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836385" y="3999454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en-US" sz="3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74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2D189B-30ED-4C91-851C-FA34F9E8DE9A}"/>
              </a:ext>
            </a:extLst>
          </p:cNvPr>
          <p:cNvSpPr txBox="1"/>
          <p:nvPr/>
        </p:nvSpPr>
        <p:spPr>
          <a:xfrm>
            <a:off x="1757432" y="3804007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8348B-77DC-4E2A-9DD8-1FE8F66C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1" y="288213"/>
            <a:ext cx="1073776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CD80EC-EA8C-44BA-A064-C42B0AD268AA}"/>
              </a:ext>
            </a:extLst>
          </p:cNvPr>
          <p:cNvSpPr txBox="1"/>
          <p:nvPr/>
        </p:nvSpPr>
        <p:spPr>
          <a:xfrm rot="201875">
            <a:off x="7225611" y="433666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B5F62-5173-49AD-A43F-14CB3BD2BDED}"/>
              </a:ext>
            </a:extLst>
          </p:cNvPr>
          <p:cNvSpPr txBox="1"/>
          <p:nvPr/>
        </p:nvSpPr>
        <p:spPr>
          <a:xfrm rot="112218">
            <a:off x="2576009" y="4467765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179C8-AC8B-4726-B24A-91B1F89869DA}"/>
              </a:ext>
            </a:extLst>
          </p:cNvPr>
          <p:cNvSpPr txBox="1"/>
          <p:nvPr/>
        </p:nvSpPr>
        <p:spPr>
          <a:xfrm rot="21243811">
            <a:off x="3786413" y="4512983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8988A-6928-4715-A9DD-0EA854F5857E}"/>
              </a:ext>
            </a:extLst>
          </p:cNvPr>
          <p:cNvSpPr txBox="1"/>
          <p:nvPr/>
        </p:nvSpPr>
        <p:spPr>
          <a:xfrm rot="21008566">
            <a:off x="4912803" y="4397963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EB4024-8B7E-4010-ADD5-A0AAC88F87DD}"/>
              </a:ext>
            </a:extLst>
          </p:cNvPr>
          <p:cNvSpPr txBox="1"/>
          <p:nvPr/>
        </p:nvSpPr>
        <p:spPr>
          <a:xfrm>
            <a:off x="6050786" y="4313844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333E4C-5D42-43D2-AB79-35E31733C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22" y="1091122"/>
            <a:ext cx="5515667" cy="43965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8DFEA2-E565-40C3-B1FB-0924254C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31" y="2907669"/>
            <a:ext cx="1177536" cy="763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0DA9B3-329E-49D0-83F4-C57D491CC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44" y="3746908"/>
            <a:ext cx="1296984" cy="8919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CCEAB0-F50B-4B30-A0CC-058E93914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00" y="4435608"/>
            <a:ext cx="1276935" cy="9260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20D6C3-96F5-45B7-9D53-19FE4D4A0D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2" y="2640214"/>
            <a:ext cx="1195335" cy="8604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7CD8988-FAB2-494A-8E80-F5CF1B9B5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6" y="3722610"/>
            <a:ext cx="1308457" cy="8512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BA91816-B993-4BBF-A0C9-80393AF64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0" y="4469548"/>
            <a:ext cx="1501957" cy="10075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D949B3-1AC8-4989-ACAF-A014DB0FE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04" y="2472380"/>
            <a:ext cx="1120418" cy="8768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AEB483-C026-4C7E-A43F-BA22CD9A08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19" y="3359948"/>
            <a:ext cx="1203583" cy="8268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36BA8B-2718-40DF-A643-1E638A599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98" y="4294814"/>
            <a:ext cx="1353885" cy="1021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6FD4A8-A375-492B-8807-2206AA8EE8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1" y="2219707"/>
            <a:ext cx="903214" cy="7802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E719A8-1221-4C0C-BB91-19ABB932D2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23" y="1091122"/>
            <a:ext cx="5515666" cy="43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DA3143-AFA8-41EB-BFE2-9B04FF08F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6" y="221171"/>
            <a:ext cx="1382423" cy="719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D480AD-1FA4-4F4D-92D5-5036140F7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12" y="2015231"/>
            <a:ext cx="9185508" cy="24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9637" y="866314"/>
            <a:ext cx="2124051" cy="778557"/>
            <a:chOff x="85748" y="76200"/>
            <a:chExt cx="3892925" cy="778557"/>
          </a:xfrm>
        </p:grpSpPr>
        <p:grpSp>
          <p:nvGrpSpPr>
            <p:cNvPr id="15" name="Group 14"/>
            <p:cNvGrpSpPr/>
            <p:nvPr/>
          </p:nvGrpSpPr>
          <p:grpSpPr>
            <a:xfrm>
              <a:off x="85748" y="201195"/>
              <a:ext cx="3892925" cy="606130"/>
              <a:chOff x="85748" y="201195"/>
              <a:chExt cx="3892925" cy="60613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75213" y="201195"/>
                <a:ext cx="3603460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748" y="201195"/>
                <a:ext cx="960105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7533" y="76200"/>
              <a:ext cx="3003345" cy="778557"/>
              <a:chOff x="-647325" y="-231732"/>
              <a:chExt cx="3003345" cy="7785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647325" y="-231732"/>
                <a:ext cx="1032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50" y="-99506"/>
                <a:ext cx="19708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FFFF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8273" y="2278044"/>
            <a:ext cx="5556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33CC"/>
                </a:solidFill>
                <a:latin typeface="HP001 4 hàng" panose="020B0603050302020204" pitchFamily="34" charset="0"/>
              </a:rPr>
              <a:t>Sen </a:t>
            </a:r>
            <a:r>
              <a:rPr lang="en-US" sz="6000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nở</a:t>
            </a:r>
            <a:r>
              <a:rPr lang="en-US" sz="6000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thắm</a:t>
            </a:r>
            <a:r>
              <a:rPr lang="en-US" sz="6000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hồ</a:t>
            </a:r>
            <a:endParaRPr lang="en-US" sz="6000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7391" y="1894516"/>
            <a:ext cx="5897218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TiÕt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5BA7A-EAED-470D-93DA-93460DFA0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63" y="0"/>
            <a:ext cx="1740960" cy="17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52D881-0BA0-4DFB-9684-70C3089B4B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40" y="670907"/>
            <a:ext cx="1558706" cy="405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FF725-07E4-4605-84DB-E3530B58A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93" y="1522484"/>
            <a:ext cx="2871005" cy="19009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B2EE5-BBE7-4A3A-BA40-ECF874F8E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176" y="1325890"/>
            <a:ext cx="3136083" cy="20975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AA7514-CC13-4C82-9201-EE23D6139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332" y="3423467"/>
            <a:ext cx="3232147" cy="2098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489BE2-4EBE-49AD-9DFE-AB7DA31C3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057" y="3423467"/>
            <a:ext cx="2919774" cy="20427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F7BEBD-FF11-45A7-B0D3-2FA2BA3170B5}"/>
              </a:ext>
            </a:extLst>
          </p:cNvPr>
          <p:cNvSpPr txBox="1"/>
          <p:nvPr/>
        </p:nvSpPr>
        <p:spPr>
          <a:xfrm>
            <a:off x="4329440" y="689310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nâu và vịt xám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C9B59C42-F944-4B57-9ED1-9C2D8366E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2849" y="4677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2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139</Words>
  <Application>Microsoft Office PowerPoint</Application>
  <PresentationFormat>Widescreen</PresentationFormat>
  <Paragraphs>53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宋体</vt:lpstr>
      <vt:lpstr>宋体</vt:lpstr>
      <vt:lpstr>.VnAvant</vt:lpstr>
      <vt:lpstr>Arial</vt:lpstr>
      <vt:lpstr>Arial-Rounded</vt:lpstr>
      <vt:lpstr>Calibri</vt:lpstr>
      <vt:lpstr>Calibri Light</vt:lpstr>
      <vt:lpstr>等线</vt:lpstr>
      <vt:lpstr>HP001 4 hàng</vt:lpstr>
      <vt:lpstr>Quicksand Medium</vt:lpstr>
      <vt:lpstr>Times New Roman</vt:lpstr>
      <vt:lpstr>Office 主题​​</vt:lpstr>
      <vt:lpstr>Default Design</vt:lpstr>
      <vt:lpstr>2_Office Theme</vt:lpstr>
      <vt:lpstr>6_Office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2</cp:revision>
  <dcterms:created xsi:type="dcterms:W3CDTF">2021-08-20T14:57:55Z</dcterms:created>
  <dcterms:modified xsi:type="dcterms:W3CDTF">2022-10-03T22:38:50Z</dcterms:modified>
</cp:coreProperties>
</file>