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67" r:id="rId2"/>
    <p:sldMasterId id="2147483893" r:id="rId3"/>
    <p:sldMasterId id="2147483902" r:id="rId4"/>
    <p:sldMasterId id="2147483915" r:id="rId5"/>
    <p:sldMasterId id="2147483928" r:id="rId6"/>
  </p:sldMasterIdLst>
  <p:notesMasterIdLst>
    <p:notesMasterId r:id="rId27"/>
  </p:notesMasterIdLst>
  <p:sldIdLst>
    <p:sldId id="358" r:id="rId7"/>
    <p:sldId id="371" r:id="rId8"/>
    <p:sldId id="311" r:id="rId9"/>
    <p:sldId id="312" r:id="rId10"/>
    <p:sldId id="361" r:id="rId11"/>
    <p:sldId id="360" r:id="rId12"/>
    <p:sldId id="367" r:id="rId13"/>
    <p:sldId id="370" r:id="rId14"/>
    <p:sldId id="264" r:id="rId15"/>
    <p:sldId id="321" r:id="rId16"/>
    <p:sldId id="268" r:id="rId17"/>
    <p:sldId id="283" r:id="rId18"/>
    <p:sldId id="284" r:id="rId19"/>
    <p:sldId id="285" r:id="rId20"/>
    <p:sldId id="286" r:id="rId21"/>
    <p:sldId id="372" r:id="rId22"/>
    <p:sldId id="368" r:id="rId23"/>
    <p:sldId id="271" r:id="rId24"/>
    <p:sldId id="273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FF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E2D714B-0E3D-4046-A7BB-60A9DE533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7A3B0-B88F-46A8-A0B0-D85508CBE41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37F049D4-5BD2-4850-AD4B-9CB9316B2A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BD13B-E67F-44FD-90BD-DBC5B15B17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D8E1DA9B-2952-4175-AE07-5E818103F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3232D227-94AA-496E-8F1E-9241EC8ED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6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4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5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1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2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1006D9-CF43-4D61-BFBC-0CCAE554E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E64E-73B0-437A-A0B8-715A5773E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FFB-C2CA-4009-BA59-645C23DA9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604B6-3DBC-4107-9015-A88089EE0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896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E45B49-2803-40AB-B7DD-AB9BC8B3A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84EDA-6E26-43EE-BD36-B5F5B12A4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7795BC-3C67-4F93-B11D-CF0FC04FD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DFD11-E566-473C-AA6E-16F0DECCC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751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FE418B-B5BC-49DC-91C2-26F7359CE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B815D-3D9B-401F-957D-2329A62C4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342D4A-3F7A-44A4-9086-49E7221A3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E7912-7F37-4B7A-8E14-6BFA3575B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82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27501-25D6-4580-92F2-1D6FEA4352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63315-AF83-4A78-998C-8019B20136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5086FD-6361-47C2-A2DF-B55F4CC6F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8E386-51E9-4BE5-AB31-2A1A887C7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31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09C819-A0FB-4700-BE6C-06C6ED0A9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120DD5-35BB-40E1-A71E-A496848630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1C9ECC-1CCE-4916-9314-ABF6D633A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634A0-79BF-41BC-8D3F-1B2ABCE44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075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0672E9-E8EC-4B6D-9816-950D13122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DF197F-4051-4C32-8C21-9202CE2F0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8F6104-8CB5-4943-937E-F398570EC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02116-B24A-4E7E-979E-4D8C6D9E8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675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46A613-5230-4FAF-A74B-BA35FBE01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34C9E7-479C-4FBD-9D95-E4658F172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64D51D-EBDA-4690-A24F-371D83AE3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272B4-C86E-4265-A048-4D9018CA1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51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540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06614-EDD4-49AD-A743-51A334A19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63B2A7-926B-4AE9-B536-23202BADC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E598B-D3A8-480B-A270-A96509825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4D8DC-0F6A-4987-8124-E172A7BB8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3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FAD330-EB01-4D07-AF7C-EC88ABC5EF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483FC-5617-4684-AAF0-5543536E1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4D8BA-8D60-4582-845F-322123DCD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2D764-BB1E-45BE-AA39-55A453A357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010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7F94EA-FA05-4C14-A8A0-F7B094C58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D3A753-A7DD-4275-A09E-8DA82C160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2643D-CEDE-4D69-BA06-44E624FA5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7DF01-1461-40CB-B5D4-C1B4AEEDD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12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FFFB6-621A-4F61-ADF6-30EC1BC86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9AFA8B-C917-499E-96C6-4723F3943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FA7A34-5D0B-4D35-AD19-FC6E4E5F2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020C3-3DF1-4C17-B599-F92FADAB4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41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50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02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17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955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93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5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3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20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6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651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0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3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48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299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1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97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0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0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9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305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3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578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807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28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20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11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72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71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8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75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11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52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3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76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84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8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73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2982C7-E609-4656-8C01-F30EEB941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47B450-18C9-4364-A821-A5231EB91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333E8D7-6E79-41A5-B14A-60BD4B6CE3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920109-E70C-4A3F-BDBD-FA8B99253C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582364C-18EB-4CE2-93A0-B006B7F19D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fld id="{5660EDD5-F44C-4A00-A494-9CF4A8D18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56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7206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0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9427CD7-D5BA-4D19-9369-ADD1A5A0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71700"/>
            <a:ext cx="4171950" cy="302895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47B29FB2-DA4E-46EA-B5B4-DD9EFCD8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2057400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233D60C4-703D-4B65-AD9B-BB8D026E9D32}"/>
              </a:ext>
            </a:extLst>
          </p:cNvPr>
          <p:cNvSpPr>
            <a:spLocks noChangeArrowheads="1"/>
          </p:cNvSpPr>
          <p:nvPr/>
        </p:nvSpPr>
        <p:spPr bwMode="auto">
          <a:xfrm rot="-3389626">
            <a:off x="7496175" y="14573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8A9C1-F59D-4900-A537-7E92692DB41D}"/>
              </a:ext>
            </a:extLst>
          </p:cNvPr>
          <p:cNvSpPr txBox="1">
            <a:spLocks/>
          </p:cNvSpPr>
          <p:nvPr/>
        </p:nvSpPr>
        <p:spPr>
          <a:xfrm>
            <a:off x="2667000" y="1028700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2095314"/>
            <a:ext cx="6154009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2161716"/>
            <a:ext cx="6154009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63" y="2161716"/>
            <a:ext cx="6081072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44" y="2091278"/>
            <a:ext cx="9461805" cy="28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0" y="2304685"/>
            <a:ext cx="9300036" cy="26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2511958" y="221689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4712733" y="221689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11" y="-73209"/>
            <a:ext cx="1932252" cy="1006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26" y="593386"/>
            <a:ext cx="9806159" cy="4006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7" y="620956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464CE-F573-49C8-B183-219754C3B177}"/>
              </a:ext>
            </a:extLst>
          </p:cNvPr>
          <p:cNvSpPr txBox="1"/>
          <p:nvPr/>
        </p:nvSpPr>
        <p:spPr>
          <a:xfrm>
            <a:off x="48524" y="4599506"/>
            <a:ext cx="12093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ran,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E075E-8E78-48E4-8340-3DFB899FBB3A}"/>
              </a:ext>
            </a:extLst>
          </p:cNvPr>
          <p:cNvSpPr txBox="1"/>
          <p:nvPr/>
        </p:nvSpPr>
        <p:spPr>
          <a:xfrm>
            <a:off x="3080705" y="4607554"/>
            <a:ext cx="130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15A59-EA8E-485D-A92E-7FFDCE224D6A}"/>
              </a:ext>
            </a:extLst>
          </p:cNvPr>
          <p:cNvSpPr txBox="1"/>
          <p:nvPr/>
        </p:nvSpPr>
        <p:spPr>
          <a:xfrm>
            <a:off x="7249105" y="4607554"/>
            <a:ext cx="1725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2EF40-9711-4110-B7E2-1347234F77B1}"/>
              </a:ext>
            </a:extLst>
          </p:cNvPr>
          <p:cNvSpPr txBox="1"/>
          <p:nvPr/>
        </p:nvSpPr>
        <p:spPr>
          <a:xfrm>
            <a:off x="1240450" y="5276615"/>
            <a:ext cx="1708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2" y="63505"/>
            <a:ext cx="2001858" cy="896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95" y="1558216"/>
            <a:ext cx="8752049" cy="4439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4694A-B696-4F27-9F8D-4A12E2BF4F1B}"/>
              </a:ext>
            </a:extLst>
          </p:cNvPr>
          <p:cNvSpPr txBox="1"/>
          <p:nvPr/>
        </p:nvSpPr>
        <p:spPr>
          <a:xfrm>
            <a:off x="2301115" y="370486"/>
            <a:ext cx="8418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16E08-6A41-45A6-BA9A-D99858C3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29" y="1122721"/>
            <a:ext cx="9515707" cy="4082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BF072-3FE7-4F6A-A24E-42167AF47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4"/>
            <a:ext cx="2711520" cy="791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E620D-1571-4A48-82CC-0695C3BAFD5C}"/>
              </a:ext>
            </a:extLst>
          </p:cNvPr>
          <p:cNvSpPr txBox="1"/>
          <p:nvPr/>
        </p:nvSpPr>
        <p:spPr>
          <a:xfrm>
            <a:off x="494415" y="5562542"/>
            <a:ext cx="12093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nghía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4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7FB26-4E90-4B95-B0D0-0BD5EF78729B}"/>
              </a:ext>
            </a:extLst>
          </p:cNvPr>
          <p:cNvSpPr txBox="1"/>
          <p:nvPr/>
        </p:nvSpPr>
        <p:spPr>
          <a:xfrm>
            <a:off x="7967677" y="5562540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549D0-8296-4E9A-9A5E-23010156960C}"/>
              </a:ext>
            </a:extLst>
          </p:cNvPr>
          <p:cNvSpPr txBox="1"/>
          <p:nvPr/>
        </p:nvSpPr>
        <p:spPr>
          <a:xfrm>
            <a:off x="2520757" y="5562540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F6633-8573-41FC-8F87-D046932C4877}"/>
              </a:ext>
            </a:extLst>
          </p:cNvPr>
          <p:cNvSpPr txBox="1"/>
          <p:nvPr/>
        </p:nvSpPr>
        <p:spPr>
          <a:xfrm>
            <a:off x="5004407" y="5562542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3.7037E-7 L -0.34466 -0.80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-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0.3638 -0.800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4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0.26666 -0.8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-4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  <p:bldP spid="7" grpId="0"/>
      <p:bldP spid="7" grpId="1"/>
      <p:bldP spid="7" grpId="2"/>
      <p:bldP spid="10" grpId="0"/>
      <p:bldP spid="10" grpId="1"/>
      <p:bldP spid="1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GB" sz="8000" b="1" kern="0" spc="13" dirty="0">
              <a:solidFill>
                <a:schemeClr val="accent2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4251959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Tạm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và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hẹn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gặp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lại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17E2D67-20A8-47D0-82D6-A2874328F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4D859-A459-49D6-97D2-C2BFEA81E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31" y="990600"/>
            <a:ext cx="1239301" cy="645337"/>
          </a:xfrm>
          <a:prstGeom prst="rect">
            <a:avLst/>
          </a:prstGeom>
        </p:spPr>
      </p:pic>
      <p:grpSp>
        <p:nvGrpSpPr>
          <p:cNvPr id="27" name="Group 5">
            <a:extLst>
              <a:ext uri="{FF2B5EF4-FFF2-40B4-BE49-F238E27FC236}">
                <a16:creationId xmlns:a16="http://schemas.microsoft.com/office/drawing/2014/main" id="{6A009002-3A01-427A-827E-B12A24FC7460}"/>
              </a:ext>
            </a:extLst>
          </p:cNvPr>
          <p:cNvGrpSpPr>
            <a:grpSpLocks/>
          </p:cNvGrpSpPr>
          <p:nvPr/>
        </p:nvGrpSpPr>
        <p:grpSpPr bwMode="auto">
          <a:xfrm>
            <a:off x="4304336" y="2878517"/>
            <a:ext cx="3679465" cy="1754326"/>
            <a:chOff x="384" y="1680"/>
            <a:chExt cx="1680" cy="960"/>
          </a:xfrm>
          <a:solidFill>
            <a:srgbClr val="CCECFF"/>
          </a:solidFill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147B0A2E-C645-462E-BDE0-EF6061816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8C7EF1CF-C9D3-4964-8540-D33B1AC4D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EDE31C59-258B-40F4-A4EC-7D579A9A5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4" name="Text Box 10">
            <a:extLst>
              <a:ext uri="{FF2B5EF4-FFF2-40B4-BE49-F238E27FC236}">
                <a16:creationId xmlns:a16="http://schemas.microsoft.com/office/drawing/2014/main" id="{15B97BA9-C7B8-4CC1-A2AE-4AFCDC6A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490" y="3714391"/>
            <a:ext cx="26331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70053100-3F5A-4931-B2DD-EA933669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873" y="2774209"/>
            <a:ext cx="11375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6F7A57BF-8253-4738-8DD4-6E0058619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793" y="2786471"/>
            <a:ext cx="14925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4B4A3503-943B-471D-B105-992BDE61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396" y="1260369"/>
            <a:ext cx="1381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F5CAB315-2FD1-4CEB-A679-EE43C7CDC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639" y="1266023"/>
            <a:ext cx="12921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6EE2C291-1E27-4615-92A5-28D8B7F54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383" y="1275280"/>
            <a:ext cx="12921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0A09B-A86E-48A9-BD5D-EB2BB392CC62}"/>
              </a:ext>
            </a:extLst>
          </p:cNvPr>
          <p:cNvSpPr txBox="1"/>
          <p:nvPr/>
        </p:nvSpPr>
        <p:spPr>
          <a:xfrm>
            <a:off x="2090057" y="4966606"/>
            <a:ext cx="946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74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  <p:bldP spid="4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BF7AE24-F8E9-4A42-9255-4603AC4ED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264458E-32F8-4F53-A30D-513AFC0A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954" y="603116"/>
            <a:ext cx="6040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9600" b="1" dirty="0" err="1">
                <a:solidFill>
                  <a:srgbClr val="9900CC"/>
                </a:solidFill>
                <a:latin typeface="HP001 4 hàng" pitchFamily="34" charset="-93"/>
              </a:rPr>
              <a:t>Thư</a:t>
            </a:r>
            <a:r>
              <a:rPr lang="en-US" sz="9600" b="1" dirty="0">
                <a:solidFill>
                  <a:srgbClr val="9900CC"/>
                </a:solidFill>
                <a:latin typeface="HP001 4 hàng" pitchFamily="34" charset="-93"/>
              </a:rPr>
              <a:t> </a:t>
            </a:r>
            <a:r>
              <a:rPr lang="en-US" sz="9600" b="1" dirty="0" err="1">
                <a:solidFill>
                  <a:srgbClr val="9900CC"/>
                </a:solidFill>
                <a:latin typeface="HP001 4 hàng" pitchFamily="34" charset="-93"/>
              </a:rPr>
              <a:t>giãn</a:t>
            </a:r>
            <a:endParaRPr lang="en-US" sz="9600" b="1" dirty="0">
              <a:solidFill>
                <a:srgbClr val="9900CC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19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3">
            <a:extLst>
              <a:ext uri="{FF2B5EF4-FFF2-40B4-BE49-F238E27FC236}">
                <a16:creationId xmlns:a16="http://schemas.microsoft.com/office/drawing/2014/main" id="{DA6447AD-FCD8-4153-8CC0-5150118C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402" y="0"/>
            <a:ext cx="4828676" cy="4270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8000A-97EB-45BC-A03B-80A8162330BB}"/>
              </a:ext>
            </a:extLst>
          </p:cNvPr>
          <p:cNvSpPr txBox="1"/>
          <p:nvPr/>
        </p:nvSpPr>
        <p:spPr>
          <a:xfrm>
            <a:off x="3885885" y="4809005"/>
            <a:ext cx="4828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FAB3A-BAC3-474A-88C1-C9F76F2A643C}"/>
              </a:ext>
            </a:extLst>
          </p:cNvPr>
          <p:cNvSpPr txBox="1"/>
          <p:nvPr/>
        </p:nvSpPr>
        <p:spPr>
          <a:xfrm>
            <a:off x="3885885" y="4809005"/>
            <a:ext cx="4828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1716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" y="0"/>
            <a:ext cx="2563908" cy="1335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9" y="2115191"/>
            <a:ext cx="2586792" cy="3119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370" y="2175266"/>
            <a:ext cx="2256236" cy="297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382" y="2115191"/>
            <a:ext cx="2799126" cy="30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118</Words>
  <Application>Microsoft Office PowerPoint</Application>
  <PresentationFormat>Widescreen</PresentationFormat>
  <Paragraphs>47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VNI-Avo</vt:lpstr>
      <vt:lpstr>Office Theme</vt:lpstr>
      <vt:lpstr>4_Default Design</vt:lpstr>
      <vt:lpstr>1_Office 主题</vt:lpstr>
      <vt:lpstr>默认设计模板</vt:lpstr>
      <vt:lpstr>6_Office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THUY LINH</cp:lastModifiedBy>
  <cp:revision>166</cp:revision>
  <dcterms:created xsi:type="dcterms:W3CDTF">2020-05-19T07:29:54Z</dcterms:created>
  <dcterms:modified xsi:type="dcterms:W3CDTF">2022-10-03T22:38:02Z</dcterms:modified>
</cp:coreProperties>
</file>