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3" r:id="rId3"/>
    <p:sldMasterId id="2147483706" r:id="rId4"/>
    <p:sldMasterId id="2147483719" r:id="rId5"/>
    <p:sldMasterId id="2147483731" r:id="rId6"/>
    <p:sldMasterId id="2147483744" r:id="rId7"/>
  </p:sldMasterIdLst>
  <p:notesMasterIdLst>
    <p:notesMasterId r:id="rId24"/>
  </p:notesMasterIdLst>
  <p:sldIdLst>
    <p:sldId id="257" r:id="rId8"/>
    <p:sldId id="301" r:id="rId9"/>
    <p:sldId id="358" r:id="rId10"/>
    <p:sldId id="359" r:id="rId11"/>
    <p:sldId id="311" r:id="rId12"/>
    <p:sldId id="312" r:id="rId13"/>
    <p:sldId id="361" r:id="rId14"/>
    <p:sldId id="362" r:id="rId15"/>
    <p:sldId id="363" r:id="rId16"/>
    <p:sldId id="321" r:id="rId17"/>
    <p:sldId id="371" r:id="rId18"/>
    <p:sldId id="366" r:id="rId19"/>
    <p:sldId id="368" r:id="rId20"/>
    <p:sldId id="369" r:id="rId21"/>
    <p:sldId id="370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2A4A0-3A56-4D5B-BB8E-4F977953D62E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CAF43-86D9-4DFF-9B41-B96FEDC7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3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4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2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6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0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8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1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0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5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0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37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6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4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4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37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85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324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3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23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72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15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58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01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895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86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4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5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2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7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5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59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950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909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073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446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320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5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643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043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9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704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17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953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624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652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4914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228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51113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5936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6466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3221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2819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90168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01005"/>
      </p:ext>
    </p:extLst>
  </p:cSld>
  <p:clrMapOvr>
    <a:masterClrMapping/>
  </p:clrMapOvr>
  <p:transition spd="med" advClick="0" advTm="10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4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9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9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7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317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167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26.png"/><Relationship Id="rId2" Type="http://schemas.openxmlformats.org/officeDocument/2006/relationships/tags" Target="../tags/tag2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5" Type="http://schemas.openxmlformats.org/officeDocument/2006/relationships/image" Target="../media/image24.png"/><Relationship Id="rId10" Type="http://schemas.openxmlformats.org/officeDocument/2006/relationships/tags" Target="../tags/tag10.xml"/><Relationship Id="rId19" Type="http://schemas.openxmlformats.org/officeDocument/2006/relationships/image" Target="../media/image2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240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04992" y="2218790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1459" y="3517585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471168" y="3517585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hăn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ằn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6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04992" y="2218790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ăn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1459" y="3517585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ạn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thân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471168" y="3517585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hăn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ằn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05C000-624C-4A66-81D2-CDA0B69AAEB8}"/>
              </a:ext>
            </a:extLst>
          </p:cNvPr>
          <p:cNvSpPr txBox="1"/>
          <p:nvPr/>
        </p:nvSpPr>
        <p:spPr>
          <a:xfrm>
            <a:off x="2310853" y="5575119"/>
            <a:ext cx="8218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Đàn gà cứ tha thẩn gần chân mẹ. Đã có mẹ che chắn, cả đàn chả sợ gì lũ quạ dữ</a:t>
            </a:r>
            <a:endParaRPr lang="en-US" sz="32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535652-1C14-4AAC-9F92-1940BCC12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3" y="325261"/>
            <a:ext cx="1527627" cy="795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EA2874-594B-4FF8-AD0B-15B8ED763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404" y="780098"/>
            <a:ext cx="6930377" cy="46295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7A3BDF-3AFF-4F5C-B5FD-1450DF1709E7}"/>
              </a:ext>
            </a:extLst>
          </p:cNvPr>
          <p:cNvCxnSpPr/>
          <p:nvPr/>
        </p:nvCxnSpPr>
        <p:spPr>
          <a:xfrm>
            <a:off x="5237825" y="6077902"/>
            <a:ext cx="43500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3B28ED-9BF1-4AE0-B43E-44158C57EDC8}"/>
              </a:ext>
            </a:extLst>
          </p:cNvPr>
          <p:cNvCxnSpPr/>
          <p:nvPr/>
        </p:nvCxnSpPr>
        <p:spPr>
          <a:xfrm>
            <a:off x="5992427" y="6077902"/>
            <a:ext cx="43500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59EC1F-8E93-4D0B-8B2E-858127C374CC}"/>
              </a:ext>
            </a:extLst>
          </p:cNvPr>
          <p:cNvCxnSpPr/>
          <p:nvPr/>
        </p:nvCxnSpPr>
        <p:spPr>
          <a:xfrm>
            <a:off x="6942338" y="6077902"/>
            <a:ext cx="43500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C139EF-9181-48F2-994E-2060331BD5D9}"/>
              </a:ext>
            </a:extLst>
          </p:cNvPr>
          <p:cNvCxnSpPr/>
          <p:nvPr/>
        </p:nvCxnSpPr>
        <p:spPr>
          <a:xfrm>
            <a:off x="3497802" y="6548418"/>
            <a:ext cx="43500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9CED69-83A3-4EDE-920D-BF10E4C97CD4}"/>
              </a:ext>
            </a:extLst>
          </p:cNvPr>
          <p:cNvCxnSpPr/>
          <p:nvPr/>
        </p:nvCxnSpPr>
        <p:spPr>
          <a:xfrm>
            <a:off x="4864963" y="6530663"/>
            <a:ext cx="43500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7114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6FFA7A-18EB-4854-916B-03596A522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71" y="409232"/>
            <a:ext cx="1581202" cy="707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F382D5-D6A4-499D-ADEF-C409BE205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808" y="1299584"/>
            <a:ext cx="8237492" cy="52596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8808B0-3B76-43D8-8353-529665D0936B}"/>
              </a:ext>
            </a:extLst>
          </p:cNvPr>
          <p:cNvSpPr txBox="1"/>
          <p:nvPr/>
        </p:nvSpPr>
        <p:spPr>
          <a:xfrm>
            <a:off x="5549343" y="530143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latin typeface="+mn-ea"/>
              </a:rPr>
              <a:t>Xin lỗi</a:t>
            </a:r>
            <a:endParaRPr lang="en-US" sz="44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40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Vừa rồi các con </a:t>
            </a:r>
            <a:r>
              <a:rPr kumimoji="0" lang="en-US" altLang="x-non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học</a:t>
            </a: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x-none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vần</a:t>
            </a: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9170" eaLnBrk="1" hangingPunct="1"/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67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31: an  </a:t>
            </a:r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6667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zh-CN" altLang="en-US" sz="6667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18987" y="4232589"/>
            <a:ext cx="2871157" cy="748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defTabSz="1219170"/>
            <a:r>
              <a:rPr lang="en-US" altLang="zh-CN" sz="2133" spc="0" dirty="0" err="1">
                <a:solidFill>
                  <a:prstClr val="white"/>
                </a:solidFill>
                <a:latin typeface="+mj-lt"/>
              </a:rPr>
              <a:t>Giáo</a:t>
            </a:r>
            <a:r>
              <a:rPr lang="en-US" altLang="zh-CN" sz="2133" spc="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altLang="zh-CN" sz="2133" spc="0" dirty="0" err="1">
                <a:solidFill>
                  <a:prstClr val="white"/>
                </a:solidFill>
                <a:latin typeface="+mj-lt"/>
              </a:rPr>
              <a:t>Viên</a:t>
            </a:r>
            <a:r>
              <a:rPr lang="en-US" altLang="zh-CN" sz="2133" spc="0" dirty="0">
                <a:solidFill>
                  <a:prstClr val="white"/>
                </a:solidFill>
                <a:latin typeface="+mj-lt"/>
              </a:rPr>
              <a:t> :….</a:t>
            </a:r>
            <a:endParaRPr lang="zh-CN" altLang="en-US" sz="2133" spc="0" dirty="0">
              <a:solidFill>
                <a:prstClr val="white"/>
              </a:solidFill>
              <a:latin typeface="+mj-lt"/>
            </a:endParaRPr>
          </a:p>
          <a:p>
            <a:pPr defTabSz="1219170"/>
            <a:r>
              <a:rPr lang="en-US" altLang="zh-CN" sz="2133" spc="0" dirty="0" err="1">
                <a:solidFill>
                  <a:prstClr val="white"/>
                </a:solidFill>
                <a:latin typeface="+mj-lt"/>
              </a:rPr>
              <a:t>Trường</a:t>
            </a:r>
            <a:r>
              <a:rPr lang="en-US" altLang="zh-CN" sz="2133" spc="0" dirty="0">
                <a:solidFill>
                  <a:prstClr val="white"/>
                </a:solidFill>
                <a:latin typeface="+mj-lt"/>
              </a:rPr>
              <a:t>:…..</a:t>
            </a:r>
            <a:endParaRPr lang="zh-CN" altLang="en-US" sz="2133" spc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18801" y="5894401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EA8703-707E-47B8-A1A7-0C0594926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177626"/>
            <a:ext cx="10058400" cy="4840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08D31-6ADC-4657-9367-1B62C33A6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9" y="1314994"/>
            <a:ext cx="9196252" cy="4311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F9EADB-84BC-4369-AEE0-D384639F60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4" y="366242"/>
            <a:ext cx="1959055" cy="5717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E98F17-E10A-4BD4-9B9C-767FD82C534D}"/>
              </a:ext>
            </a:extLst>
          </p:cNvPr>
          <p:cNvSpPr txBox="1"/>
          <p:nvPr/>
        </p:nvSpPr>
        <p:spPr>
          <a:xfrm>
            <a:off x="1921664" y="5861446"/>
            <a:ext cx="7358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n-ea"/>
              </a:rPr>
              <a:t>Ngựa vằn và hươu cao cổ là đôi bạn thân</a:t>
            </a:r>
            <a:r>
              <a:rPr lang="en-US" sz="3200" dirty="0">
                <a:latin typeface="+mn-ea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6A1EDF-2BFF-436E-8302-2D568D9E3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2551612"/>
            <a:ext cx="2386149" cy="26996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6A24C8-9C5A-4F38-A782-1416A2B18D7F}"/>
              </a:ext>
            </a:extLst>
          </p:cNvPr>
          <p:cNvSpPr txBox="1"/>
          <p:nvPr/>
        </p:nvSpPr>
        <p:spPr>
          <a:xfrm>
            <a:off x="1921664" y="5861446"/>
            <a:ext cx="7358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n-ea"/>
              </a:rPr>
              <a:t>Ngựa v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ằn</a:t>
            </a:r>
            <a:r>
              <a:rPr lang="vi-VN" sz="3200" dirty="0">
                <a:latin typeface="+mn-ea"/>
              </a:rPr>
              <a:t> và hươu cao cổ là đôi b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ạn</a:t>
            </a:r>
            <a:r>
              <a:rPr lang="vi-VN" sz="3200" dirty="0">
                <a:latin typeface="+mn-ea"/>
              </a:rPr>
              <a:t> th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ân</a:t>
            </a:r>
            <a:r>
              <a:rPr lang="vi-VN" sz="3200" dirty="0">
                <a:latin typeface="+mn-ea"/>
              </a:rPr>
              <a:t>.</a:t>
            </a:r>
            <a:endParaRPr lang="en-US" sz="32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EC04D-FE08-499D-AEE5-F6F002C78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0" y="339716"/>
            <a:ext cx="1558029" cy="811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0433E-C35A-46F1-8050-FEA9ABBB66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900" y="1479777"/>
            <a:ext cx="5688866" cy="2961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82F442-F21A-4558-965D-5CB77028A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51" y="4713258"/>
            <a:ext cx="10527963" cy="811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78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6F63D4-93C2-4881-BF43-37FFC7BFB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9" y="407724"/>
            <a:ext cx="1382186" cy="719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65991-55D1-45DB-917D-4794B28EE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09" y="2256461"/>
            <a:ext cx="3566766" cy="3013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BB4EA1-1957-4ED8-9338-96558E28C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398" y="2152251"/>
            <a:ext cx="2837887" cy="3117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206ECD-8B5D-4A5A-A508-2EE43521B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708" y="2229176"/>
            <a:ext cx="2998874" cy="2963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142</Words>
  <Application>Microsoft Office PowerPoint</Application>
  <PresentationFormat>Widescreen</PresentationFormat>
  <Paragraphs>45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微软雅黑</vt:lpstr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HP001 4 hàng</vt:lpstr>
      <vt:lpstr>Segoe UI Black</vt:lpstr>
      <vt:lpstr>黑体</vt:lpstr>
      <vt:lpstr>华文琥珀</vt:lpstr>
      <vt:lpstr>Tahoma</vt:lpstr>
      <vt:lpstr>Times New Roman</vt:lpstr>
      <vt:lpstr>方正粗圆_GBK</vt:lpstr>
      <vt:lpstr>1_Office 主题</vt:lpstr>
      <vt:lpstr>Office 主题​​</vt:lpstr>
      <vt:lpstr>6_Office Theme</vt:lpstr>
      <vt:lpstr>1_默认设计模板</vt:lpstr>
      <vt:lpstr>Default Design</vt:lpstr>
      <vt:lpstr>默认设计模板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THUY LINH</cp:lastModifiedBy>
  <cp:revision>2</cp:revision>
  <dcterms:created xsi:type="dcterms:W3CDTF">2021-08-20T13:20:51Z</dcterms:created>
  <dcterms:modified xsi:type="dcterms:W3CDTF">2022-10-03T22:35:37Z</dcterms:modified>
</cp:coreProperties>
</file>