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5" r:id="rId2"/>
    <p:sldId id="306" r:id="rId3"/>
    <p:sldId id="364" r:id="rId4"/>
    <p:sldId id="256" r:id="rId5"/>
    <p:sldId id="309" r:id="rId6"/>
    <p:sldId id="366" r:id="rId7"/>
    <p:sldId id="377" r:id="rId8"/>
    <p:sldId id="378" r:id="rId9"/>
    <p:sldId id="379" r:id="rId10"/>
    <p:sldId id="380" r:id="rId11"/>
    <p:sldId id="367" r:id="rId12"/>
    <p:sldId id="373" r:id="rId13"/>
    <p:sldId id="310" r:id="rId14"/>
    <p:sldId id="381" r:id="rId15"/>
    <p:sldId id="383" r:id="rId16"/>
    <p:sldId id="316" r:id="rId17"/>
    <p:sldId id="370" r:id="rId18"/>
    <p:sldId id="385" r:id="rId19"/>
    <p:sldId id="320" r:id="rId20"/>
    <p:sldId id="371" r:id="rId21"/>
    <p:sldId id="38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-137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4" y="2305509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1" y="3714033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2" y="1299719"/>
            <a:ext cx="3897155" cy="392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40" y="1299719"/>
            <a:ext cx="3916680" cy="391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5820AB-897F-489D-ACFA-D54F3DBCABCC}"/>
              </a:ext>
            </a:extLst>
          </p:cNvPr>
          <p:cNvSpPr txBox="1"/>
          <p:nvPr/>
        </p:nvSpPr>
        <p:spPr>
          <a:xfrm>
            <a:off x="4774270" y="538062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7C016C-04A3-494E-B616-32AE721DDE39}"/>
              </a:ext>
            </a:extLst>
          </p:cNvPr>
          <p:cNvSpPr txBox="1"/>
          <p:nvPr/>
        </p:nvSpPr>
        <p:spPr>
          <a:xfrm>
            <a:off x="6412528" y="537811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61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2468055"/>
            <a:ext cx="2483999" cy="2755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0" y="3298821"/>
            <a:ext cx="2032709" cy="1924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5820AB-897F-489D-ACFA-D54F3DBCABCC}"/>
              </a:ext>
            </a:extLst>
          </p:cNvPr>
          <p:cNvSpPr txBox="1"/>
          <p:nvPr/>
        </p:nvSpPr>
        <p:spPr>
          <a:xfrm>
            <a:off x="8873830" y="5472755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7B227E-4562-449B-9B71-E6BF12CAB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4" y="1444365"/>
            <a:ext cx="3199850" cy="166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4" y="3289131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35" y="3289131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AFD008-6C59-4BDD-802B-FF81D4F40AE1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394CE9-A7CC-44BB-9FF2-6D23FA01383B}"/>
              </a:ext>
            </a:extLst>
          </p:cNvPr>
          <p:cNvSpPr txBox="1"/>
          <p:nvPr/>
        </p:nvSpPr>
        <p:spPr>
          <a:xfrm>
            <a:off x="5782785" y="151703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54078B-7100-4874-8C8C-4792760C1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5" y="4253557"/>
            <a:ext cx="1277000" cy="141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4B8429-F7C8-4847-846B-BDB342403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8" y="3796420"/>
            <a:ext cx="1461295" cy="165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8700FA-E272-4715-BECE-FC5A71E53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96" y="4269989"/>
            <a:ext cx="1461296" cy="1383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2D3D0E-D662-450C-AF36-F08F33CB7B87}"/>
              </a:ext>
            </a:extLst>
          </p:cNvPr>
          <p:cNvSpPr txBox="1"/>
          <p:nvPr/>
        </p:nvSpPr>
        <p:spPr>
          <a:xfrm>
            <a:off x="3369044" y="5670229"/>
            <a:ext cx="12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1071B2-7EEC-4DBF-A2B7-9716CB322DFE}"/>
              </a:ext>
            </a:extLst>
          </p:cNvPr>
          <p:cNvSpPr txBox="1"/>
          <p:nvPr/>
        </p:nvSpPr>
        <p:spPr>
          <a:xfrm>
            <a:off x="5662680" y="5751513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EE989A-FEF6-4947-A760-EB015BDC4F99}"/>
              </a:ext>
            </a:extLst>
          </p:cNvPr>
          <p:cNvSpPr txBox="1"/>
          <p:nvPr/>
        </p:nvSpPr>
        <p:spPr>
          <a:xfrm>
            <a:off x="8070704" y="5793021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8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8" y="2050280"/>
            <a:ext cx="9502472" cy="14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xmlns="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2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865CDD-03E8-4152-950B-1788BC288FB8}"/>
              </a:ext>
            </a:extLst>
          </p:cNvPr>
          <p:cNvSpPr txBox="1"/>
          <p:nvPr/>
        </p:nvSpPr>
        <p:spPr>
          <a:xfrm>
            <a:off x="1311967" y="5260156"/>
            <a:ext cx="1028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449570-DDC5-41FD-88BC-A2AFEBC1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" y="382532"/>
            <a:ext cx="1447784" cy="7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6088E0-62D7-46DD-898F-FE1A9680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2183824" y="780099"/>
            <a:ext cx="8340742" cy="442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76EE0D-85F0-44CB-B368-2277F3EAF7B0}"/>
              </a:ext>
            </a:extLst>
          </p:cNvPr>
          <p:cNvSpPr txBox="1"/>
          <p:nvPr/>
        </p:nvSpPr>
        <p:spPr>
          <a:xfrm>
            <a:off x="2655270" y="5679856"/>
            <a:ext cx="73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0715" y="5327374"/>
            <a:ext cx="132277" cy="352481"/>
            <a:chOff x="6280715" y="5165164"/>
            <a:chExt cx="110219" cy="5146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957883" y="5765225"/>
            <a:ext cx="132277" cy="352481"/>
            <a:chOff x="6280715" y="5165164"/>
            <a:chExt cx="110219" cy="5146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861694" y="5327373"/>
            <a:ext cx="132277" cy="352481"/>
            <a:chOff x="6280715" y="5165164"/>
            <a:chExt cx="110219" cy="5146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9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78" y="1308114"/>
            <a:ext cx="2750454" cy="143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6" y="3218793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17" y="3218793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AFD008-6C59-4BDD-802B-FF81D4F40AE1}"/>
              </a:ext>
            </a:extLst>
          </p:cNvPr>
          <p:cNvSpPr/>
          <p:nvPr/>
        </p:nvSpPr>
        <p:spPr>
          <a:xfrm>
            <a:off x="5972956" y="327582"/>
            <a:ext cx="888498" cy="8087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394CE9-A7CC-44BB-9FF2-6D23FA01383B}"/>
              </a:ext>
            </a:extLst>
          </p:cNvPr>
          <p:cNvSpPr txBox="1"/>
          <p:nvPr/>
        </p:nvSpPr>
        <p:spPr>
          <a:xfrm>
            <a:off x="6177178" y="161436"/>
            <a:ext cx="13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E52D56"/>
                </a:solidFill>
                <a:latin typeface="UVN Hong Ha" panose="020B0504020202020204" pitchFamily="34" charset="0"/>
                <a:ea typeface="Arrus-Black" panose="02020500000000000000" pitchFamily="18" charset="-93"/>
                <a:cs typeface="Arrus-Black" panose="02020500000000000000" pitchFamily="18" charset="-93"/>
              </a:rPr>
              <a:t>y</a:t>
            </a:r>
          </a:p>
          <a:p>
            <a:endParaRPr lang="en-US" sz="1600" dirty="0">
              <a:latin typeface="UVN Hong Ha" panose="020B0504020202020204" pitchFamily="34" charset="0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2D3D0E-D662-450C-AF36-F08F33CB7B87}"/>
              </a:ext>
            </a:extLst>
          </p:cNvPr>
          <p:cNvSpPr txBox="1"/>
          <p:nvPr/>
        </p:nvSpPr>
        <p:spPr>
          <a:xfrm>
            <a:off x="3064241" y="3935416"/>
            <a:ext cx="12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1071B2-7EEC-4DBF-A2B7-9716CB322DFE}"/>
              </a:ext>
            </a:extLst>
          </p:cNvPr>
          <p:cNvSpPr txBox="1"/>
          <p:nvPr/>
        </p:nvSpPr>
        <p:spPr>
          <a:xfrm>
            <a:off x="5357877" y="4016700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EE989A-FEF6-4947-A760-EB015BDC4F99}"/>
              </a:ext>
            </a:extLst>
          </p:cNvPr>
          <p:cNvSpPr txBox="1"/>
          <p:nvPr/>
        </p:nvSpPr>
        <p:spPr>
          <a:xfrm>
            <a:off x="7765901" y="4058208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865CDD-03E8-4152-950B-1788BC288FB8}"/>
              </a:ext>
            </a:extLst>
          </p:cNvPr>
          <p:cNvSpPr txBox="1"/>
          <p:nvPr/>
        </p:nvSpPr>
        <p:spPr>
          <a:xfrm>
            <a:off x="1031631" y="4983006"/>
            <a:ext cx="10720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ghé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Kha.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về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ý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4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559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82861D-0ECA-460B-BD4F-5CD5172214D4}"/>
              </a:ext>
            </a:extLst>
          </p:cNvPr>
          <p:cNvSpPr txBox="1"/>
          <p:nvPr/>
        </p:nvSpPr>
        <p:spPr>
          <a:xfrm>
            <a:off x="4107776" y="319796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47" y="327516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1335459"/>
            <a:ext cx="3743402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2" y="1335459"/>
            <a:ext cx="3730862" cy="46694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0418" y="5699760"/>
            <a:ext cx="374340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03472" y="5699760"/>
            <a:ext cx="373086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4" y="2522416"/>
            <a:ext cx="9753600" cy="129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000" b="1" dirty="0" smtClean="0">
                <a:solidFill>
                  <a:srgbClr val="002060"/>
                </a:solidFill>
                <a:latin typeface=".VnCooper" panose="020B7200000000000000" pitchFamily="34" charset="0"/>
              </a:rPr>
              <a:t>T¹m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.VnCooper" panose="020B7200000000000000" pitchFamily="34" charset="0"/>
              </a:rPr>
              <a:t>biÖt</a:t>
            </a:r>
            <a:r>
              <a:rPr lang="en-US" altLang="en-US" sz="6000" b="1" dirty="0" smtClean="0">
                <a:solidFill>
                  <a:srgbClr val="002060"/>
                </a:solidFill>
                <a:latin typeface=".VnCooper" panose="020B7200000000000000" pitchFamily="34" charset="0"/>
              </a:rPr>
              <a:t>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.VnCooper" panose="020B7200000000000000" pitchFamily="34" charset="0"/>
              </a:rPr>
              <a:t>c¸c</a:t>
            </a:r>
            <a:r>
              <a:rPr lang="en-US" altLang="en-US" sz="6000" b="1" dirty="0" smtClean="0">
                <a:solidFill>
                  <a:srgbClr val="002060"/>
                </a:solidFill>
                <a:latin typeface=".VnCooper" panose="020B7200000000000000" pitchFamily="34" charset="0"/>
              </a:rPr>
              <a:t> con!</a:t>
            </a:r>
            <a:endParaRPr lang="en-US" altLang="en-US" sz="6000" b="1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B3A90C-9AA7-461F-96A8-2B7EE585E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1" y="287225"/>
            <a:ext cx="2244932" cy="65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331012-8B85-4746-9554-15827FF2A50F}"/>
              </a:ext>
            </a:extLst>
          </p:cNvPr>
          <p:cNvSpPr txBox="1"/>
          <p:nvPr/>
        </p:nvSpPr>
        <p:spPr>
          <a:xfrm>
            <a:off x="3307631" y="5263147"/>
            <a:ext cx="6205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Thời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gian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bạc</a:t>
            </a:r>
            <a:r>
              <a:rPr lang="en-US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D725A-5F58-4ADA-AC14-30218355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" y="837959"/>
            <a:ext cx="10058400" cy="41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9335A6-F8EB-4915-AA71-77E3611F948F}"/>
              </a:ext>
            </a:extLst>
          </p:cNvPr>
          <p:cNvSpPr txBox="1"/>
          <p:nvPr/>
        </p:nvSpPr>
        <p:spPr>
          <a:xfrm>
            <a:off x="5907819" y="5259879"/>
            <a:ext cx="402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414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xmlns="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28: Y 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D28836-221F-4E84-B4AD-70E41FE0BB57}"/>
              </a:ext>
            </a:extLst>
          </p:cNvPr>
          <p:cNvSpPr txBox="1"/>
          <p:nvPr/>
        </p:nvSpPr>
        <p:spPr>
          <a:xfrm>
            <a:off x="781877" y="4768897"/>
            <a:ext cx="1056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rebuchet MS" panose="020B0603020202020204" pitchFamily="34" charset="0"/>
              </a:rPr>
              <a:t>quy</a:t>
            </a:r>
            <a:r>
              <a:rPr lang="en-US" sz="4400" dirty="0">
                <a:latin typeface="Trebuchet MS" panose="020B0603020202020204" pitchFamily="34" charset="0"/>
              </a:rPr>
              <a:t>     </a:t>
            </a:r>
            <a:r>
              <a:rPr lang="en-US" sz="4400" dirty="0" err="1">
                <a:latin typeface="Trebuchet MS" panose="020B0603020202020204" pitchFamily="34" charset="0"/>
              </a:rPr>
              <a:t>quỳ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quý</a:t>
            </a:r>
            <a:r>
              <a:rPr lang="en-US" sz="4400" dirty="0">
                <a:latin typeface="Trebuchet MS" panose="020B0603020202020204" pitchFamily="34" charset="0"/>
              </a:rPr>
              <a:t>      </a:t>
            </a:r>
            <a:r>
              <a:rPr lang="en-US" sz="4400" dirty="0" err="1" smtClean="0">
                <a:latin typeface="Trebuchet MS" panose="020B0603020202020204" pitchFamily="34" charset="0"/>
              </a:rPr>
              <a:t>quỹ</a:t>
            </a:r>
            <a:r>
              <a:rPr lang="en-US" sz="4400" dirty="0" smtClean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quỵ</a:t>
            </a:r>
            <a:r>
              <a:rPr lang="en-US" sz="4400" dirty="0">
                <a:latin typeface="Trebuchet MS" panose="020B0603020202020204" pitchFamily="34" charset="0"/>
              </a:rPr>
              <a:t>      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25D725-B694-4BC7-8765-FD15541C5864}"/>
              </a:ext>
            </a:extLst>
          </p:cNvPr>
          <p:cNvSpPr txBox="1"/>
          <p:nvPr/>
        </p:nvSpPr>
        <p:spPr>
          <a:xfrm>
            <a:off x="1399215" y="4751479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46D950-517C-4F26-99AC-1F9ED837C942}"/>
              </a:ext>
            </a:extLst>
          </p:cNvPr>
          <p:cNvSpPr txBox="1"/>
          <p:nvPr/>
        </p:nvSpPr>
        <p:spPr>
          <a:xfrm>
            <a:off x="3129258" y="4757902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247DFB-BFB7-4054-B630-96AC93432018}"/>
              </a:ext>
            </a:extLst>
          </p:cNvPr>
          <p:cNvSpPr txBox="1"/>
          <p:nvPr/>
        </p:nvSpPr>
        <p:spPr>
          <a:xfrm>
            <a:off x="5197718" y="476018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BAB9C0-54F1-497F-B32E-73B7756EFB47}"/>
              </a:ext>
            </a:extLst>
          </p:cNvPr>
          <p:cNvSpPr txBox="1"/>
          <p:nvPr/>
        </p:nvSpPr>
        <p:spPr>
          <a:xfrm>
            <a:off x="7091536" y="476889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4155BE-55EA-4374-AF7F-1F37886957D6}"/>
              </a:ext>
            </a:extLst>
          </p:cNvPr>
          <p:cNvSpPr txBox="1"/>
          <p:nvPr/>
        </p:nvSpPr>
        <p:spPr>
          <a:xfrm>
            <a:off x="9142578" y="4760188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4C150-0406-4649-9845-29B1121B0AF1}"/>
              </a:ext>
            </a:extLst>
          </p:cNvPr>
          <p:cNvSpPr txBox="1"/>
          <p:nvPr/>
        </p:nvSpPr>
        <p:spPr>
          <a:xfrm>
            <a:off x="10414181" y="476549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223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609600"/>
            <a:ext cx="44958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4C3D30-7E9A-4ADD-963C-25CC0CBFA1D0}"/>
              </a:ext>
            </a:extLst>
          </p:cNvPr>
          <p:cNvSpPr txBox="1"/>
          <p:nvPr/>
        </p:nvSpPr>
        <p:spPr>
          <a:xfrm>
            <a:off x="5596807" y="53203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496C6E-2E4A-4320-A2B0-2718CAAAB15E}"/>
              </a:ext>
            </a:extLst>
          </p:cNvPr>
          <p:cNvSpPr txBox="1"/>
          <p:nvPr/>
        </p:nvSpPr>
        <p:spPr>
          <a:xfrm>
            <a:off x="5596807" y="531784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62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880"/>
            <a:ext cx="4843288" cy="36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/>
          <a:stretch/>
        </p:blipFill>
        <p:spPr>
          <a:xfrm>
            <a:off x="914399" y="1325880"/>
            <a:ext cx="5090161" cy="360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70A4FB-4AD8-454E-B3C0-10A8CD2A4BAF}"/>
              </a:ext>
            </a:extLst>
          </p:cNvPr>
          <p:cNvSpPr txBox="1"/>
          <p:nvPr/>
        </p:nvSpPr>
        <p:spPr>
          <a:xfrm>
            <a:off x="6488994" y="548600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0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147</Words>
  <Application>Microsoft Office PowerPoint</Application>
  <PresentationFormat>Custom</PresentationFormat>
  <Paragraphs>43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309</cp:revision>
  <dcterms:created xsi:type="dcterms:W3CDTF">2021-06-02T01:34:28Z</dcterms:created>
  <dcterms:modified xsi:type="dcterms:W3CDTF">2022-09-29T05:45:27Z</dcterms:modified>
</cp:coreProperties>
</file>