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85" r:id="rId2"/>
    <p:sldId id="287" r:id="rId3"/>
    <p:sldId id="288" r:id="rId4"/>
    <p:sldId id="289" r:id="rId5"/>
    <p:sldId id="290" r:id="rId6"/>
    <p:sldId id="291" r:id="rId7"/>
    <p:sldId id="294" r:id="rId8"/>
    <p:sldId id="298" r:id="rId9"/>
    <p:sldId id="299" r:id="rId10"/>
    <p:sldId id="301" r:id="rId11"/>
  </p:sldIdLst>
  <p:sldSz cx="12192000" cy="6858000"/>
  <p:notesSz cx="6858000" cy="9144000"/>
  <p:embeddedFontLst>
    <p:embeddedFont>
      <p:font typeface="Arial-Rounded" pitchFamily="34" charset="0"/>
      <p:regular r:id="rId13"/>
    </p:embeddedFont>
    <p:embeddedFont>
      <p:font typeface="Calibri Light" pitchFamily="34" charset="0"/>
      <p:regular r:id="rId14"/>
      <p: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CCCC"/>
    <a:srgbClr val="99FFCC"/>
    <a:srgbClr val="66FFFF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230664" y="230101"/>
            <a:ext cx="1718906" cy="149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470231" y="240566"/>
            <a:ext cx="1941095" cy="148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949571" y="240566"/>
            <a:ext cx="5520660" cy="1677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8129" y="725539"/>
            <a:ext cx="288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Bandit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E2AB90-96E1-4776-BC52-1E65B309B418}"/>
              </a:ext>
            </a:extLst>
          </p:cNvPr>
          <p:cNvSpPr txBox="1"/>
          <p:nvPr/>
        </p:nvSpPr>
        <p:spPr>
          <a:xfrm>
            <a:off x="618311" y="1426705"/>
            <a:ext cx="109294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Cả nhà từ phố về thăm quê.</a:t>
            </a:r>
            <a:endParaRPr lang="en-US" sz="4400" b="1" dirty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03DAA-6475-4ADE-8506-9979219FDD81}"/>
              </a:ext>
            </a:extLst>
          </p:cNvPr>
          <p:cNvSpPr txBox="1"/>
          <p:nvPr/>
        </p:nvSpPr>
        <p:spPr>
          <a:xfrm>
            <a:off x="3996676" y="5341587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03DAA-6475-4ADE-8506-9979219FDD81}"/>
              </a:ext>
            </a:extLst>
          </p:cNvPr>
          <p:cNvSpPr txBox="1"/>
          <p:nvPr/>
        </p:nvSpPr>
        <p:spPr>
          <a:xfrm>
            <a:off x="7331501" y="5433920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xmlns="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  <a:endParaRPr lang="nn-NO" sz="60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xmlns="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xmlns="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xmlns="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xmlns="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nn-NO" sz="44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0285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48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/>
          </p:nvPr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cs typeface="Times New Roman" panose="02020603050405020304" pitchFamily="18" charset="0"/>
              </a:rPr>
              <a:t>phà    phí    phở      quạ  quê  quế</a:t>
            </a:r>
            <a:endParaRPr lang="en-US" sz="4800" b="1" dirty="0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1517812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 smtClean="0">
                <a:cs typeface="Times New Roman" panose="02020603050405020304" pitchFamily="18" charset="0"/>
              </a:rPr>
              <a:t>à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9202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3048684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 smtClean="0">
                <a:cs typeface="Times New Roman" panose="02020603050405020304" pitchFamily="18" charset="0"/>
              </a:rPr>
              <a:t>í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4369252" y="4762894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4800" b="1" smtClean="0">
                <a:cs typeface="Times New Roman" panose="02020603050405020304" pitchFamily="18" charset="0"/>
              </a:rPr>
              <a:t>ở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6234689" y="4749340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 smtClean="0">
                <a:cs typeface="Times New Roman" panose="02020603050405020304" pitchFamily="18" charset="0"/>
              </a:rPr>
              <a:t>ạ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7467312" y="4760363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 smtClean="0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8717353" y="477650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800" b="1" smtClean="0">
                <a:cs typeface="Times New Roman" panose="02020603050405020304" pitchFamily="18" charset="0"/>
              </a:rPr>
              <a:t>ế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p</a:t>
            </a:r>
            <a:r>
              <a:rPr lang="en-US" sz="4000" smtClean="0"/>
              <a:t>ha trà</a:t>
            </a:r>
            <a:endParaRPr lang="en-US" sz="4000"/>
          </a:p>
        </p:txBody>
      </p:sp>
      <p:sp>
        <p:nvSpPr>
          <p:cNvPr id="7" name="TextBox 6"/>
          <p:cNvSpPr txBox="1"/>
          <p:nvPr/>
        </p:nvSpPr>
        <p:spPr>
          <a:xfrm>
            <a:off x="7247583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phố cổ</a:t>
            </a:r>
            <a:endParaRPr lang="en-US" sz="4000"/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quê nhà</a:t>
            </a:r>
            <a:endParaRPr lang="en-US" sz="4000"/>
          </a:p>
        </p:txBody>
      </p:sp>
      <p:sp>
        <p:nvSpPr>
          <p:cNvPr id="9" name="TextBox 8"/>
          <p:cNvSpPr txBox="1"/>
          <p:nvPr/>
        </p:nvSpPr>
        <p:spPr>
          <a:xfrm>
            <a:off x="7079453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quả khế</a:t>
            </a:r>
            <a:endParaRPr lang="en-US" sz="4000"/>
          </a:p>
        </p:txBody>
      </p:sp>
      <p:sp>
        <p:nvSpPr>
          <p:cNvPr id="10" name="TextBox 9"/>
          <p:cNvSpPr txBox="1"/>
          <p:nvPr/>
        </p:nvSpPr>
        <p:spPr>
          <a:xfrm>
            <a:off x="7247583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0472" y="235863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9832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qu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9453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qu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/>
          </p:nvPr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cs typeface="Times New Roman" panose="02020603050405020304" pitchFamily="18" charset="0"/>
              </a:rPr>
              <a:t>phà    phí    phở            quạ  quê  quế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 trà              phố cổ             quê nhà                quả khế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6" grpId="0" animBg="1"/>
      <p:bldP spid="8" grpId="0" animBg="1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255F35-6C44-4C52-83DE-153D8788F170}"/>
              </a:ext>
            </a:extLst>
          </p:cNvPr>
          <p:cNvSpPr txBox="1"/>
          <p:nvPr/>
        </p:nvSpPr>
        <p:spPr>
          <a:xfrm>
            <a:off x="1204421" y="5196124"/>
            <a:ext cx="1074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Bà ra Thủ đô. Bà cho bé quà quê. Bố đưa bà đi Bờ Hồ, </a:t>
            </a:r>
          </a:p>
          <a:p>
            <a:r>
              <a:rPr lang="en-US" sz="3200" b="1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 phố cổ</a:t>
            </a: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255F35-6C44-4C52-83DE-153D8788F170}"/>
              </a:ext>
            </a:extLst>
          </p:cNvPr>
          <p:cNvSpPr txBox="1"/>
          <p:nvPr/>
        </p:nvSpPr>
        <p:spPr>
          <a:xfrm>
            <a:off x="5980574" y="5193231"/>
            <a:ext cx="1024444" cy="60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255F35-6C44-4C52-83DE-153D8788F170}"/>
              </a:ext>
            </a:extLst>
          </p:cNvPr>
          <p:cNvSpPr txBox="1"/>
          <p:nvPr/>
        </p:nvSpPr>
        <p:spPr>
          <a:xfrm>
            <a:off x="1613782" y="5684084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" y="531807"/>
            <a:ext cx="10412862" cy="45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6" y="359297"/>
            <a:ext cx="2262346" cy="102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255F35-6C44-4C52-83DE-153D8788F170}"/>
              </a:ext>
            </a:extLst>
          </p:cNvPr>
          <p:cNvSpPr txBox="1"/>
          <p:nvPr/>
        </p:nvSpPr>
        <p:spPr>
          <a:xfrm>
            <a:off x="5258903" y="5194299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0" y="524163"/>
            <a:ext cx="9645074" cy="55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114</Words>
  <Application>Microsoft Office PowerPoint</Application>
  <PresentationFormat>Custom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Times New Roman</vt:lpstr>
      <vt:lpstr>Bandit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ADMIN</cp:lastModifiedBy>
  <cp:revision>200</cp:revision>
  <dcterms:created xsi:type="dcterms:W3CDTF">2021-07-10T15:07:21Z</dcterms:created>
  <dcterms:modified xsi:type="dcterms:W3CDTF">2022-09-29T05:46:53Z</dcterms:modified>
</cp:coreProperties>
</file>