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0" r:id="rId1"/>
    <p:sldMasterId id="2147483712" r:id="rId2"/>
    <p:sldMasterId id="2147483725" r:id="rId3"/>
    <p:sldMasterId id="2147483738" r:id="rId4"/>
  </p:sldMasterIdLst>
  <p:notesMasterIdLst>
    <p:notesMasterId r:id="rId19"/>
  </p:notesMasterIdLst>
  <p:sldIdLst>
    <p:sldId id="264" r:id="rId5"/>
    <p:sldId id="358" r:id="rId6"/>
    <p:sldId id="357" r:id="rId7"/>
    <p:sldId id="360" r:id="rId8"/>
    <p:sldId id="312" r:id="rId9"/>
    <p:sldId id="359" r:id="rId10"/>
    <p:sldId id="356" r:id="rId11"/>
    <p:sldId id="262" r:id="rId12"/>
    <p:sldId id="321" r:id="rId13"/>
    <p:sldId id="362" r:id="rId14"/>
    <p:sldId id="365" r:id="rId15"/>
    <p:sldId id="363" r:id="rId16"/>
    <p:sldId id="364" r:id="rId17"/>
    <p:sldId id="284" r:id="rId18"/>
  </p:sldIdLst>
  <p:sldSz cx="12192000" cy="6858000"/>
  <p:notesSz cx="6858000" cy="9144000"/>
  <p:embeddedFontLst>
    <p:embeddedFont>
      <p:font typeface=".VnAvant" panose="020B7200000000000000" pitchFamily="34" charset="0"/>
      <p:regular r:id="rId20"/>
      <p:bold r:id="rId21"/>
      <p:italic r:id="rId22"/>
      <p:boldItalic r:id="rId23"/>
    </p:embeddedFont>
    <p:embeddedFont>
      <p:font typeface="Arial-Rounded" panose="020B0500000000000000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HP001 4 hàng" panose="020B0604020202020204" charset="0"/>
      <p:regular r:id="rId31"/>
      <p:bold r:id="rId32"/>
    </p:embeddedFont>
  </p:embeddedFontLst>
  <p:custDataLst>
    <p:tags r:id="rId33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1"/>
    <p:restoredTop sz="93739"/>
  </p:normalViewPr>
  <p:slideViewPr>
    <p:cSldViewPr showGuides="1">
      <p:cViewPr varScale="1">
        <p:scale>
          <a:sx n="49" d="100"/>
          <a:sy n="49" d="100"/>
        </p:scale>
        <p:origin x="580" y="2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0F7734-0908-4012-B17C-6A533C6ED5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9/28/2022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253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256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文本占位符 256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2029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2355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文本占位符 2355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4424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/>
              <a:t>9</a:t>
            </a:fld>
            <a:endParaRPr lang="en-US" sz="1200" dirty="0"/>
          </a:p>
        </p:txBody>
      </p:sp>
      <p:sp>
        <p:nvSpPr>
          <p:cNvPr id="23555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>
                <a:latin typeface="Times New Roman" panose="02020603050405020304" pitchFamily="18" charset="0"/>
              </a:rPr>
              <a:t>9</a:t>
            </a:fld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355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7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212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005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68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7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5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1698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6663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029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3135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2363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055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77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9452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92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2845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3597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758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561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9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770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748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05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1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00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06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55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6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8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7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2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496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20122306"/>
      </p:ext>
    </p:extLst>
  </p:cSld>
  <p:clrMapOvr>
    <a:masterClrMapping/>
  </p:clrMapOvr>
  <p:transition spd="slow"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12950123"/>
      </p:ext>
    </p:extLst>
  </p:cSld>
  <p:clrMapOvr>
    <a:masterClrMapping/>
  </p:clrMapOvr>
  <p:transition spd="slow"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47668610"/>
      </p:ext>
    </p:extLst>
  </p:cSld>
  <p:clrMapOvr>
    <a:masterClrMapping/>
  </p:clrMapOvr>
  <p:transition spd="slow"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61961455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6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1517215"/>
      </p:ext>
    </p:extLst>
  </p:cSld>
  <p:clrMapOvr>
    <a:masterClrMapping/>
  </p:clrMapOvr>
  <p:transition spd="slow">
    <p:split orient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85438949"/>
      </p:ext>
    </p:extLst>
  </p:cSld>
  <p:clrMapOvr>
    <a:masterClrMapping/>
  </p:clrMapOvr>
  <p:transition spd="slow">
    <p:split orient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798477"/>
      </p:ext>
    </p:extLst>
  </p:cSld>
  <p:clrMapOvr>
    <a:masterClrMapping/>
  </p:clrMapOvr>
  <p:transition spd="slow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91390524"/>
      </p:ext>
    </p:extLst>
  </p:cSld>
  <p:clrMapOvr>
    <a:masterClrMapping/>
  </p:clrMapOvr>
  <p:transition spd="slow">
    <p:split orient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44779016"/>
      </p:ext>
    </p:extLst>
  </p:cSld>
  <p:clrMapOvr>
    <a:masterClrMapping/>
  </p:clrMapOvr>
  <p:transition spd="slow">
    <p:split orient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61141738"/>
      </p:ext>
    </p:extLst>
  </p:cSld>
  <p:clrMapOvr>
    <a:masterClrMapping/>
  </p:clrMapOvr>
  <p:transition spd="slow">
    <p:split orient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16680629"/>
      </p:ext>
    </p:extLst>
  </p:cSld>
  <p:clrMapOvr>
    <a:masterClrMapping/>
  </p:clrMapOvr>
  <p:transition spd="slow">
    <p:split orient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95284187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97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62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15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57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66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1963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3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FD073-AE08-4EF9-9034-950E2C139C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77" y="-316523"/>
            <a:ext cx="1652954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7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6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7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图片 10244" descr="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0"/>
            <a:ext cx="9805354" cy="68614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文本框 10248"/>
          <p:cNvSpPr txBox="1"/>
          <p:nvPr/>
        </p:nvSpPr>
        <p:spPr>
          <a:xfrm>
            <a:off x="3124200" y="1752600"/>
            <a:ext cx="668102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 eaLnBrk="1" hangingPunct="1">
              <a:spcBef>
                <a:spcPct val="50000"/>
              </a:spcBef>
            </a:pPr>
            <a:r>
              <a:rPr lang="en-US" altLang="zh-CN" sz="48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18: </a:t>
            </a:r>
            <a:r>
              <a:rPr lang="en-US" altLang="zh-CN" sz="48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altLang="zh-C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altLang="zh-CN" sz="48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altLang="zh-C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Nh   </a:t>
            </a:r>
            <a:r>
              <a:rPr lang="en-US" altLang="zh-CN" sz="48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altLang="zh-C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4800" b="1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23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521A86-3A38-4CAD-8813-3E1305C1E8A6}"/>
              </a:ext>
            </a:extLst>
          </p:cNvPr>
          <p:cNvSpPr/>
          <p:nvPr/>
        </p:nvSpPr>
        <p:spPr>
          <a:xfrm>
            <a:off x="5403393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BD3F8-9BE9-423E-B117-304BF0765C2F}"/>
              </a:ext>
            </a:extLst>
          </p:cNvPr>
          <p:cNvSpPr/>
          <p:nvPr/>
        </p:nvSpPr>
        <p:spPr>
          <a:xfrm>
            <a:off x="6805302" y="2204229"/>
            <a:ext cx="28116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hẹ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553FF-4C79-4BF1-A4A5-3C0845BCCF68}"/>
              </a:ext>
            </a:extLst>
          </p:cNvPr>
          <p:cNvSpPr/>
          <p:nvPr/>
        </p:nvSpPr>
        <p:spPr>
          <a:xfrm>
            <a:off x="8959652" y="2219324"/>
            <a:ext cx="28116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á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nho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BC8F63-3DD8-40FC-A3DE-6E5FA96659CA}"/>
              </a:ext>
            </a:extLst>
          </p:cNvPr>
          <p:cNvSpPr txBox="1"/>
          <p:nvPr/>
        </p:nvSpPr>
        <p:spPr>
          <a:xfrm>
            <a:off x="4267200" y="5854811"/>
            <a:ext cx="6767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Mẹ 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ờ Hà bê 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ế 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ỏ.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EE7BA0-7B5F-4E1F-AB9A-0B9FF933D9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783" y="-137104"/>
            <a:ext cx="1867592" cy="9725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181BDF-DC10-45AF-B236-33C3F6131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896" y="780098"/>
            <a:ext cx="9893808" cy="52425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741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5638B1-AD17-493C-896B-90B90BDA4EFB}"/>
              </a:ext>
            </a:extLst>
          </p:cNvPr>
          <p:cNvSpPr txBox="1"/>
          <p:nvPr/>
        </p:nvSpPr>
        <p:spPr>
          <a:xfrm>
            <a:off x="5655500" y="181619"/>
            <a:ext cx="3952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Giới thiệu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332ACE-5EAE-49A2-8D57-915591994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58" y="285701"/>
            <a:ext cx="1852569" cy="829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591DD7-55B4-4CCD-95ED-45CF975D8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3728" y="830911"/>
            <a:ext cx="7822144" cy="58855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66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277" y="1605064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28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7" y="302171"/>
            <a:ext cx="1693532" cy="788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3352800" y="3886200"/>
            <a:ext cx="6400800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 eaLnBrk="1" hangingPunct="1">
              <a:spcBef>
                <a:spcPct val="50000"/>
              </a:spcBef>
            </a:pPr>
            <a:r>
              <a:rPr lang="en-US" altLang="zh-CN" sz="6600" b="1" dirty="0" err="1">
                <a:solidFill>
                  <a:srgbClr val="FF0066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altLang="zh-CN" sz="6600" b="1" dirty="0">
                <a:solidFill>
                  <a:srgbClr val="FF0066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66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altLang="zh-CN" sz="6600" b="1" dirty="0">
                <a:solidFill>
                  <a:srgbClr val="FF0066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66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6600" b="1" dirty="0">
                <a:solidFill>
                  <a:srgbClr val="FF0066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66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zh-CN" altLang="en-US" sz="6600" b="1" dirty="0">
              <a:solidFill>
                <a:srgbClr val="FF0066"/>
              </a:solidFill>
              <a:highlight>
                <a:srgbClr val="FFFF00"/>
              </a:highligh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71673C-D7C7-4F7A-87E1-E4B64AB4723F}"/>
              </a:ext>
            </a:extLst>
          </p:cNvPr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C9A777-8062-4623-865C-0D2ABD0CD774}"/>
              </a:ext>
            </a:extLst>
          </p:cNvPr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591216-089F-4B70-AD30-020CFBF22C33}"/>
              </a:ext>
            </a:extLst>
          </p:cNvPr>
          <p:cNvSpPr txBox="1"/>
          <p:nvPr/>
        </p:nvSpPr>
        <p:spPr>
          <a:xfrm>
            <a:off x="3877056" y="6085359"/>
            <a:ext cx="5760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Hà ghé nhà bà. Nhà bà ở ngõ nhỏ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A2ACE2-5634-4E44-B971-989030ECA5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450344"/>
            <a:ext cx="2112063" cy="616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A0CB49-171E-4156-86FB-DE1017710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32" y="1345179"/>
            <a:ext cx="10058400" cy="48727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F203A36-3764-4B97-B668-B5F847222564}"/>
              </a:ext>
            </a:extLst>
          </p:cNvPr>
          <p:cNvGrpSpPr/>
          <p:nvPr/>
        </p:nvGrpSpPr>
        <p:grpSpPr>
          <a:xfrm>
            <a:off x="4436364" y="6085359"/>
            <a:ext cx="4914265" cy="554303"/>
            <a:chOff x="4436364" y="6085359"/>
            <a:chExt cx="4914265" cy="55430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69129BE-2E9C-44C9-94BD-C3F042561C99}"/>
                </a:ext>
              </a:extLst>
            </p:cNvPr>
            <p:cNvGrpSpPr/>
            <p:nvPr/>
          </p:nvGrpSpPr>
          <p:grpSpPr>
            <a:xfrm>
              <a:off x="4436364" y="6085359"/>
              <a:ext cx="1312926" cy="554303"/>
              <a:chOff x="5698236" y="6085359"/>
              <a:chExt cx="1312926" cy="554303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A5BEC62-D6DE-4581-A3F3-5AA881164F77}"/>
                  </a:ext>
                </a:extLst>
              </p:cNvPr>
              <p:cNvSpPr txBox="1"/>
              <p:nvPr/>
            </p:nvSpPr>
            <p:spPr>
              <a:xfrm>
                <a:off x="5698236" y="6085664"/>
                <a:ext cx="64008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gh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A8526DC-C815-42C3-9414-DE1D28893349}"/>
                  </a:ext>
                </a:extLst>
              </p:cNvPr>
              <p:cNvSpPr txBox="1"/>
              <p:nvPr/>
            </p:nvSpPr>
            <p:spPr>
              <a:xfrm>
                <a:off x="6407912" y="6085359"/>
                <a:ext cx="60325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64A43D-BA40-45AE-BA4B-FD0B97824B9E}"/>
                </a:ext>
              </a:extLst>
            </p:cNvPr>
            <p:cNvSpPr txBox="1"/>
            <p:nvPr/>
          </p:nvSpPr>
          <p:spPr>
            <a:xfrm>
              <a:off x="6461760" y="6085359"/>
              <a:ext cx="6807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8F840EF-280E-4E9C-B9F5-45BB87557933}"/>
                </a:ext>
              </a:extLst>
            </p:cNvPr>
            <p:cNvSpPr txBox="1"/>
            <p:nvPr/>
          </p:nvSpPr>
          <p:spPr>
            <a:xfrm>
              <a:off x="8747379" y="6085359"/>
              <a:ext cx="6032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2C35C159-98C7-40BF-84ED-9495E1399164}"/>
              </a:ext>
            </a:extLst>
          </p:cNvPr>
          <p:cNvSpPr/>
          <p:nvPr/>
        </p:nvSpPr>
        <p:spPr>
          <a:xfrm>
            <a:off x="914400" y="474482"/>
            <a:ext cx="1346201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4400" b="1" dirty="0" err="1">
                <a:solidFill>
                  <a:srgbClr val="FFFFFF"/>
                </a:solidFill>
                <a:latin typeface="+mn-ea"/>
              </a:rPr>
              <a:t>Đọc</a:t>
            </a:r>
            <a:endParaRPr sz="4400" b="1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B9EEA1E-E566-4D28-8B97-BBAB39F4D5A1}"/>
              </a:ext>
            </a:extLst>
          </p:cNvPr>
          <p:cNvSpPr/>
          <p:nvPr/>
        </p:nvSpPr>
        <p:spPr>
          <a:xfrm>
            <a:off x="381000" y="457200"/>
            <a:ext cx="5334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+mn-ea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4F9594-3451-4589-A4D7-EE6E77C9B444}"/>
              </a:ext>
            </a:extLst>
          </p:cNvPr>
          <p:cNvSpPr txBox="1"/>
          <p:nvPr/>
        </p:nvSpPr>
        <p:spPr>
          <a:xfrm>
            <a:off x="3657601" y="1524001"/>
            <a:ext cx="941283" cy="9233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+mn-ea"/>
              </a:rPr>
              <a:t>gh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E6ACF63-F6A6-443D-8F02-5F63F3488AE1}"/>
              </a:ext>
            </a:extLst>
          </p:cNvPr>
          <p:cNvSpPr/>
          <p:nvPr/>
        </p:nvSpPr>
        <p:spPr>
          <a:xfrm>
            <a:off x="2667000" y="2590800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+mn-ea"/>
              </a:rPr>
              <a:t>gh</a:t>
            </a:r>
            <a:endParaRPr lang="en-US" sz="5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7F6436-7B91-4AEE-ABAF-AF98117FA953}"/>
              </a:ext>
            </a:extLst>
          </p:cNvPr>
          <p:cNvSpPr/>
          <p:nvPr/>
        </p:nvSpPr>
        <p:spPr>
          <a:xfrm>
            <a:off x="4038600" y="2590800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+mn-ea"/>
              </a:rPr>
              <a:t>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8BCD627-253D-4B6C-AF59-DFCD9B6487E8}"/>
              </a:ext>
            </a:extLst>
          </p:cNvPr>
          <p:cNvSpPr/>
          <p:nvPr/>
        </p:nvSpPr>
        <p:spPr>
          <a:xfrm>
            <a:off x="2667000" y="3505200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+mn-ea"/>
              </a:rPr>
              <a:t>gh</a:t>
            </a:r>
            <a:r>
              <a:rPr lang="en-US" sz="5400" b="1" dirty="0" err="1">
                <a:solidFill>
                  <a:schemeClr val="tx1"/>
                </a:solidFill>
                <a:latin typeface="+mn-ea"/>
              </a:rPr>
              <a:t>é</a:t>
            </a:r>
            <a:endParaRPr lang="en-US" sz="5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E8EEBF-4E85-4B01-93B4-6B1234DE3D58}"/>
              </a:ext>
            </a:extLst>
          </p:cNvPr>
          <p:cNvSpPr/>
          <p:nvPr/>
        </p:nvSpPr>
        <p:spPr>
          <a:xfrm>
            <a:off x="6629400" y="3505200"/>
            <a:ext cx="2362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+mn-ea"/>
              </a:rPr>
              <a:t>nh</a:t>
            </a:r>
            <a:r>
              <a:rPr lang="en-US" sz="5400" b="1" dirty="0" err="1">
                <a:solidFill>
                  <a:schemeClr val="tx1"/>
                </a:solidFill>
                <a:latin typeface="+mn-ea"/>
              </a:rPr>
              <a:t>à</a:t>
            </a:r>
            <a:endParaRPr lang="en-US" sz="5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0D1D29-6AD1-4FE9-B780-581306724567}"/>
              </a:ext>
            </a:extLst>
          </p:cNvPr>
          <p:cNvSpPr/>
          <p:nvPr/>
        </p:nvSpPr>
        <p:spPr>
          <a:xfrm>
            <a:off x="6629400" y="2590800"/>
            <a:ext cx="1219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+mn-ea"/>
              </a:rPr>
              <a:t>nh</a:t>
            </a:r>
            <a:endParaRPr lang="en-US" sz="5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8E4F63-6B68-4159-BEAE-3A33983F1A89}"/>
              </a:ext>
            </a:extLst>
          </p:cNvPr>
          <p:cNvSpPr/>
          <p:nvPr/>
        </p:nvSpPr>
        <p:spPr>
          <a:xfrm>
            <a:off x="7848600" y="2590800"/>
            <a:ext cx="1143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+mn-ea"/>
              </a:rPr>
              <a:t>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C5355F3-926C-4B37-B86A-AF4D27D90300}"/>
              </a:ext>
            </a:extLst>
          </p:cNvPr>
          <p:cNvSpPr/>
          <p:nvPr/>
        </p:nvSpPr>
        <p:spPr>
          <a:xfrm>
            <a:off x="1981200" y="5029200"/>
            <a:ext cx="8153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+mn-ea"/>
              </a:rPr>
              <a:t>  </a:t>
            </a:r>
            <a:r>
              <a:rPr lang="en-US" sz="4000" b="1" dirty="0" err="1">
                <a:solidFill>
                  <a:schemeClr val="tx1"/>
                </a:solidFill>
                <a:latin typeface="+mn-ea"/>
              </a:rPr>
              <a:t>ghẹ</a:t>
            </a:r>
            <a:r>
              <a:rPr lang="en-US" sz="4000" b="1" dirty="0">
                <a:solidFill>
                  <a:schemeClr val="tx1"/>
                </a:solidFill>
                <a:latin typeface="+mn-ea"/>
              </a:rPr>
              <a:t>    </a:t>
            </a:r>
            <a:r>
              <a:rPr lang="en-US" sz="4000" b="1" dirty="0" err="1">
                <a:solidFill>
                  <a:schemeClr val="tx1"/>
                </a:solidFill>
                <a:latin typeface="+mn-ea"/>
              </a:rPr>
              <a:t>ghế</a:t>
            </a:r>
            <a:r>
              <a:rPr lang="en-US" sz="4000" b="1" dirty="0">
                <a:solidFill>
                  <a:schemeClr val="tx1"/>
                </a:solidFill>
                <a:latin typeface="+mn-ea"/>
              </a:rPr>
              <a:t>   </a:t>
            </a:r>
            <a:r>
              <a:rPr lang="en-US" sz="4000" b="1" dirty="0" err="1">
                <a:solidFill>
                  <a:schemeClr val="tx1"/>
                </a:solidFill>
                <a:latin typeface="+mn-ea"/>
              </a:rPr>
              <a:t>ghi</a:t>
            </a:r>
            <a:r>
              <a:rPr lang="en-US" sz="4000" b="1" dirty="0">
                <a:solidFill>
                  <a:schemeClr val="tx1"/>
                </a:solidFill>
                <a:latin typeface="+mn-ea"/>
              </a:rPr>
              <a:t>   </a:t>
            </a:r>
            <a:r>
              <a:rPr lang="en-US" sz="4000" b="1" dirty="0" err="1">
                <a:solidFill>
                  <a:schemeClr val="tx1"/>
                </a:solidFill>
                <a:latin typeface="+mn-ea"/>
              </a:rPr>
              <a:t>nhà</a:t>
            </a:r>
            <a:r>
              <a:rPr lang="en-US" sz="4000" b="1" dirty="0">
                <a:solidFill>
                  <a:schemeClr val="tx1"/>
                </a:solidFill>
                <a:latin typeface="+mn-ea"/>
              </a:rPr>
              <a:t>   </a:t>
            </a:r>
            <a:r>
              <a:rPr lang="en-US" sz="4000" b="1" dirty="0" err="1">
                <a:solidFill>
                  <a:schemeClr val="tx1"/>
                </a:solidFill>
                <a:latin typeface="+mn-ea"/>
              </a:rPr>
              <a:t>nhẹ</a:t>
            </a:r>
            <a:r>
              <a:rPr lang="en-US" sz="4000" b="1" dirty="0">
                <a:solidFill>
                  <a:schemeClr val="tx1"/>
                </a:solidFill>
                <a:latin typeface="+mn-ea"/>
              </a:rPr>
              <a:t>  </a:t>
            </a:r>
            <a:r>
              <a:rPr lang="en-US" sz="4000" b="1" dirty="0" err="1">
                <a:solidFill>
                  <a:schemeClr val="tx1"/>
                </a:solidFill>
                <a:latin typeface="+mn-ea"/>
              </a:rPr>
              <a:t>nhỏ</a:t>
            </a:r>
            <a:endParaRPr lang="en-US" sz="4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A4E2F4-2516-440C-8394-D11C37FEABC4}"/>
              </a:ext>
            </a:extLst>
          </p:cNvPr>
          <p:cNvSpPr txBox="1"/>
          <p:nvPr/>
        </p:nvSpPr>
        <p:spPr>
          <a:xfrm>
            <a:off x="7620001" y="1447801"/>
            <a:ext cx="925253" cy="9233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+mn-ea"/>
              </a:rPr>
              <a:t>nh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C38805-040D-4D89-B46A-99E96171FD93}"/>
              </a:ext>
            </a:extLst>
          </p:cNvPr>
          <p:cNvSpPr txBox="1"/>
          <p:nvPr/>
        </p:nvSpPr>
        <p:spPr>
          <a:xfrm>
            <a:off x="2205578" y="5139673"/>
            <a:ext cx="744114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+mn-ea"/>
              </a:rPr>
              <a:t>gh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6172DB-246C-4BAB-8F59-65D619933BD4}"/>
              </a:ext>
            </a:extLst>
          </p:cNvPr>
          <p:cNvSpPr txBox="1"/>
          <p:nvPr/>
        </p:nvSpPr>
        <p:spPr>
          <a:xfrm>
            <a:off x="3535952" y="5129214"/>
            <a:ext cx="744114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+mn-ea"/>
              </a:rPr>
              <a:t>gh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EBD474-221D-4561-B40A-BEEA97EE7B47}"/>
              </a:ext>
            </a:extLst>
          </p:cNvPr>
          <p:cNvSpPr txBox="1"/>
          <p:nvPr/>
        </p:nvSpPr>
        <p:spPr>
          <a:xfrm>
            <a:off x="4718639" y="5139673"/>
            <a:ext cx="744114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+mn-ea"/>
              </a:rPr>
              <a:t>gh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8F7C8F-659B-426F-81A0-B677D72ABA3B}"/>
              </a:ext>
            </a:extLst>
          </p:cNvPr>
          <p:cNvSpPr txBox="1"/>
          <p:nvPr/>
        </p:nvSpPr>
        <p:spPr>
          <a:xfrm>
            <a:off x="6939926" y="5129214"/>
            <a:ext cx="732893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+mn-ea"/>
              </a:rPr>
              <a:t>nh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176DFE-874E-4356-8230-63A5502FA04C}"/>
              </a:ext>
            </a:extLst>
          </p:cNvPr>
          <p:cNvSpPr txBox="1"/>
          <p:nvPr/>
        </p:nvSpPr>
        <p:spPr>
          <a:xfrm>
            <a:off x="5765651" y="5139673"/>
            <a:ext cx="732893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+mn-ea"/>
              </a:rPr>
              <a:t>nh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073B41-434B-44B9-86EB-2E0303A42BDE}"/>
              </a:ext>
            </a:extLst>
          </p:cNvPr>
          <p:cNvSpPr txBox="1"/>
          <p:nvPr/>
        </p:nvSpPr>
        <p:spPr>
          <a:xfrm>
            <a:off x="7975717" y="5149100"/>
            <a:ext cx="732893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+mn-ea"/>
              </a:rPr>
              <a:t>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26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77F7FD3-2A78-4F45-B7DC-1F03809C8CFB}"/>
              </a:ext>
            </a:extLst>
          </p:cNvPr>
          <p:cNvSpPr txBox="1"/>
          <p:nvPr/>
        </p:nvSpPr>
        <p:spPr>
          <a:xfrm>
            <a:off x="5411724" y="2090248"/>
            <a:ext cx="13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4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A00915-39AC-4CD6-8E26-7861397D032E}"/>
              </a:ext>
            </a:extLst>
          </p:cNvPr>
          <p:cNvSpPr txBox="1"/>
          <p:nvPr/>
        </p:nvSpPr>
        <p:spPr>
          <a:xfrm>
            <a:off x="923746" y="4839179"/>
            <a:ext cx="1971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ế đá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9F5D3B-04C1-4091-9E54-D8C983C91C8C}"/>
              </a:ext>
            </a:extLst>
          </p:cNvPr>
          <p:cNvSpPr txBox="1"/>
          <p:nvPr/>
        </p:nvSpPr>
        <p:spPr>
          <a:xfrm>
            <a:off x="4011146" y="4839179"/>
            <a:ext cx="2084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ẹ đỏ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C2A617A-8E16-4FE6-A8B8-01D3B6DE0F4B}"/>
              </a:ext>
            </a:extLst>
          </p:cNvPr>
          <p:cNvSpPr txBox="1"/>
          <p:nvPr/>
        </p:nvSpPr>
        <p:spPr>
          <a:xfrm>
            <a:off x="7498683" y="4839179"/>
            <a:ext cx="2116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à gỗ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19ADA03-66C4-4933-8361-09C22140D54F}"/>
              </a:ext>
            </a:extLst>
          </p:cNvPr>
          <p:cNvSpPr txBox="1"/>
          <p:nvPr/>
        </p:nvSpPr>
        <p:spPr>
          <a:xfrm>
            <a:off x="10050493" y="4839179"/>
            <a:ext cx="1915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lá 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7F60645-FB07-4121-82AB-D18A82A93E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6" y="237781"/>
            <a:ext cx="1384097" cy="72073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797D70-B199-4276-82E3-45112A13F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3398"/>
            <a:ext cx="3200677" cy="272819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545C825-C2FD-4DA5-B288-705EBB382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19" y="2038711"/>
            <a:ext cx="3101100" cy="25028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1076CAF-5B6E-4240-8F9D-02AC8E8D8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285" y="2126224"/>
            <a:ext cx="2476715" cy="27129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2479572-5445-4F76-8ED0-E5E2D519A2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23" y="2069541"/>
            <a:ext cx="3636770" cy="24720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302171"/>
            <a:ext cx="11387107" cy="66982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8" name="文本框 8197"/>
          <p:cNvSpPr txBox="1"/>
          <p:nvPr/>
        </p:nvSpPr>
        <p:spPr>
          <a:xfrm>
            <a:off x="6110926" y="2971800"/>
            <a:ext cx="3752426" cy="110799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85915" eaLnBrk="1" hangingPunct="1">
              <a:spcBef>
                <a:spcPct val="50000"/>
              </a:spcBef>
            </a:pPr>
            <a:r>
              <a:rPr lang="en-US" altLang="zh-CN" sz="66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Giải</a:t>
            </a:r>
            <a:r>
              <a:rPr lang="en-US" altLang="zh-CN" sz="6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66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lao</a:t>
            </a:r>
            <a:endParaRPr lang="zh-CN" altLang="en-US" sz="66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/>
          <p:nvPr/>
        </p:nvSpPr>
        <p:spPr>
          <a:xfrm>
            <a:off x="2438400" y="17526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1267" name="Rectangle 5"/>
          <p:cNvSpPr/>
          <p:nvPr/>
        </p:nvSpPr>
        <p:spPr>
          <a:xfrm>
            <a:off x="8610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1268" name="Rectangle 6"/>
          <p:cNvSpPr/>
          <p:nvPr/>
        </p:nvSpPr>
        <p:spPr>
          <a:xfrm rot="-3389626">
            <a:off x="7962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152400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sz="5400" b="1" dirty="0">
                <a:solidFill>
                  <a:srgbClr val="FF0000"/>
                </a:solidFill>
              </a:rPr>
              <a:t>ViÕt b¶ng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</TotalTime>
  <Words>114</Words>
  <Application>Microsoft Office PowerPoint</Application>
  <PresentationFormat>Widescreen</PresentationFormat>
  <Paragraphs>55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Arial-Rounded</vt:lpstr>
      <vt:lpstr>HP001 4 hàng</vt:lpstr>
      <vt:lpstr>Times New Roman</vt:lpstr>
      <vt:lpstr>Calibri</vt:lpstr>
      <vt:lpstr>Arial</vt:lpstr>
      <vt:lpstr>.VnAvant</vt:lpstr>
      <vt:lpstr>Quicksand Medium</vt:lpstr>
      <vt:lpstr>Calibri Light</vt:lpstr>
      <vt:lpstr>Default Design</vt:lpstr>
      <vt:lpstr>默认设计模板</vt:lpstr>
      <vt:lpstr>6_Office Theme</vt:lpstr>
      <vt:lpstr>1_默认设计模板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Windows 10</cp:lastModifiedBy>
  <cp:revision>114</cp:revision>
  <dcterms:created xsi:type="dcterms:W3CDTF">2002-08-27T21:28:28Z</dcterms:created>
  <dcterms:modified xsi:type="dcterms:W3CDTF">2022-09-28T02:30:12Z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