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6" r:id="rId5"/>
    <p:sldId id="277" r:id="rId6"/>
    <p:sldId id="260" r:id="rId7"/>
    <p:sldId id="261" r:id="rId8"/>
    <p:sldId id="262" r:id="rId9"/>
    <p:sldId id="263" r:id="rId10"/>
    <p:sldId id="264" r:id="rId11"/>
    <p:sldId id="265" r:id="rId12"/>
    <p:sldId id="267" r:id="rId13"/>
    <p:sldId id="268" r:id="rId14"/>
    <p:sldId id="269" r:id="rId15"/>
    <p:sldId id="271" r:id="rId16"/>
    <p:sldId id="272" r:id="rId17"/>
    <p:sldId id="273"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288D6-67EB-464E-9DB9-706359DC8600}"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765B2-D7DF-4DAD-8409-38551E60AE9F}" type="slidenum">
              <a:rPr lang="en-US" smtClean="0"/>
              <a:t>‹#›</a:t>
            </a:fld>
            <a:endParaRPr lang="en-US"/>
          </a:p>
        </p:txBody>
      </p:sp>
    </p:spTree>
    <p:extLst>
      <p:ext uri="{BB962C8B-B14F-4D97-AF65-F5344CB8AC3E}">
        <p14:creationId xmlns:p14="http://schemas.microsoft.com/office/powerpoint/2010/main" val="272944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nêu</a:t>
            </a:r>
            <a:r>
              <a:rPr lang="en-US" dirty="0"/>
              <a:t> 1 </a:t>
            </a:r>
            <a:r>
              <a:rPr lang="en-US" dirty="0" err="1"/>
              <a:t>số</a:t>
            </a:r>
            <a:r>
              <a:rPr lang="en-US" dirty="0"/>
              <a:t> </a:t>
            </a:r>
            <a:r>
              <a:rPr lang="en-US" dirty="0" err="1"/>
              <a:t>biện</a:t>
            </a:r>
            <a:r>
              <a:rPr lang="en-US" dirty="0"/>
              <a:t> </a:t>
            </a:r>
            <a:r>
              <a:rPr lang="en-US" dirty="0" err="1"/>
              <a:t>pháp</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biển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70C7F-AFB8-4F34-B35E-176E0EBEF7D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6156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t>
            </a:r>
            <a:r>
              <a:rPr lang="en-US" dirty="0" err="1"/>
              <a:t>ảnh</a:t>
            </a:r>
            <a:r>
              <a:rPr lang="en-US" dirty="0"/>
              <a:t> </a:t>
            </a:r>
            <a:r>
              <a:rPr lang="en-US" dirty="0" err="1"/>
              <a:t>hưởng</a:t>
            </a:r>
            <a:r>
              <a:rPr lang="en-US" dirty="0"/>
              <a:t> </a:t>
            </a:r>
            <a:r>
              <a:rPr lang="en-US" dirty="0" err="1"/>
              <a:t>sự</a:t>
            </a:r>
            <a:r>
              <a:rPr lang="en-US" dirty="0"/>
              <a:t> ô </a:t>
            </a:r>
            <a:r>
              <a:rPr lang="en-US" dirty="0" err="1"/>
              <a:t>nhiễm</a:t>
            </a:r>
            <a:r>
              <a:rPr lang="en-US" dirty="0"/>
              <a:t> </a:t>
            </a:r>
            <a:r>
              <a:rPr lang="en-US" dirty="0" err="1"/>
              <a:t>môi</a:t>
            </a:r>
            <a:r>
              <a:rPr lang="en-US" dirty="0"/>
              <a:t> </a:t>
            </a:r>
            <a:r>
              <a:rPr lang="en-US" dirty="0" err="1"/>
              <a:t>trường</a:t>
            </a:r>
            <a:r>
              <a:rPr lang="en-US" dirty="0"/>
              <a:t> </a:t>
            </a:r>
            <a:r>
              <a:rPr lang="en-US" dirty="0" err="1"/>
              <a:t>biển</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70C7F-AFB8-4F34-B35E-176E0EBEF7D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538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0E05-6E01-4EC5-A926-1447FDF0A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3C06C8-7A1A-4934-8838-1747DD484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B65695-CB00-4F94-88EC-E9192325BB54}"/>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F05B1288-3DD3-463E-BA1E-E7186E0AF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889C-6EA4-458C-BFCE-B34112667946}"/>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228952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E6E2-A7C4-43D5-9E4E-0B035E0BF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4E873E-C85A-43CD-9A37-2C273FD63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BBE18-869C-4A1E-8445-7C0B4E5D1B92}"/>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F0BAB2AF-7976-48F9-8FF5-0EE417CEB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25A74-F7F7-41AA-AA60-D3B903F2DBC6}"/>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93422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8EFD5-A8A6-4B17-A4D0-E1B05B912C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D9267-64E2-4AD0-819F-751300B88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60660-608A-480D-8A44-55BBE04D4015}"/>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44F83096-2A95-4813-B7FD-127458FD0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3D46C-B908-497B-905E-1D3F1418E19F}"/>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406846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374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81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8826-56C6-463B-9CA7-3967B0283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C2C93-389A-4396-8A2A-81F0B138F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67716-97AE-4A71-A036-4ABF8E0D9E9A}"/>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23854A3C-67EE-440F-AA1B-42443BE87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91E84-01AC-4A2C-B1A1-52D93E9955A4}"/>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101954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16C6-7D22-43D9-AE20-A30F562D1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484ED7-19D5-4FAB-B2FE-73868690A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33D29-BC15-410C-A565-61C3C4AC4876}"/>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526E95E0-4D66-414B-960F-84A1D163D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F7F14-B77C-46A7-8AC4-CEEA45CCA784}"/>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15501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94E7-49AB-4A0C-8ADA-E2520F2B6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27C8A-51FD-4633-9AA5-A90C818F87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F260C-A8CD-4EAA-9176-83F404D58F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21B182-B0C2-461B-BAC3-325CEB5BD78F}"/>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6" name="Footer Placeholder 5">
            <a:extLst>
              <a:ext uri="{FF2B5EF4-FFF2-40B4-BE49-F238E27FC236}">
                <a16:creationId xmlns:a16="http://schemas.microsoft.com/office/drawing/2014/main" id="{375D4144-F482-4FCC-A8FD-1BD1879CA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0280B-3DAC-4501-B371-DDFDC0D5730B}"/>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105240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5B34-B898-4D80-9C26-96CEDF1CB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E5E84-0C1D-4D0E-AD25-645D3B4D7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BD981-F2E7-4BA3-B3EA-DBA51199E0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EAE44B-249C-44C1-BB6A-5A009B40D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59646F-AA7C-45E8-8B42-1F7EEF9DAD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2E6F9D-F4D5-4E1E-ABDB-E33707870377}"/>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8" name="Footer Placeholder 7">
            <a:extLst>
              <a:ext uri="{FF2B5EF4-FFF2-40B4-BE49-F238E27FC236}">
                <a16:creationId xmlns:a16="http://schemas.microsoft.com/office/drawing/2014/main" id="{177FC09F-6285-4B61-A0D9-62FAC040D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ACE2DF-210B-4A19-86FF-E6AD6C1A0965}"/>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48823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01EF-477F-4502-B2BE-AB18BBC7D5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174B17-D78D-4133-AEF2-93D5945FDD62}"/>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4" name="Footer Placeholder 3">
            <a:extLst>
              <a:ext uri="{FF2B5EF4-FFF2-40B4-BE49-F238E27FC236}">
                <a16:creationId xmlns:a16="http://schemas.microsoft.com/office/drawing/2014/main" id="{40630372-B151-4289-94A3-22642FCE0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621786-8096-423B-A6E0-B093DD828ADD}"/>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13955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2EABF-1E7B-42FD-83A8-66F6FD559D63}"/>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3" name="Footer Placeholder 2">
            <a:extLst>
              <a:ext uri="{FF2B5EF4-FFF2-40B4-BE49-F238E27FC236}">
                <a16:creationId xmlns:a16="http://schemas.microsoft.com/office/drawing/2014/main" id="{B2AE5FE1-69C7-4709-A265-9D3F75FDC3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623E90-6257-4E0C-8BF4-089573730C2C}"/>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77162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E78F-6042-4C55-BD09-2E22B3C6D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9C7C7-5904-4763-BB30-EBDC4E949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3282-DA03-456D-BC33-A2152C43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51942-3870-4D2F-8C03-037C2AFCEE75}"/>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6" name="Footer Placeholder 5">
            <a:extLst>
              <a:ext uri="{FF2B5EF4-FFF2-40B4-BE49-F238E27FC236}">
                <a16:creationId xmlns:a16="http://schemas.microsoft.com/office/drawing/2014/main" id="{7705AA33-39F7-43CD-888A-169B6C88E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CE9C0-C19D-4BB7-93FD-A8EDAA19F82C}"/>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181678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F843-3C44-4E5A-BE69-0870D6F76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B091E4-C9DE-4891-B091-C9DE173B1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CC824A-B0DE-433E-A19D-FF7F94530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886F6-7BDE-404A-92C4-0BBBA98412AF}"/>
              </a:ext>
            </a:extLst>
          </p:cNvPr>
          <p:cNvSpPr>
            <a:spLocks noGrp="1"/>
          </p:cNvSpPr>
          <p:nvPr>
            <p:ph type="dt" sz="half" idx="10"/>
          </p:nvPr>
        </p:nvSpPr>
        <p:spPr/>
        <p:txBody>
          <a:bodyPr/>
          <a:lstStyle/>
          <a:p>
            <a:fld id="{F2C5E8A9-9368-4E86-8429-DD48C10E1CCE}" type="datetimeFigureOut">
              <a:rPr lang="en-US" smtClean="0"/>
              <a:t>10/20/2023</a:t>
            </a:fld>
            <a:endParaRPr lang="en-US"/>
          </a:p>
        </p:txBody>
      </p:sp>
      <p:sp>
        <p:nvSpPr>
          <p:cNvPr id="6" name="Footer Placeholder 5">
            <a:extLst>
              <a:ext uri="{FF2B5EF4-FFF2-40B4-BE49-F238E27FC236}">
                <a16:creationId xmlns:a16="http://schemas.microsoft.com/office/drawing/2014/main" id="{0A982FA4-581E-4DBB-98D7-75FFC91C7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C4A64-3A5E-49C1-B00B-5C80D971FA33}"/>
              </a:ext>
            </a:extLst>
          </p:cNvPr>
          <p:cNvSpPr>
            <a:spLocks noGrp="1"/>
          </p:cNvSpPr>
          <p:nvPr>
            <p:ph type="sldNum" sz="quarter" idx="12"/>
          </p:nvPr>
        </p:nvSpPr>
        <p:spPr/>
        <p:txBody>
          <a:bodyPr/>
          <a:lstStyle/>
          <a:p>
            <a:fld id="{90A2A547-8086-477A-A580-B96240F00425}" type="slidenum">
              <a:rPr lang="en-US" smtClean="0"/>
              <a:t>‹#›</a:t>
            </a:fld>
            <a:endParaRPr lang="en-US"/>
          </a:p>
        </p:txBody>
      </p:sp>
    </p:spTree>
    <p:extLst>
      <p:ext uri="{BB962C8B-B14F-4D97-AF65-F5344CB8AC3E}">
        <p14:creationId xmlns:p14="http://schemas.microsoft.com/office/powerpoint/2010/main" val="31004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0D289-0819-4FE7-ACB1-2177FC5CE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C409D-0C25-4724-8080-5977878DFC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4EA1E-E3A0-47B3-8804-E1EE08F8E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5E8A9-9368-4E86-8429-DD48C10E1CCE}" type="datetimeFigureOut">
              <a:rPr lang="en-US" smtClean="0"/>
              <a:t>10/20/2023</a:t>
            </a:fld>
            <a:endParaRPr lang="en-US"/>
          </a:p>
        </p:txBody>
      </p:sp>
      <p:sp>
        <p:nvSpPr>
          <p:cNvPr id="5" name="Footer Placeholder 4">
            <a:extLst>
              <a:ext uri="{FF2B5EF4-FFF2-40B4-BE49-F238E27FC236}">
                <a16:creationId xmlns:a16="http://schemas.microsoft.com/office/drawing/2014/main" id="{2A6C794E-0696-4198-B6F4-9BC5085DCA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2B45E0-ABF5-4CEF-AC17-570C90A93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2A547-8086-477A-A580-B96240F00425}" type="slidenum">
              <a:rPr lang="en-US" smtClean="0"/>
              <a:t>‹#›</a:t>
            </a:fld>
            <a:endParaRPr lang="en-US"/>
          </a:p>
        </p:txBody>
      </p:sp>
    </p:spTree>
    <p:extLst>
      <p:ext uri="{BB962C8B-B14F-4D97-AF65-F5344CB8AC3E}">
        <p14:creationId xmlns:p14="http://schemas.microsoft.com/office/powerpoint/2010/main" val="1673054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7" name="Picture 6">
            <a:extLst>
              <a:ext uri="{FF2B5EF4-FFF2-40B4-BE49-F238E27FC236}">
                <a16:creationId xmlns:a16="http://schemas.microsoft.com/office/drawing/2014/main" id="{7ED4EE5A-2A9D-588F-DD6E-CBB819234B51}"/>
              </a:ext>
            </a:extLst>
          </p:cNvPr>
          <p:cNvPicPr>
            <a:picLocks noChangeAspect="1"/>
          </p:cNvPicPr>
          <p:nvPr/>
        </p:nvPicPr>
        <p:blipFill>
          <a:blip r:embed="rId5"/>
          <a:stretch>
            <a:fillRect/>
          </a:stretch>
        </p:blipFill>
        <p:spPr>
          <a:xfrm>
            <a:off x="-109325" y="997773"/>
            <a:ext cx="6953711" cy="3918190"/>
          </a:xfrm>
          <a:prstGeom prst="rect">
            <a:avLst/>
          </a:prstGeom>
        </p:spPr>
      </p:pic>
      <p:pic>
        <p:nvPicPr>
          <p:cNvPr id="12" name="Picture 11">
            <a:extLst>
              <a:ext uri="{FF2B5EF4-FFF2-40B4-BE49-F238E27FC236}">
                <a16:creationId xmlns:a16="http://schemas.microsoft.com/office/drawing/2014/main" id="{6339E057-5F1F-5A44-F74E-D2F52BD7F92E}"/>
              </a:ext>
            </a:extLst>
          </p:cNvPr>
          <p:cNvPicPr>
            <a:picLocks noChangeAspect="1"/>
          </p:cNvPicPr>
          <p:nvPr/>
        </p:nvPicPr>
        <p:blipFill>
          <a:blip r:embed="rId6"/>
          <a:stretch>
            <a:fillRect/>
          </a:stretch>
        </p:blipFill>
        <p:spPr>
          <a:xfrm>
            <a:off x="2468008" y="193261"/>
            <a:ext cx="1844466" cy="960838"/>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A05F95F8-9D3A-19C5-0F71-DB4BC5F1CE62}"/>
              </a:ext>
            </a:extLst>
          </p:cNvPr>
          <p:cNvSpPr txBox="1"/>
          <p:nvPr/>
        </p:nvSpPr>
        <p:spPr>
          <a:xfrm>
            <a:off x="321554" y="1352450"/>
            <a:ext cx="11548892"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Khởi hành chuyến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 chuyển đến khách sạn nghỉ ngơi, thu dọn đồ đạc và ăn 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Chuẩn bị đầy đủ quần áo, túi rác và dụng cụ dọn dẹp và di chuyển đến bờ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được giao cho công việc nhặt rác ở trên bờ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phụ trách ra xa hơn để thu nhặt rác, đặc biệt là các đồ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800" b="0" i="0" u="none" strike="noStrike" kern="1200" cap="none" spc="0" normalizeH="0" baseline="0" noProof="0" dirty="0">
              <a:ln>
                <a:noFill/>
              </a:ln>
              <a:solidFill>
                <a:srgbClr val="28692E"/>
              </a:solidFill>
              <a:effectLst>
                <a:outerShdw blurRad="12700" dist="38100" dir="240000" algn="tl">
                  <a:srgbClr val="92D050"/>
                </a:outerShdw>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6F0CBAE8-E9F6-4720-E752-4D0FC51A0C26}"/>
              </a:ext>
            </a:extLst>
          </p:cNvPr>
          <p:cNvSpPr txBox="1"/>
          <p:nvPr/>
        </p:nvSpPr>
        <p:spPr>
          <a:xfrm>
            <a:off x="946484" y="395416"/>
            <a:ext cx="103952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Các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việc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đã</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làm</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theo</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trình</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tự</a:t>
            </a:r>
            <a:endPar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endParaRPr>
          </a:p>
        </p:txBody>
      </p:sp>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6E8E0-46C1-C5E8-F747-E7744F714E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063496" y="979803"/>
            <a:ext cx="8159578" cy="5481639"/>
          </a:xfrm>
          <a:prstGeom prst="rect">
            <a:avLst/>
          </a:prstGeom>
        </p:spPr>
      </p:pic>
      <p:sp>
        <p:nvSpPr>
          <p:cNvPr id="4" name="Rectangle 3">
            <a:extLst>
              <a:ext uri="{FF2B5EF4-FFF2-40B4-BE49-F238E27FC236}">
                <a16:creationId xmlns:a16="http://schemas.microsoft.com/office/drawing/2014/main" id="{A4172852-44F2-4028-AEBB-9FB95C68BFF9}"/>
              </a:ext>
            </a:extLst>
          </p:cNvPr>
          <p:cNvSpPr/>
          <p:nvPr/>
        </p:nvSpPr>
        <p:spPr>
          <a:xfrm>
            <a:off x="5016843" y="437247"/>
            <a:ext cx="2088292" cy="403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11">
            <a:extLst>
              <a:ext uri="{FF2B5EF4-FFF2-40B4-BE49-F238E27FC236}">
                <a16:creationId xmlns:a16="http://schemas.microsoft.com/office/drawing/2014/main" id="{324124CE-F910-2720-E02B-BEBD0635D4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28016"/>
            <a:ext cx="2245084" cy="864680"/>
          </a:xfrm>
          <a:prstGeom prst="rect">
            <a:avLst/>
          </a:prstGeom>
        </p:spPr>
      </p:pic>
      <p:sp>
        <p:nvSpPr>
          <p:cNvPr id="6" name="TextBox 5">
            <a:extLst>
              <a:ext uri="{FF2B5EF4-FFF2-40B4-BE49-F238E27FC236}">
                <a16:creationId xmlns:a16="http://schemas.microsoft.com/office/drawing/2014/main" id="{5BAC1D0B-7A39-4297-1CC0-55F27C086627}"/>
              </a:ext>
            </a:extLst>
          </p:cNvPr>
          <p:cNvSpPr txBox="1"/>
          <p:nvPr/>
        </p:nvSpPr>
        <p:spPr>
          <a:xfrm>
            <a:off x="5116137" y="164961"/>
            <a:ext cx="1651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89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EEDC0A31-7410-A496-C75F-71B81C016B7B}"/>
              </a:ext>
            </a:extLst>
          </p:cNvPr>
          <p:cNvSpPr txBox="1"/>
          <p:nvPr/>
        </p:nvSpPr>
        <p:spPr>
          <a:xfrm>
            <a:off x="345989" y="728921"/>
            <a:ext cx="11500022"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Mở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em đã có một trải nghiệm bổ ích cùng với các anh chị trong đoàn thanh niên. Đó là một chuyến tình nguyện dọn dẹp bờ biển. Điểm đến của chuyến đi chính là bãi biển Mỹ Khê xinh đẹp.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图片 18">
            <a:extLst>
              <a:ext uri="{FF2B5EF4-FFF2-40B4-BE49-F238E27FC236}">
                <a16:creationId xmlns:a16="http://schemas.microsoft.com/office/drawing/2014/main" id="{F94EF24F-528C-513A-72BE-9F3C75CE7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1" r="67100" b="7985"/>
          <a:stretch/>
        </p:blipFill>
        <p:spPr>
          <a:xfrm>
            <a:off x="-1036526" y="3919602"/>
            <a:ext cx="2272202" cy="1990160"/>
          </a:xfrm>
          <a:prstGeom prst="rect">
            <a:avLst/>
          </a:prstGeom>
        </p:spPr>
      </p:pic>
      <p:pic>
        <p:nvPicPr>
          <p:cNvPr id="38" name="Picture 37">
            <a:extLst>
              <a:ext uri="{FF2B5EF4-FFF2-40B4-BE49-F238E27FC236}">
                <a16:creationId xmlns:a16="http://schemas.microsoft.com/office/drawing/2014/main" id="{CE4A51B0-7B25-5563-718E-66E3A66E5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59" y="5150796"/>
            <a:ext cx="2268296" cy="1707204"/>
          </a:xfrm>
          <a:prstGeom prst="rect">
            <a:avLst/>
          </a:prstGeom>
        </p:spPr>
      </p:pic>
      <p:sp>
        <p:nvSpPr>
          <p:cNvPr id="40" name="TextBox 39">
            <a:extLst>
              <a:ext uri="{FF2B5EF4-FFF2-40B4-BE49-F238E27FC236}">
                <a16:creationId xmlns:a16="http://schemas.microsoft.com/office/drawing/2014/main" id="{824CE398-DEDD-D54A-9118-6D76BB4EC799}"/>
              </a:ext>
            </a:extLst>
          </p:cNvPr>
          <p:cNvSpPr txBox="1"/>
          <p:nvPr/>
        </p:nvSpPr>
        <p:spPr>
          <a:xfrm>
            <a:off x="1357183" y="3615037"/>
            <a:ext cx="10367320" cy="47705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Thân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Chuyến xe khởi hành từ sáng sớm.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nơi, mọi người đều đã mệt nên quyết định đến khách sạn nhận phòng. Sau khi thu dọn đồ đạc sẽ cùng nhau đi ăn uống rồi nghỉ ngơi.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a:extLst>
              <a:ext uri="{FF2B5EF4-FFF2-40B4-BE49-F238E27FC236}">
                <a16:creationId xmlns:a16="http://schemas.microsoft.com/office/drawing/2014/main" id="{B5F81AE7-64BB-371B-33ED-AE03F71953E1}"/>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2" name="图片 11">
            <a:extLst>
              <a:ext uri="{FF2B5EF4-FFF2-40B4-BE49-F238E27FC236}">
                <a16:creationId xmlns:a16="http://schemas.microsoft.com/office/drawing/2014/main" id="{E8D99C41-9F55-F0A6-C061-369EAFB28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44145"/>
            <a:ext cx="3224324" cy="848551"/>
          </a:xfrm>
          <a:prstGeom prst="rect">
            <a:avLst/>
          </a:prstGeom>
        </p:spPr>
      </p:pic>
      <p:sp>
        <p:nvSpPr>
          <p:cNvPr id="43" name="TextBox 42">
            <a:extLst>
              <a:ext uri="{FF2B5EF4-FFF2-40B4-BE49-F238E27FC236}">
                <a16:creationId xmlns:a16="http://schemas.microsoft.com/office/drawing/2014/main" id="{BF1FBF43-D444-BAD9-B310-C2E04B3E73CE}"/>
              </a:ext>
            </a:extLst>
          </p:cNvPr>
          <p:cNvSpPr txBox="1"/>
          <p:nvPr/>
        </p:nvSpPr>
        <p:spPr>
          <a:xfrm>
            <a:off x="4912807" y="256693"/>
            <a:ext cx="2899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 chi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tiết</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566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3B8622B-A6AE-48CA-8932-50A60CF8E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0721" y="4959805"/>
            <a:ext cx="1454017" cy="1898195"/>
          </a:xfrm>
          <a:prstGeom prst="rect">
            <a:avLst/>
          </a:prstGeom>
        </p:spPr>
      </p:pic>
      <p:sp>
        <p:nvSpPr>
          <p:cNvPr id="21" name="Rectangle 20">
            <a:extLst>
              <a:ext uri="{FF2B5EF4-FFF2-40B4-BE49-F238E27FC236}">
                <a16:creationId xmlns:a16="http://schemas.microsoft.com/office/drawing/2014/main" id="{B0525AE2-AAE7-BCBE-CD64-421732F5344D}"/>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DF12312C-5691-C158-27C5-4F45D1B15508}"/>
              </a:ext>
            </a:extLst>
          </p:cNvPr>
          <p:cNvSpPr txBox="1"/>
          <p:nvPr/>
        </p:nvSpPr>
        <p:spPr>
          <a:xfrm>
            <a:off x="465438" y="492807"/>
            <a:ext cx="11232291"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Chúng em phân thành các nhóm với từng công việc cụ thể: Một nhóm được giao cho công việc nhặt rác ở trên bờ biển, một nhóm phụ trách ra xa hơn để thu nhặt rác trên mặt nước, đặc biệt là các đồ nhựa.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giao nhiệm vụ nhặt rác trên bờ biển cùng với 9 bạn nữa.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66775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139EBE-BD29-8745-5251-1AF33692CE1E}"/>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50DA96D-EB01-A526-9011-E74FDB98D1E2}"/>
              </a:ext>
            </a:extLst>
          </p:cNvPr>
          <p:cNvSpPr txBox="1"/>
          <p:nvPr/>
        </p:nvSpPr>
        <p:spPr>
          <a:xfrm>
            <a:off x="839517" y="638864"/>
            <a:ext cx="10663635"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 Kết bài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Chuyến đi này là một trải nghiệm đẹp với em. Nhờ có sự nhiệt tình của mọi người, bãi biển đã trở nên rất sạch đẹp. Em mong rằng sẽ có thêm nhiều hơn những chuyến đi thú vị và bổ ích như vậy.</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 name="Picture 29">
            <a:extLst>
              <a:ext uri="{FF2B5EF4-FFF2-40B4-BE49-F238E27FC236}">
                <a16:creationId xmlns:a16="http://schemas.microsoft.com/office/drawing/2014/main" id="{92848D7C-A40C-F293-ED29-E77BC73A4C5A}"/>
              </a:ext>
            </a:extLst>
          </p:cNvPr>
          <p:cNvPicPr>
            <a:picLocks noChangeAspect="1"/>
          </p:cNvPicPr>
          <p:nvPr/>
        </p:nvPicPr>
        <p:blipFill>
          <a:blip r:embed="rId2"/>
          <a:stretch>
            <a:fillRect/>
          </a:stretch>
        </p:blipFill>
        <p:spPr>
          <a:xfrm>
            <a:off x="9679588" y="4081977"/>
            <a:ext cx="2776023" cy="2776023"/>
          </a:xfrm>
          <a:prstGeom prst="rect">
            <a:avLst/>
          </a:prstGeom>
        </p:spPr>
      </p:pic>
      <p:grpSp>
        <p:nvGrpSpPr>
          <p:cNvPr id="31" name="Group 30">
            <a:extLst>
              <a:ext uri="{FF2B5EF4-FFF2-40B4-BE49-F238E27FC236}">
                <a16:creationId xmlns:a16="http://schemas.microsoft.com/office/drawing/2014/main" id="{2AA68E04-97FB-DD48-5599-99210C467F51}"/>
              </a:ext>
            </a:extLst>
          </p:cNvPr>
          <p:cNvGrpSpPr/>
          <p:nvPr/>
        </p:nvGrpSpPr>
        <p:grpSpPr>
          <a:xfrm>
            <a:off x="227288" y="3429000"/>
            <a:ext cx="3408091" cy="3310254"/>
            <a:chOff x="488751" y="3690298"/>
            <a:chExt cx="3408091" cy="3310254"/>
          </a:xfrm>
        </p:grpSpPr>
        <p:pic>
          <p:nvPicPr>
            <p:cNvPr id="32" name="Picture 31">
              <a:extLst>
                <a:ext uri="{FF2B5EF4-FFF2-40B4-BE49-F238E27FC236}">
                  <a16:creationId xmlns:a16="http://schemas.microsoft.com/office/drawing/2014/main" id="{31459405-0F8D-FEC5-4687-17957BC32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33" name="Picture 32">
              <a:extLst>
                <a:ext uri="{FF2B5EF4-FFF2-40B4-BE49-F238E27FC236}">
                  <a16:creationId xmlns:a16="http://schemas.microsoft.com/office/drawing/2014/main" id="{C056CE2A-3FAA-7301-B3E9-87B3A5B6B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spTree>
    <p:extLst>
      <p:ext uri="{BB962C8B-B14F-4D97-AF65-F5344CB8AC3E}">
        <p14:creationId xmlns:p14="http://schemas.microsoft.com/office/powerpoint/2010/main" val="157114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3"/>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graphic design, poster, graphics&#10;&#10;Description automatically generated">
            <a:extLst>
              <a:ext uri="{FF2B5EF4-FFF2-40B4-BE49-F238E27FC236}">
                <a16:creationId xmlns:a16="http://schemas.microsoft.com/office/drawing/2014/main" id="{1410C8CD-798B-8971-6BC3-162E3A40D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4" r="-2" b="16889"/>
          <a:stretch/>
        </p:blipFill>
        <p:spPr>
          <a:xfrm>
            <a:off x="198739" y="171717"/>
            <a:ext cx="5804105"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picture containing text, child art, illustration, graphic design&#10;&#10;Description automatically generated">
            <a:extLst>
              <a:ext uri="{FF2B5EF4-FFF2-40B4-BE49-F238E27FC236}">
                <a16:creationId xmlns:a16="http://schemas.microsoft.com/office/drawing/2014/main" id="{23533CC7-D5B7-8F73-7BE6-9B6D1F680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2" r="16258" b="1"/>
          <a:stretch/>
        </p:blipFill>
        <p:spPr>
          <a:xfrm>
            <a:off x="6195373" y="171717"/>
            <a:ext cx="5797883"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turtle on the beach&#10;&#10;Description automatically generated with low confidence">
            <a:extLst>
              <a:ext uri="{FF2B5EF4-FFF2-40B4-BE49-F238E27FC236}">
                <a16:creationId xmlns:a16="http://schemas.microsoft.com/office/drawing/2014/main" id="{73106E38-EF80-B9AF-BF9F-986E76FFC7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73" r="-2" b="12588"/>
          <a:stretch/>
        </p:blipFill>
        <p:spPr>
          <a:xfrm>
            <a:off x="198739" y="3510858"/>
            <a:ext cx="5804105"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picture containing text, graphic design, graphics, illustration&#10;&#10;Description automatically generated">
            <a:extLst>
              <a:ext uri="{FF2B5EF4-FFF2-40B4-BE49-F238E27FC236}">
                <a16:creationId xmlns:a16="http://schemas.microsoft.com/office/drawing/2014/main" id="{7FE6E752-724B-9B68-A536-6E410F57B4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909" r="2" b="2"/>
          <a:stretch/>
        </p:blipFill>
        <p:spPr>
          <a:xfrm>
            <a:off x="6195372" y="3510858"/>
            <a:ext cx="5797883"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43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800" decel="100000"/>
                                        <p:tgtEl>
                                          <p:spTgt spid="43"/>
                                        </p:tgtEl>
                                      </p:cBhvr>
                                    </p:animEffect>
                                    <p:anim calcmode="lin" valueType="num">
                                      <p:cBhvr>
                                        <p:cTn id="8" dur="800" decel="100000" fill="hold"/>
                                        <p:tgtEl>
                                          <p:spTgt spid="43"/>
                                        </p:tgtEl>
                                        <p:attrNameLst>
                                          <p:attrName>style.rotation</p:attrName>
                                        </p:attrNameLst>
                                      </p:cBhvr>
                                      <p:tavLst>
                                        <p:tav tm="0">
                                          <p:val>
                                            <p:fltVal val="-90"/>
                                          </p:val>
                                        </p:tav>
                                        <p:tav tm="100000">
                                          <p:val>
                                            <p:fltVal val="0"/>
                                          </p:val>
                                        </p:tav>
                                      </p:tavLst>
                                    </p:anim>
                                    <p:anim calcmode="lin" valueType="num">
                                      <p:cBhvr>
                                        <p:cTn id="9" dur="800" decel="100000" fill="hold"/>
                                        <p:tgtEl>
                                          <p:spTgt spid="43"/>
                                        </p:tgtEl>
                                        <p:attrNameLst>
                                          <p:attrName>ppt_x</p:attrName>
                                        </p:attrNameLst>
                                      </p:cBhvr>
                                      <p:tavLst>
                                        <p:tav tm="0">
                                          <p:val>
                                            <p:strVal val="#ppt_x+0.4"/>
                                          </p:val>
                                        </p:tav>
                                        <p:tav tm="100000">
                                          <p:val>
                                            <p:strVal val="#ppt_x-0.05"/>
                                          </p:val>
                                        </p:tav>
                                      </p:tavLst>
                                    </p:anim>
                                    <p:anim calcmode="lin" valueType="num">
                                      <p:cBhvr>
                                        <p:cTn id="10" dur="800" decel="100000" fill="hold"/>
                                        <p:tgtEl>
                                          <p:spTgt spid="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800" decel="100000"/>
                                        <p:tgtEl>
                                          <p:spTgt spid="37"/>
                                        </p:tgtEl>
                                      </p:cBhvr>
                                    </p:animEffect>
                                    <p:anim calcmode="lin" valueType="num">
                                      <p:cBhvr>
                                        <p:cTn id="16" dur="800" decel="100000" fill="hold"/>
                                        <p:tgtEl>
                                          <p:spTgt spid="37"/>
                                        </p:tgtEl>
                                        <p:attrNameLst>
                                          <p:attrName>style.rotation</p:attrName>
                                        </p:attrNameLst>
                                      </p:cBhvr>
                                      <p:tavLst>
                                        <p:tav tm="0">
                                          <p:val>
                                            <p:fltVal val="-90"/>
                                          </p:val>
                                        </p:tav>
                                        <p:tav tm="100000">
                                          <p:val>
                                            <p:fltVal val="0"/>
                                          </p:val>
                                        </p:tav>
                                      </p:tavLst>
                                    </p:anim>
                                    <p:anim calcmode="lin" valueType="num">
                                      <p:cBhvr>
                                        <p:cTn id="17" dur="800" decel="100000" fill="hold"/>
                                        <p:tgtEl>
                                          <p:spTgt spid="37"/>
                                        </p:tgtEl>
                                        <p:attrNameLst>
                                          <p:attrName>ppt_x</p:attrName>
                                        </p:attrNameLst>
                                      </p:cBhvr>
                                      <p:tavLst>
                                        <p:tav tm="0">
                                          <p:val>
                                            <p:strVal val="#ppt_x+0.4"/>
                                          </p:val>
                                        </p:tav>
                                        <p:tav tm="100000">
                                          <p:val>
                                            <p:strVal val="#ppt_x-0.05"/>
                                          </p:val>
                                        </p:tav>
                                      </p:tavLst>
                                    </p:anim>
                                    <p:anim calcmode="lin" valueType="num">
                                      <p:cBhvr>
                                        <p:cTn id="18" dur="800" decel="100000" fill="hold"/>
                                        <p:tgtEl>
                                          <p:spTgt spid="3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800" decel="100000"/>
                                        <p:tgtEl>
                                          <p:spTgt spid="39"/>
                                        </p:tgtEl>
                                      </p:cBhvr>
                                    </p:animEffect>
                                    <p:anim calcmode="lin" valueType="num">
                                      <p:cBhvr>
                                        <p:cTn id="24" dur="800" decel="100000" fill="hold"/>
                                        <p:tgtEl>
                                          <p:spTgt spid="39"/>
                                        </p:tgtEl>
                                        <p:attrNameLst>
                                          <p:attrName>style.rotation</p:attrName>
                                        </p:attrNameLst>
                                      </p:cBhvr>
                                      <p:tavLst>
                                        <p:tav tm="0">
                                          <p:val>
                                            <p:fltVal val="-90"/>
                                          </p:val>
                                        </p:tav>
                                        <p:tav tm="100000">
                                          <p:val>
                                            <p:fltVal val="0"/>
                                          </p:val>
                                        </p:tav>
                                      </p:tavLst>
                                    </p:anim>
                                    <p:anim calcmode="lin" valueType="num">
                                      <p:cBhvr>
                                        <p:cTn id="25" dur="800" decel="100000" fill="hold"/>
                                        <p:tgtEl>
                                          <p:spTgt spid="39"/>
                                        </p:tgtEl>
                                        <p:attrNameLst>
                                          <p:attrName>ppt_x</p:attrName>
                                        </p:attrNameLst>
                                      </p:cBhvr>
                                      <p:tavLst>
                                        <p:tav tm="0">
                                          <p:val>
                                            <p:strVal val="#ppt_x+0.4"/>
                                          </p:val>
                                        </p:tav>
                                        <p:tav tm="100000">
                                          <p:val>
                                            <p:strVal val="#ppt_x-0.05"/>
                                          </p:val>
                                        </p:tav>
                                      </p:tavLst>
                                    </p:anim>
                                    <p:anim calcmode="lin" valueType="num">
                                      <p:cBhvr>
                                        <p:cTn id="26" dur="800" decel="100000" fill="hold"/>
                                        <p:tgtEl>
                                          <p:spTgt spid="3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800" decel="100000"/>
                                        <p:tgtEl>
                                          <p:spTgt spid="41"/>
                                        </p:tgtEl>
                                      </p:cBhvr>
                                    </p:animEffect>
                                    <p:anim calcmode="lin" valueType="num">
                                      <p:cBhvr>
                                        <p:cTn id="32" dur="800" decel="100000" fill="hold"/>
                                        <p:tgtEl>
                                          <p:spTgt spid="41"/>
                                        </p:tgtEl>
                                        <p:attrNameLst>
                                          <p:attrName>style.rotation</p:attrName>
                                        </p:attrNameLst>
                                      </p:cBhvr>
                                      <p:tavLst>
                                        <p:tav tm="0">
                                          <p:val>
                                            <p:fltVal val="-90"/>
                                          </p:val>
                                        </p:tav>
                                        <p:tav tm="100000">
                                          <p:val>
                                            <p:fltVal val="0"/>
                                          </p:val>
                                        </p:tav>
                                      </p:tavLst>
                                    </p:anim>
                                    <p:anim calcmode="lin" valueType="num">
                                      <p:cBhvr>
                                        <p:cTn id="33" dur="800" decel="100000" fill="hold"/>
                                        <p:tgtEl>
                                          <p:spTgt spid="41"/>
                                        </p:tgtEl>
                                        <p:attrNameLst>
                                          <p:attrName>ppt_x</p:attrName>
                                        </p:attrNameLst>
                                      </p:cBhvr>
                                      <p:tavLst>
                                        <p:tav tm="0">
                                          <p:val>
                                            <p:strVal val="#ppt_x+0.4"/>
                                          </p:val>
                                        </p:tav>
                                        <p:tav tm="100000">
                                          <p:val>
                                            <p:strVal val="#ppt_x-0.05"/>
                                          </p:val>
                                        </p:tav>
                                      </p:tavLst>
                                    </p:anim>
                                    <p:anim calcmode="lin" valueType="num">
                                      <p:cBhvr>
                                        <p:cTn id="34" dur="800" decel="100000" fill="hold"/>
                                        <p:tgtEl>
                                          <p:spTgt spid="41"/>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426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033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5"/>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02FA5EE-65CF-4F14-8FDE-CA8AB8EC5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28" y="3039762"/>
            <a:ext cx="3598462" cy="3598462"/>
          </a:xfrm>
          <a:prstGeom prst="rect">
            <a:avLst/>
          </a:prstGeom>
        </p:spPr>
      </p:pic>
      <p:sp>
        <p:nvSpPr>
          <p:cNvPr id="12" name="TextBox 11">
            <a:extLst>
              <a:ext uri="{FF2B5EF4-FFF2-40B4-BE49-F238E27FC236}">
                <a16:creationId xmlns:a16="http://schemas.microsoft.com/office/drawing/2014/main" id="{10F01412-5561-0947-C7DB-8BC520C1159C}"/>
              </a:ext>
            </a:extLst>
          </p:cNvPr>
          <p:cNvSpPr txBox="1"/>
          <p:nvPr/>
        </p:nvSpPr>
        <p:spPr>
          <a:xfrm>
            <a:off x="292609" y="922361"/>
            <a:ext cx="11528360" cy="707886"/>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a:extLst>
              <a:ext uri="{FF2B5EF4-FFF2-40B4-BE49-F238E27FC236}">
                <a16:creationId xmlns:a16="http://schemas.microsoft.com/office/drawing/2014/main" id="{78FC0244-B415-565C-43BD-71D8E8D136AD}"/>
              </a:ext>
            </a:extLst>
          </p:cNvPr>
          <p:cNvGrpSpPr/>
          <p:nvPr/>
        </p:nvGrpSpPr>
        <p:grpSpPr>
          <a:xfrm>
            <a:off x="2868030" y="2467481"/>
            <a:ext cx="8821462" cy="2135201"/>
            <a:chOff x="1596682" y="2538781"/>
            <a:chExt cx="4308768" cy="2135201"/>
          </a:xfrm>
        </p:grpSpPr>
        <p:sp>
          <p:nvSpPr>
            <p:cNvPr id="14" name="Rounded Rectangle 10">
              <a:extLst>
                <a:ext uri="{FF2B5EF4-FFF2-40B4-BE49-F238E27FC236}">
                  <a16:creationId xmlns:a16="http://schemas.microsoft.com/office/drawing/2014/main" id="{FA415C99-3966-A475-E214-FAA891E0CE59}"/>
                </a:ext>
              </a:extLst>
            </p:cNvPr>
            <p:cNvSpPr/>
            <p:nvPr/>
          </p:nvSpPr>
          <p:spPr>
            <a:xfrm>
              <a:off x="1596682" y="2604435"/>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6" name="Rounded Rectangle 11">
              <a:extLst>
                <a:ext uri="{FF2B5EF4-FFF2-40B4-BE49-F238E27FC236}">
                  <a16:creationId xmlns:a16="http://schemas.microsoft.com/office/drawing/2014/main" id="{8320ECD1-337F-2CAD-0AF1-6AA09B5F28AC}"/>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a16="http://schemas.microsoft.com/office/drawing/2014/main" id="{A23E11E6-AAE4-EBFD-D475-90263B9A3859}"/>
                </a:ext>
              </a:extLst>
            </p:cNvPr>
            <p:cNvSpPr/>
            <p:nvPr/>
          </p:nvSpPr>
          <p:spPr>
            <a:xfrm>
              <a:off x="1600737" y="2688978"/>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văn</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thuật</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sự</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việc</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3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phần</a:t>
              </a:r>
              <a:endPar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endParaRPr>
            </a:p>
          </p:txBody>
        </p:sp>
        <p:sp>
          <p:nvSpPr>
            <p:cNvPr id="34" name="Rectangle 33">
              <a:extLst>
                <a:ext uri="{FF2B5EF4-FFF2-40B4-BE49-F238E27FC236}">
                  <a16:creationId xmlns:a16="http://schemas.microsoft.com/office/drawing/2014/main" id="{DF53F719-BC9A-F5C7-26FD-8EDBB174AC87}"/>
                </a:ext>
              </a:extLst>
            </p:cNvPr>
            <p:cNvSpPr/>
            <p:nvPr/>
          </p:nvSpPr>
          <p:spPr>
            <a:xfrm>
              <a:off x="1600737" y="3966096"/>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Mở</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Thân</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Kết</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p:txBody>
        </p:sp>
      </p:grpSp>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5"/>
          <a:stretch>
            <a:fillRect/>
          </a:stretch>
        </p:blipFill>
        <p:spPr>
          <a:xfrm>
            <a:off x="2397398" y="6458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A0C99451-AF0D-48FC-8018-2686636C3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64" b="35213"/>
          <a:stretch/>
        </p:blipFill>
        <p:spPr>
          <a:xfrm>
            <a:off x="1084678" y="2993447"/>
            <a:ext cx="9662459" cy="2859617"/>
          </a:xfrm>
          <a:prstGeom prst="rect">
            <a:avLst/>
          </a:prstGeom>
        </p:spPr>
      </p:pic>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938992"/>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trải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nghiệm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sẻ</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03</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34638" y="3646710"/>
              <a:ext cx="1033461"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Góp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chỉnh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sửa</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01</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1943717" y="3735176"/>
              <a:ext cx="111340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Chuẩn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bị</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55513" y="3362665"/>
                <a:ext cx="937060" cy="1077218"/>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Lập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dàn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Cambria" panose="02040503050406030204" pitchFamily="18" charset="0"/>
                <a:ea typeface="Cambria" panose="02040503050406030204" pitchFamily="18" charset="0"/>
              </a:rPr>
              <a:t>TRÌNH TỰ VIẾT BÀI</a:t>
            </a: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7" y="3731741"/>
            <a:ext cx="3126259" cy="3126259"/>
          </a:xfrm>
          <a:prstGeom prst="rect">
            <a:avLst/>
          </a:prstGeom>
        </p:spPr>
      </p:pic>
      <p:sp>
        <p:nvSpPr>
          <p:cNvPr id="20" name="Rectangle 19">
            <a:extLst>
              <a:ext uri="{FF2B5EF4-FFF2-40B4-BE49-F238E27FC236}">
                <a16:creationId xmlns:a16="http://schemas.microsoft.com/office/drawing/2014/main" id="{8CCC82E1-8A40-73A2-2F02-F3F5FA54A187}"/>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695824" y="465072"/>
            <a:ext cx="2949419"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918245" y="631888"/>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bị</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23" name="组合 26">
            <a:extLst>
              <a:ext uri="{FF2B5EF4-FFF2-40B4-BE49-F238E27FC236}">
                <a16:creationId xmlns:a16="http://schemas.microsoft.com/office/drawing/2014/main" id="{AE734DDB-CEE7-6B02-2306-5E5945A8183F}"/>
              </a:ext>
            </a:extLst>
          </p:cNvPr>
          <p:cNvGrpSpPr/>
          <p:nvPr/>
        </p:nvGrpSpPr>
        <p:grpSpPr>
          <a:xfrm>
            <a:off x="2712034" y="1306516"/>
            <a:ext cx="9479966" cy="1535188"/>
            <a:chOff x="613391" y="3437823"/>
            <a:chExt cx="5869296" cy="1902470"/>
          </a:xfrm>
        </p:grpSpPr>
        <p:pic>
          <p:nvPicPr>
            <p:cNvPr id="24" name="图片 11">
              <a:extLst>
                <a:ext uri="{FF2B5EF4-FFF2-40B4-BE49-F238E27FC236}">
                  <a16:creationId xmlns:a16="http://schemas.microsoft.com/office/drawing/2014/main" id="{F2C55758-A41C-923D-F6C6-847F110AC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C7F48BEB-98AB-CE70-036E-D7F521FE5C94}"/>
                </a:ext>
              </a:extLst>
            </p:cNvPr>
            <p:cNvSpPr txBox="1"/>
            <p:nvPr/>
          </p:nvSpPr>
          <p:spPr>
            <a:xfrm>
              <a:off x="1371600" y="3847961"/>
              <a:ext cx="4070259" cy="87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Chọn</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hoạt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động</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trải</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nghiệm</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grpSp>
        <p:nvGrpSpPr>
          <p:cNvPr id="29" name="组合 25">
            <a:extLst>
              <a:ext uri="{FF2B5EF4-FFF2-40B4-BE49-F238E27FC236}">
                <a16:creationId xmlns:a16="http://schemas.microsoft.com/office/drawing/2014/main" id="{35EA9AA1-C402-1461-1B38-181BB6DA7C88}"/>
              </a:ext>
            </a:extLst>
          </p:cNvPr>
          <p:cNvGrpSpPr/>
          <p:nvPr/>
        </p:nvGrpSpPr>
        <p:grpSpPr>
          <a:xfrm>
            <a:off x="1912964" y="4343634"/>
            <a:ext cx="11318788" cy="2730842"/>
            <a:chOff x="6244928" y="3346515"/>
            <a:chExt cx="5869296" cy="2730842"/>
          </a:xfrm>
        </p:grpSpPr>
        <p:pic>
          <p:nvPicPr>
            <p:cNvPr id="30" name="图片 16">
              <a:extLst>
                <a:ext uri="{FF2B5EF4-FFF2-40B4-BE49-F238E27FC236}">
                  <a16:creationId xmlns:a16="http://schemas.microsoft.com/office/drawing/2014/main" id="{E861157A-7B55-0C76-5023-0B2AAF7A0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31" name="文本框 21">
              <a:extLst>
                <a:ext uri="{FF2B5EF4-FFF2-40B4-BE49-F238E27FC236}">
                  <a16:creationId xmlns:a16="http://schemas.microsoft.com/office/drawing/2014/main" id="{2D96C038-5D33-E4A6-2302-463E55BAD69D}"/>
                </a:ext>
              </a:extLst>
            </p:cNvPr>
            <p:cNvSpPr txBox="1"/>
            <p:nvPr/>
          </p:nvSpPr>
          <p:spPr>
            <a:xfrm>
              <a:off x="6922510" y="3522812"/>
              <a:ext cx="42218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Liệt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kê</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các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việc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đã</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làm</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và</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sắp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xếp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theo</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trình</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tự</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hợp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lí</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sp>
        <p:nvSpPr>
          <p:cNvPr id="32" name="TextBox 31">
            <a:extLst>
              <a:ext uri="{FF2B5EF4-FFF2-40B4-BE49-F238E27FC236}">
                <a16:creationId xmlns:a16="http://schemas.microsoft.com/office/drawing/2014/main" id="{10033FFB-1977-D8A4-DA72-236B9C3BE285}"/>
              </a:ext>
            </a:extLst>
          </p:cNvPr>
          <p:cNvSpPr txBox="1"/>
          <p:nvPr/>
        </p:nvSpPr>
        <p:spPr>
          <a:xfrm>
            <a:off x="3435177" y="2931556"/>
            <a:ext cx="850689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quan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nghề</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truyền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thống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phẩm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thủ</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công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lạc</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bộ</a:t>
            </a:r>
            <a:endParaRPr kumimoji="0" lang="vi-VN"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050738"/>
            <a:ext cx="5448437" cy="3891741"/>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6" y="852615"/>
            <a:ext cx="5448435"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49160" y="1387660"/>
            <a:ext cx="4488187"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Lựa</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chọn</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hoạt</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động</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trải</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nghiệm</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Chuyến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đoàn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thanh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niên</a:t>
            </a:r>
            <a:endPar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Arial</vt:lpstr>
      <vt:lpstr>Calibri</vt:lpstr>
      <vt:lpstr>Calibri Light</vt:lpstr>
      <vt:lpstr>Cambria</vt:lpstr>
      <vt:lpstr>Times New Roman</vt:lpstr>
      <vt:lpstr>UTM A&amp;S Graceland</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2023-10-20T02:08:17Z</dcterms:created>
  <dcterms:modified xsi:type="dcterms:W3CDTF">2023-10-20T02:09:45Z</dcterms:modified>
</cp:coreProperties>
</file>