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60" r:id="rId3"/>
    <p:sldId id="281" r:id="rId4"/>
    <p:sldId id="282" r:id="rId5"/>
    <p:sldId id="280" r:id="rId6"/>
    <p:sldId id="271" r:id="rId7"/>
    <p:sldId id="265" r:id="rId8"/>
    <p:sldId id="273" r:id="rId9"/>
    <p:sldId id="291" r:id="rId10"/>
    <p:sldId id="283" r:id="rId11"/>
    <p:sldId id="288" r:id="rId12"/>
    <p:sldId id="284" r:id="rId13"/>
    <p:sldId id="270" r:id="rId14"/>
    <p:sldId id="258" r:id="rId15"/>
    <p:sldId id="285" r:id="rId16"/>
    <p:sldId id="275" r:id="rId17"/>
    <p:sldId id="276" r:id="rId18"/>
    <p:sldId id="277" r:id="rId19"/>
    <p:sldId id="286" r:id="rId20"/>
    <p:sldId id="278" r:id="rId21"/>
    <p:sldId id="263" r:id="rId22"/>
    <p:sldId id="289" r:id="rId23"/>
    <p:sldId id="287" r:id="rId24"/>
    <p:sldId id="292" r:id="rId25"/>
    <p:sldId id="293" r:id="rId26"/>
    <p:sldId id="294" r:id="rId27"/>
    <p:sldId id="295"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5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A255E-1E14-4C84-A148-6DD968498649}"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063B8-2AE8-4C21-9E41-3F6BB7E97AC4}" type="slidenum">
              <a:rPr lang="en-US" smtClean="0"/>
              <a:t>‹#›</a:t>
            </a:fld>
            <a:endParaRPr lang="en-US"/>
          </a:p>
        </p:txBody>
      </p:sp>
    </p:spTree>
    <p:extLst>
      <p:ext uri="{BB962C8B-B14F-4D97-AF65-F5344CB8AC3E}">
        <p14:creationId xmlns:p14="http://schemas.microsoft.com/office/powerpoint/2010/main" val="20777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a:t>
            </a:fld>
            <a:endParaRPr lang="en-US"/>
          </a:p>
        </p:txBody>
      </p:sp>
    </p:spTree>
    <p:extLst>
      <p:ext uri="{BB962C8B-B14F-4D97-AF65-F5344CB8AC3E}">
        <p14:creationId xmlns:p14="http://schemas.microsoft.com/office/powerpoint/2010/main" val="8196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3</a:t>
            </a:fld>
            <a:endParaRPr lang="en-US"/>
          </a:p>
        </p:txBody>
      </p:sp>
    </p:spTree>
    <p:extLst>
      <p:ext uri="{BB962C8B-B14F-4D97-AF65-F5344CB8AC3E}">
        <p14:creationId xmlns:p14="http://schemas.microsoft.com/office/powerpoint/2010/main" val="182051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10</a:t>
            </a:fld>
            <a:endParaRPr lang="en-US"/>
          </a:p>
        </p:txBody>
      </p:sp>
    </p:spTree>
    <p:extLst>
      <p:ext uri="{BB962C8B-B14F-4D97-AF65-F5344CB8AC3E}">
        <p14:creationId xmlns:p14="http://schemas.microsoft.com/office/powerpoint/2010/main" val="106519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11</a:t>
            </a:fld>
            <a:endParaRPr lang="en-US"/>
          </a:p>
        </p:txBody>
      </p:sp>
    </p:spTree>
    <p:extLst>
      <p:ext uri="{BB962C8B-B14F-4D97-AF65-F5344CB8AC3E}">
        <p14:creationId xmlns:p14="http://schemas.microsoft.com/office/powerpoint/2010/main" val="125627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16</a:t>
            </a:fld>
            <a:endParaRPr lang="en-US"/>
          </a:p>
        </p:txBody>
      </p:sp>
    </p:spTree>
    <p:extLst>
      <p:ext uri="{BB962C8B-B14F-4D97-AF65-F5344CB8AC3E}">
        <p14:creationId xmlns:p14="http://schemas.microsoft.com/office/powerpoint/2010/main" val="149390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18</a:t>
            </a:fld>
            <a:endParaRPr lang="en-US"/>
          </a:p>
        </p:txBody>
      </p:sp>
    </p:spTree>
    <p:extLst>
      <p:ext uri="{BB962C8B-B14F-4D97-AF65-F5344CB8AC3E}">
        <p14:creationId xmlns:p14="http://schemas.microsoft.com/office/powerpoint/2010/main" val="316164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19</a:t>
            </a:fld>
            <a:endParaRPr lang="en-US"/>
          </a:p>
        </p:txBody>
      </p:sp>
    </p:spTree>
    <p:extLst>
      <p:ext uri="{BB962C8B-B14F-4D97-AF65-F5344CB8AC3E}">
        <p14:creationId xmlns:p14="http://schemas.microsoft.com/office/powerpoint/2010/main" val="16191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A22E-E60A-4861-8F42-280583F52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02682-0E24-42AF-9D78-711F41C74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4FF31-0FFB-4A9F-8183-1929CC952DC3}"/>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F37D4E46-B9F7-4FF8-93B5-002858DCC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5615C-ADBE-437D-9F15-8C0118905CEE}"/>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106718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8CD4-410D-4915-A53D-60FB204BF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BAECD-D00A-4F1C-8021-D46193AD6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56767-9759-4C2F-BD3F-B88C3DB29208}"/>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89977C32-3A08-4E59-B854-2E1D5F67F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99609-73BA-40C7-BC13-D90E1070EF9B}"/>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14536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8F2E3-745C-4B52-BD08-BCC7CDAB8C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C4BB4-E949-46FC-BDD1-F98E60994F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DB693-A8C1-45F1-B4DB-71666A3EBB24}"/>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855C3E3B-9957-4A7B-9A7E-4CBE44544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70278-C24C-4622-8D1B-8BEC4E0D33B4}"/>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270724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9CBD-082C-4648-927F-FB6116B58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C3867-71E1-4D04-9F37-D535B2354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844E0-315F-468F-BB99-A75AE869D407}"/>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A181F8C7-BEB2-4ACA-92FA-F43ABCBF2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E7F7-7D65-4F22-8613-D27F38858206}"/>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26549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6A8-4CDA-4DFC-9E4D-09D58E6B3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A0474-A004-4BDB-BBD2-7110BD4298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B7767-F56F-4CE0-B408-FCC63500047D}"/>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A96A3AC8-DD17-4EAA-A10B-01DDE6D71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7AA69-740D-487F-81A7-9210029135FC}"/>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383138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EFF57-DDD5-46B6-AB79-D1A0F27B4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0B844-5ECF-408B-A54F-ED249ECB74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72D4D-4A0C-4111-BC36-75B7B422F4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375CCD-180C-4CFD-A10C-EB8BFD1F5D12}"/>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6" name="Footer Placeholder 5">
            <a:extLst>
              <a:ext uri="{FF2B5EF4-FFF2-40B4-BE49-F238E27FC236}">
                <a16:creationId xmlns:a16="http://schemas.microsoft.com/office/drawing/2014/main" id="{77559D45-DB4F-45A2-8662-EA94AC661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2BEFE-8552-4C62-A183-61E16F2A553C}"/>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406804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CBD-BDD7-4BF8-8355-5D5A725F6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E8D2E6-71FB-4503-B88C-26ACEC63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955E1-D105-4885-A460-664161D3BA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C80DF-D6FD-4ACA-B9AC-7A751AB45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C5B1EF-C1BF-4F3C-9140-BB44E4819B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037BF-7ED5-44CE-86B7-47EA25B9A2E6}"/>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8" name="Footer Placeholder 7">
            <a:extLst>
              <a:ext uri="{FF2B5EF4-FFF2-40B4-BE49-F238E27FC236}">
                <a16:creationId xmlns:a16="http://schemas.microsoft.com/office/drawing/2014/main" id="{C7E22323-A49C-4D82-AA42-969DF9D61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C5DB3-6BAA-481D-A6FF-6B898055C126}"/>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137278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D75A-80AF-4F71-9560-B0A702B52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0F6808-BA80-447D-B72F-345BFB3E1A11}"/>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4" name="Footer Placeholder 3">
            <a:extLst>
              <a:ext uri="{FF2B5EF4-FFF2-40B4-BE49-F238E27FC236}">
                <a16:creationId xmlns:a16="http://schemas.microsoft.com/office/drawing/2014/main" id="{B6FFCD08-2591-4653-AEDD-D95A9A18E4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B23B9-B844-410B-8A67-39E6AEA75450}"/>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4162708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00782-D1DD-472A-808D-36AA3F73617C}"/>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3" name="Footer Placeholder 2">
            <a:extLst>
              <a:ext uri="{FF2B5EF4-FFF2-40B4-BE49-F238E27FC236}">
                <a16:creationId xmlns:a16="http://schemas.microsoft.com/office/drawing/2014/main" id="{782CFC5E-3183-4FF0-85A2-5BBDF4710E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D510D-E553-47FB-8DBB-76B77CAD5664}"/>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382847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49EE-BAFB-42F1-93A7-32734DDCE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44EDF-2873-4E44-9787-07E6AED4A3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0AF433-6BA1-4047-ACB3-C52BDEC1F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18978-C54D-405A-94AA-65031BA92017}"/>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6" name="Footer Placeholder 5">
            <a:extLst>
              <a:ext uri="{FF2B5EF4-FFF2-40B4-BE49-F238E27FC236}">
                <a16:creationId xmlns:a16="http://schemas.microsoft.com/office/drawing/2014/main" id="{954EE3F2-5B4C-457B-AC5D-89406105F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E5E0E-8598-43CD-8D23-07CCD3585564}"/>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3236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D8BE-DA69-4803-BD56-2BF2A8AEA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AE6BF3-5C45-4540-9397-0AFDE75BC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F307A4-F488-412E-88D1-B10F80464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0A0BA-F5BB-4B85-BB33-30C7AB75FBC3}"/>
              </a:ext>
            </a:extLst>
          </p:cNvPr>
          <p:cNvSpPr>
            <a:spLocks noGrp="1"/>
          </p:cNvSpPr>
          <p:nvPr>
            <p:ph type="dt" sz="half" idx="10"/>
          </p:nvPr>
        </p:nvSpPr>
        <p:spPr/>
        <p:txBody>
          <a:bodyPr/>
          <a:lstStyle/>
          <a:p>
            <a:fld id="{0A768F78-F667-43E8-9D2E-298C61C202DE}" type="datetimeFigureOut">
              <a:rPr lang="en-US" smtClean="0"/>
              <a:t>10/20/2023</a:t>
            </a:fld>
            <a:endParaRPr lang="en-US"/>
          </a:p>
        </p:txBody>
      </p:sp>
      <p:sp>
        <p:nvSpPr>
          <p:cNvPr id="6" name="Footer Placeholder 5">
            <a:extLst>
              <a:ext uri="{FF2B5EF4-FFF2-40B4-BE49-F238E27FC236}">
                <a16:creationId xmlns:a16="http://schemas.microsoft.com/office/drawing/2014/main" id="{CC38B908-659D-4CE3-A7B3-376D2B2AC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5C2E1-D808-494A-A3B1-A9E3B1399CA5}"/>
              </a:ext>
            </a:extLst>
          </p:cNvPr>
          <p:cNvSpPr>
            <a:spLocks noGrp="1"/>
          </p:cNvSpPr>
          <p:nvPr>
            <p:ph type="sldNum" sz="quarter" idx="12"/>
          </p:nvPr>
        </p:nvSpPr>
        <p:spPr/>
        <p:txBody>
          <a:bodyPr/>
          <a:lstStyle/>
          <a:p>
            <a:fld id="{969536C2-3E4A-4988-A00A-F14D445F8364}" type="slidenum">
              <a:rPr lang="en-US" smtClean="0"/>
              <a:t>‹#›</a:t>
            </a:fld>
            <a:endParaRPr lang="en-US"/>
          </a:p>
        </p:txBody>
      </p:sp>
    </p:spTree>
    <p:extLst>
      <p:ext uri="{BB962C8B-B14F-4D97-AF65-F5344CB8AC3E}">
        <p14:creationId xmlns:p14="http://schemas.microsoft.com/office/powerpoint/2010/main" val="126071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88EAE-8E4F-435B-94AB-E00B78FCB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41F54F-76A9-455C-9CE1-32819B34C5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4648D-EC13-4B1B-9E9F-3A81C64CDC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68F78-F667-43E8-9D2E-298C61C202DE}" type="datetimeFigureOut">
              <a:rPr lang="en-US" smtClean="0"/>
              <a:t>10/20/2023</a:t>
            </a:fld>
            <a:endParaRPr lang="en-US"/>
          </a:p>
        </p:txBody>
      </p:sp>
      <p:sp>
        <p:nvSpPr>
          <p:cNvPr id="5" name="Footer Placeholder 4">
            <a:extLst>
              <a:ext uri="{FF2B5EF4-FFF2-40B4-BE49-F238E27FC236}">
                <a16:creationId xmlns:a16="http://schemas.microsoft.com/office/drawing/2014/main" id="{5B6BA1FD-CAB1-4AF2-AB6D-21FC490E4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28E54-F6B1-4886-9F3C-F5942AC27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536C2-3E4A-4988-A00A-F14D445F8364}" type="slidenum">
              <a:rPr lang="en-US" smtClean="0"/>
              <a:t>‹#›</a:t>
            </a:fld>
            <a:endParaRPr lang="en-US"/>
          </a:p>
        </p:txBody>
      </p:sp>
    </p:spTree>
    <p:extLst>
      <p:ext uri="{BB962C8B-B14F-4D97-AF65-F5344CB8AC3E}">
        <p14:creationId xmlns:p14="http://schemas.microsoft.com/office/powerpoint/2010/main" val="2337118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1.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45.svg"/><Relationship Id="rId4" Type="http://schemas.openxmlformats.org/officeDocument/2006/relationships/image" Target="../media/image43.sv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p:cNvSpPr/>
          <p:nvPr/>
        </p:nvSpPr>
        <p:spPr>
          <a:xfrm>
            <a:off x="2800278" y="2092733"/>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3"/>
            <a:stretch>
              <a:fillRect/>
            </a:stretch>
          </a:blipFill>
        </p:spPr>
      </p:sp>
      <p:sp>
        <p:nvSpPr>
          <p:cNvPr id="17" name="Freeform 8"/>
          <p:cNvSpPr/>
          <p:nvPr/>
        </p:nvSpPr>
        <p:spPr>
          <a:xfrm>
            <a:off x="6037434" y="5286485"/>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2" name="Freeform 2"/>
          <p:cNvSpPr/>
          <p:nvPr/>
        </p:nvSpPr>
        <p:spPr>
          <a:xfrm>
            <a:off x="5955640" y="453292"/>
            <a:ext cx="3447187" cy="17018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4" name="Freeform 4"/>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5" name="Freeform 5"/>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6" name="Freeform 6"/>
          <p:cNvSpPr/>
          <p:nvPr/>
        </p:nvSpPr>
        <p:spPr>
          <a:xfrm flipH="1">
            <a:off x="2422176" y="5245433"/>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8" name="Freeform 8"/>
          <p:cNvSpPr/>
          <p:nvPr/>
        </p:nvSpPr>
        <p:spPr>
          <a:xfrm>
            <a:off x="4116710" y="5275739"/>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11" name="Freeform 11"/>
          <p:cNvSpPr/>
          <p:nvPr/>
        </p:nvSpPr>
        <p:spPr>
          <a:xfrm>
            <a:off x="5707682" y="453292"/>
            <a:ext cx="6795929" cy="6614319"/>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7">
              <a:extLst>
                <a:ext uri="{BEBA8EAE-BF5A-486C-A8C5-ECC9F3942E4B}">
                  <a14:imgProps xmlns:a14="http://schemas.microsoft.com/office/drawing/2010/main">
                    <a14:imgLayer r:embed="rId8">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9"/>
          <a:stretch>
            <a:fillRect/>
          </a:stretch>
        </p:blipFill>
        <p:spPr>
          <a:xfrm>
            <a:off x="884178" y="0"/>
            <a:ext cx="11538696" cy="7584081"/>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971" y="-48516"/>
            <a:ext cx="1798831" cy="1798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0"/>
          <p:cNvSpPr/>
          <p:nvPr/>
        </p:nvSpPr>
        <p:spPr>
          <a:xfrm>
            <a:off x="7162800" y="3175000"/>
            <a:ext cx="4504272" cy="4676715"/>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7249404" y="3298408"/>
            <a:ext cx="4366734" cy="2062103"/>
          </a:xfrm>
          <a:prstGeom prst="rect">
            <a:avLst/>
          </a:prstGeom>
          <a:noFill/>
        </p:spPr>
        <p:txBody>
          <a:bodyPr wrap="square" rtlCol="0">
            <a:spAutoFit/>
          </a:bodyPr>
          <a:lstStyle/>
          <a:p>
            <a:pPr algn="ctr"/>
            <a:r>
              <a:rPr lang="en-US" sz="6400" dirty="0" err="1">
                <a:ln>
                  <a:solidFill>
                    <a:schemeClr val="tx1"/>
                  </a:solidFill>
                </a:ln>
                <a:solidFill>
                  <a:schemeClr val="bg1"/>
                </a:solidFill>
                <a:latin typeface="#9Slide07 Soup of Justice" pitchFamily="2" charset="0"/>
              </a:rPr>
              <a:t>Luyện</a:t>
            </a:r>
            <a:r>
              <a:rPr lang="en-US" sz="6400" dirty="0">
                <a:ln>
                  <a:solidFill>
                    <a:schemeClr val="tx1"/>
                  </a:solidFill>
                </a:ln>
                <a:solidFill>
                  <a:schemeClr val="bg1"/>
                </a:solidFill>
                <a:latin typeface="#9Slide07 Soup of Justice" pitchFamily="2" charset="0"/>
              </a:rPr>
              <a:t> </a:t>
            </a:r>
            <a:r>
              <a:rPr lang="en-US" sz="6400" dirty="0" err="1">
                <a:ln>
                  <a:solidFill>
                    <a:schemeClr val="tx1"/>
                  </a:solidFill>
                </a:ln>
                <a:solidFill>
                  <a:schemeClr val="bg1"/>
                </a:solidFill>
                <a:latin typeface="#9Slide07 Soup of Justice" pitchFamily="2" charset="0"/>
              </a:rPr>
              <a:t>đọc</a:t>
            </a:r>
            <a:r>
              <a:rPr lang="en-US" sz="6400" dirty="0">
                <a:ln>
                  <a:solidFill>
                    <a:schemeClr val="tx1"/>
                  </a:solidFill>
                </a:ln>
                <a:solidFill>
                  <a:schemeClr val="bg1"/>
                </a:solidFill>
                <a:latin typeface="#9Slide07 Soup of Justice" pitchFamily="2" charset="0"/>
              </a:rPr>
              <a:t> </a:t>
            </a:r>
            <a:r>
              <a:rPr lang="en-US" sz="6400" dirty="0" err="1">
                <a:ln>
                  <a:solidFill>
                    <a:schemeClr val="tx1"/>
                  </a:solidFill>
                </a:ln>
                <a:solidFill>
                  <a:schemeClr val="bg1"/>
                </a:solidFill>
                <a:latin typeface="#9Slide07 Soup of Justice" pitchFamily="2" charset="0"/>
              </a:rPr>
              <a:t>câu</a:t>
            </a:r>
            <a:endParaRPr lang="en-US" sz="6400" dirty="0">
              <a:ln>
                <a:solidFill>
                  <a:schemeClr val="tx1"/>
                </a:solidFill>
              </a:ln>
              <a:solidFill>
                <a:schemeClr val="bg1"/>
              </a:solidFill>
              <a:latin typeface="#9Slide07 Soup of Justice" pitchFamily="2" charset="0"/>
            </a:endParaRPr>
          </a:p>
        </p:txBody>
      </p:sp>
      <p:sp>
        <p:nvSpPr>
          <p:cNvPr id="41" name="Freeform 3"/>
          <p:cNvSpPr/>
          <p:nvPr/>
        </p:nvSpPr>
        <p:spPr>
          <a:xfrm>
            <a:off x="-405656" y="4954811"/>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1547394" y="542283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5388434" y="5422836"/>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3917927" y="5801922"/>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7082968" y="5453142"/>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9477261" y="5814995"/>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7249403" y="566394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9771637" y="564573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355601" y="228600"/>
            <a:ext cx="11531599" cy="16764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33" b="1" dirty="0" err="1">
                <a:solidFill>
                  <a:srgbClr val="C00000"/>
                </a:solidFill>
                <a:latin typeface="Cambria" panose="02040503050406030204" pitchFamily="18" charset="0"/>
                <a:ea typeface="Cambria" panose="02040503050406030204" pitchFamily="18" charset="0"/>
              </a:rPr>
              <a:t>Đọc</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diễn</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cảm</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thể</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hiện</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cảm</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xúc</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của</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nhân</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vật</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lúc</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còn</a:t>
            </a:r>
            <a:r>
              <a:rPr lang="en-US" sz="2933" b="1" dirty="0">
                <a:solidFill>
                  <a:srgbClr val="C00000"/>
                </a:solidFill>
                <a:latin typeface="Cambria" panose="02040503050406030204" pitchFamily="18" charset="0"/>
                <a:ea typeface="Cambria" panose="02040503050406030204" pitchFamily="18" charset="0"/>
              </a:rPr>
              <a:t> ở </a:t>
            </a:r>
            <a:r>
              <a:rPr lang="en-US" sz="2933" b="1" dirty="0" err="1">
                <a:solidFill>
                  <a:srgbClr val="C00000"/>
                </a:solidFill>
                <a:latin typeface="Cambria" panose="02040503050406030204" pitchFamily="18" charset="0"/>
                <a:ea typeface="Cambria" panose="02040503050406030204" pitchFamily="18" charset="0"/>
              </a:rPr>
              <a:t>trong</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quả</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trứng</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và</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lúc</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nhìn</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thấy</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bầu</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trời</a:t>
            </a:r>
            <a:r>
              <a:rPr lang="en-US" sz="2933" b="1" dirty="0">
                <a:solidFill>
                  <a:srgbClr val="C00000"/>
                </a:solidFill>
                <a:latin typeface="Cambria" panose="02040503050406030204" pitchFamily="18" charset="0"/>
                <a:ea typeface="Cambria" panose="02040503050406030204" pitchFamily="18" charset="0"/>
              </a:rPr>
              <a:t> </a:t>
            </a:r>
            <a:r>
              <a:rPr lang="en-US" sz="2933" b="1" dirty="0" err="1">
                <a:solidFill>
                  <a:srgbClr val="C00000"/>
                </a:solidFill>
                <a:latin typeface="Cambria" panose="02040503050406030204" pitchFamily="18" charset="0"/>
                <a:ea typeface="Cambria" panose="02040503050406030204" pitchFamily="18" charset="0"/>
              </a:rPr>
              <a:t>xanh</a:t>
            </a:r>
            <a:r>
              <a:rPr lang="en-US" sz="2933" b="1" dirty="0">
                <a:solidFill>
                  <a:srgbClr val="C00000"/>
                </a:solidFill>
                <a:latin typeface="Cambria" panose="02040503050406030204" pitchFamily="18" charset="0"/>
                <a:ea typeface="Cambria" panose="02040503050406030204" pitchFamily="18" charset="0"/>
              </a:rPr>
              <a:t>:</a:t>
            </a:r>
            <a:endParaRPr lang="vi-VN" sz="2933" b="1" dirty="0">
              <a:solidFill>
                <a:srgbClr val="C00000"/>
              </a:solidFill>
              <a:latin typeface="Cambria" panose="02040503050406030204" pitchFamily="18" charset="0"/>
              <a:ea typeface="Cambria" panose="02040503050406030204" pitchFamily="18" charset="0"/>
            </a:endParaRPr>
          </a:p>
          <a:p>
            <a:pPr algn="just"/>
            <a:endParaRPr lang="en-US" sz="2933"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1101312" y="2013671"/>
            <a:ext cx="4994689" cy="4605941"/>
          </a:xfrm>
          <a:prstGeom prst="rect">
            <a:avLst/>
          </a:prstGeom>
          <a:solidFill>
            <a:schemeClr val="accent6">
              <a:lumMod val="20000"/>
              <a:lumOff val="80000"/>
            </a:schemeClr>
          </a:solidFill>
          <a:ln w="38100">
            <a:solidFill>
              <a:schemeClr val="tx1"/>
            </a:solidFill>
            <a:prstDash val="lgDash"/>
          </a:ln>
        </p:spPr>
        <p:txBody>
          <a:bodyPr wrap="square">
            <a:spAutoFit/>
          </a:bodyPr>
          <a:lstStyle/>
          <a:p>
            <a:pPr>
              <a:lnSpc>
                <a:spcPct val="150000"/>
              </a:lnSpc>
            </a:pPr>
            <a:r>
              <a:rPr lang="nl-NL" sz="2933" b="1" dirty="0">
                <a:latin typeface="Times New Roman" panose="02020603050405020304" pitchFamily="18" charset="0"/>
                <a:cs typeface="Times New Roman" panose="02020603050405020304" pitchFamily="18" charset="0"/>
              </a:rPr>
              <a:t>Đó là </a:t>
            </a:r>
            <a:r>
              <a:rPr lang="nl-NL" sz="2933" b="1" dirty="0">
                <a:solidFill>
                  <a:srgbClr val="FF0000"/>
                </a:solidFill>
                <a:latin typeface="Times New Roman" panose="02020603050405020304" pitchFamily="18" charset="0"/>
                <a:cs typeface="Times New Roman" panose="02020603050405020304" pitchFamily="18" charset="0"/>
              </a:rPr>
              <a:t>/</a:t>
            </a:r>
            <a:r>
              <a:rPr lang="nl-NL" sz="2933" b="1" dirty="0">
                <a:latin typeface="Times New Roman" panose="02020603050405020304" pitchFamily="18" charset="0"/>
                <a:cs typeface="Times New Roman" panose="02020603050405020304" pitchFamily="18" charset="0"/>
              </a:rPr>
              <a:t> một màu nâu </a:t>
            </a:r>
            <a:r>
              <a:rPr lang="nl-NL" sz="2933" b="1" dirty="0">
                <a:solidFill>
                  <a:srgbClr val="FF0000"/>
                </a:solidFill>
                <a:latin typeface="Times New Roman" panose="02020603050405020304" pitchFamily="18" charset="0"/>
                <a:cs typeface="Times New Roman" panose="02020603050405020304" pitchFamily="18" charset="0"/>
              </a:rPr>
              <a:t>/</a:t>
            </a:r>
            <a:endParaRPr lang="en-US" sz="2933"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933" b="1" dirty="0" err="1">
                <a:latin typeface="Times New Roman" panose="02020603050405020304" pitchFamily="18" charset="0"/>
                <a:cs typeface="Times New Roman" panose="02020603050405020304" pitchFamily="18" charset="0"/>
              </a:rPr>
              <a:t>Bâu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quả</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trứng</a:t>
            </a:r>
            <a:r>
              <a:rPr lang="en-US" sz="2933" b="1" dirty="0">
                <a:latin typeface="Times New Roman" panose="02020603050405020304" pitchFamily="18" charset="0"/>
                <a:cs typeface="Times New Roman" panose="02020603050405020304" pitchFamily="18" charset="0"/>
              </a:rPr>
              <a:t> </a:t>
            </a:r>
            <a:r>
              <a:rPr lang="en-US" sz="2933"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933" b="1" dirty="0" err="1">
                <a:latin typeface="Times New Roman" panose="02020603050405020304" pitchFamily="18" charset="0"/>
                <a:cs typeface="Times New Roman" panose="02020603050405020304" pitchFamily="18" charset="0"/>
              </a:rPr>
              <a:t>Không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gió</a:t>
            </a:r>
            <a:r>
              <a:rPr lang="en-US" sz="2933" b="1" dirty="0">
                <a:latin typeface="Times New Roman" panose="02020603050405020304" pitchFamily="18" charset="0"/>
                <a:cs typeface="Times New Roman" panose="02020603050405020304" pitchFamily="18" charset="0"/>
              </a:rPr>
              <a:t> </a:t>
            </a:r>
            <a:r>
              <a:rPr lang="en-US" sz="2933" b="1" dirty="0">
                <a:solidFill>
                  <a:srgbClr val="FF0000"/>
                </a:solidFill>
                <a:latin typeface="Times New Roman" panose="02020603050405020304" pitchFamily="18" charset="0"/>
                <a:cs typeface="Times New Roman" panose="02020603050405020304" pitchFamily="18" charset="0"/>
              </a:rPr>
              <a: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nắng</a:t>
            </a:r>
            <a:r>
              <a:rPr lang="en-US" sz="2933" b="1" dirty="0">
                <a:latin typeface="Times New Roman" panose="02020603050405020304" pitchFamily="18" charset="0"/>
                <a:cs typeface="Times New Roman" panose="02020603050405020304" pitchFamily="18" charset="0"/>
              </a:rPr>
              <a:t> </a:t>
            </a:r>
            <a:r>
              <a:rPr lang="en-US" sz="2933"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933" b="1" dirty="0" err="1">
                <a:latin typeface="Times New Roman" panose="02020603050405020304" pitchFamily="18" charset="0"/>
                <a:cs typeface="Times New Roman" panose="02020603050405020304" pitchFamily="18" charset="0"/>
              </a:rPr>
              <a:t>Không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lắm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sắc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màu</a:t>
            </a:r>
            <a:r>
              <a:rPr lang="en-US" sz="2933" b="1" dirty="0">
                <a:latin typeface="Times New Roman" panose="02020603050405020304" pitchFamily="18" charset="0"/>
                <a:cs typeface="Times New Roman" panose="02020603050405020304" pitchFamily="18" charset="0"/>
              </a:rPr>
              <a:t> </a:t>
            </a:r>
            <a:r>
              <a:rPr lang="en-US" sz="2933"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933" b="1" dirty="0" err="1">
                <a:latin typeface="Times New Roman" panose="02020603050405020304" pitchFamily="18" charset="0"/>
                <a:cs typeface="Times New Roman" panose="02020603050405020304" pitchFamily="18" charset="0"/>
              </a:rPr>
              <a:t>Một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vòm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như</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nhau</a:t>
            </a:r>
            <a:r>
              <a:rPr lang="en-US" sz="2933" b="1" dirty="0">
                <a:latin typeface="Times New Roman" panose="02020603050405020304" pitchFamily="18" charset="0"/>
                <a:cs typeface="Times New Roman" panose="02020603050405020304" pitchFamily="18" charset="0"/>
              </a:rPr>
              <a:t>: </a:t>
            </a:r>
            <a:r>
              <a:rPr lang="en-US" sz="2933" b="1" dirty="0">
                <a:solidFill>
                  <a:srgbClr val="FF0000"/>
                </a:solidFill>
                <a:latin typeface="Times New Roman" panose="02020603050405020304" pitchFamily="18" charset="0"/>
                <a:cs typeface="Times New Roman" panose="02020603050405020304" pitchFamily="18" charset="0"/>
              </a:rPr>
              <a:t>/</a:t>
            </a:r>
            <a:r>
              <a:rPr lang="en-US" sz="2933" b="1" dirty="0">
                <a:latin typeface="Times New Roman" panose="02020603050405020304" pitchFamily="18" charset="0"/>
                <a:cs typeface="Times New Roman" panose="02020603050405020304" pitchFamily="18" charset="0"/>
              </a:rPr>
              <a:t> </a:t>
            </a:r>
          </a:p>
          <a:p>
            <a:pPr>
              <a:lnSpc>
                <a:spcPct val="150000"/>
              </a:lnSpc>
            </a:pPr>
            <a:r>
              <a:rPr lang="en-US" sz="2933" b="1" dirty="0" err="1">
                <a:latin typeface="Times New Roman" panose="02020603050405020304" pitchFamily="18" charset="0"/>
                <a:cs typeface="Times New Roman" panose="02020603050405020304" pitchFamily="18" charset="0"/>
              </a:rPr>
              <a:t>Bầu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quả</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trứng</a:t>
            </a:r>
            <a:r>
              <a:rPr lang="en-US" sz="2933" b="1" dirty="0">
                <a:latin typeface="Times New Roman" panose="02020603050405020304" pitchFamily="18" charset="0"/>
                <a:cs typeface="Times New Roman" panose="02020603050405020304" pitchFamily="18" charset="0"/>
              </a:rPr>
              <a:t>.</a:t>
            </a:r>
            <a:r>
              <a:rPr lang="en-US" sz="2933" b="1" dirty="0">
                <a:solidFill>
                  <a:srgbClr val="FF0000"/>
                </a:solidFill>
                <a:latin typeface="Times New Roman" panose="02020603050405020304" pitchFamily="18" charset="0"/>
                <a:cs typeface="Times New Roman" panose="02020603050405020304" pitchFamily="18" charset="0"/>
              </a:rPr>
              <a:t>//</a:t>
            </a:r>
          </a:p>
          <a:p>
            <a:pPr algn="just"/>
            <a:endParaRPr lang="vi-VN" sz="2933"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4140198" y="1264018"/>
            <a:ext cx="5337063" cy="584775"/>
          </a:xfrm>
          <a:prstGeom prst="rect">
            <a:avLst/>
          </a:prstGeom>
          <a:noFill/>
        </p:spPr>
        <p:txBody>
          <a:bodyPr wrap="square" rtlCol="0">
            <a:spAutoFit/>
          </a:bodyPr>
          <a:lstStyle/>
          <a:p>
            <a:r>
              <a:rPr lang="vi-VN" sz="3200" dirty="0" err="1">
                <a:solidFill>
                  <a:schemeClr val="tx2"/>
                </a:solidFill>
                <a:latin typeface="Times New Roman" panose="02020603050405020304" pitchFamily="18" charset="0"/>
                <a:cs typeface="Times New Roman" panose="02020603050405020304" pitchFamily="18" charset="0"/>
              </a:rPr>
              <a:t>N</a:t>
            </a:r>
            <a:r>
              <a:rPr lang="en-US" sz="3200" dirty="0" err="1">
                <a:solidFill>
                  <a:schemeClr val="tx2"/>
                </a:solidFill>
                <a:latin typeface="Times New Roman" panose="02020603050405020304" pitchFamily="18" charset="0"/>
                <a:cs typeface="Times New Roman" panose="02020603050405020304" pitchFamily="18" charset="0"/>
              </a:rPr>
              <a:t>gắt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nghỉ</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theo</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nhịp</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thơ</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0"/>
          <p:cNvSpPr/>
          <p:nvPr/>
        </p:nvSpPr>
        <p:spPr>
          <a:xfrm>
            <a:off x="7162800" y="3175000"/>
            <a:ext cx="4504272" cy="4676715"/>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7249404" y="3298408"/>
            <a:ext cx="4366734" cy="2062103"/>
          </a:xfrm>
          <a:prstGeom prst="rect">
            <a:avLst/>
          </a:prstGeom>
          <a:noFill/>
        </p:spPr>
        <p:txBody>
          <a:bodyPr wrap="square" rtlCol="0">
            <a:spAutoFit/>
          </a:bodyPr>
          <a:lstStyle/>
          <a:p>
            <a:pPr algn="ctr"/>
            <a:r>
              <a:rPr lang="en-US" sz="6400" dirty="0" err="1">
                <a:ln>
                  <a:solidFill>
                    <a:schemeClr val="tx1"/>
                  </a:solidFill>
                </a:ln>
                <a:solidFill>
                  <a:schemeClr val="bg1"/>
                </a:solidFill>
                <a:latin typeface="#9Slide07 Soup of Justice" pitchFamily="2" charset="0"/>
              </a:rPr>
              <a:t>Luyện</a:t>
            </a:r>
            <a:r>
              <a:rPr lang="en-US" sz="6400" dirty="0">
                <a:ln>
                  <a:solidFill>
                    <a:schemeClr val="tx1"/>
                  </a:solidFill>
                </a:ln>
                <a:solidFill>
                  <a:schemeClr val="bg1"/>
                </a:solidFill>
                <a:latin typeface="#9Slide07 Soup of Justice" pitchFamily="2" charset="0"/>
              </a:rPr>
              <a:t> </a:t>
            </a:r>
            <a:r>
              <a:rPr lang="en-US" sz="6400" dirty="0" err="1">
                <a:ln>
                  <a:solidFill>
                    <a:schemeClr val="tx1"/>
                  </a:solidFill>
                </a:ln>
                <a:solidFill>
                  <a:schemeClr val="bg1"/>
                </a:solidFill>
                <a:latin typeface="#9Slide07 Soup of Justice" pitchFamily="2" charset="0"/>
              </a:rPr>
              <a:t>đọc</a:t>
            </a:r>
            <a:r>
              <a:rPr lang="en-US" sz="6400" dirty="0">
                <a:ln>
                  <a:solidFill>
                    <a:schemeClr val="tx1"/>
                  </a:solidFill>
                </a:ln>
                <a:solidFill>
                  <a:schemeClr val="bg1"/>
                </a:solidFill>
                <a:latin typeface="#9Slide07 Soup of Justice" pitchFamily="2" charset="0"/>
              </a:rPr>
              <a:t> </a:t>
            </a:r>
            <a:r>
              <a:rPr lang="en-US" sz="6400" dirty="0" err="1">
                <a:ln>
                  <a:solidFill>
                    <a:schemeClr val="tx1"/>
                  </a:solidFill>
                </a:ln>
                <a:solidFill>
                  <a:schemeClr val="bg1"/>
                </a:solidFill>
                <a:latin typeface="#9Slide07 Soup of Justice" pitchFamily="2" charset="0"/>
              </a:rPr>
              <a:t>câu</a:t>
            </a:r>
            <a:endParaRPr lang="en-US" sz="6400" dirty="0">
              <a:ln>
                <a:solidFill>
                  <a:schemeClr val="tx1"/>
                </a:solidFill>
              </a:ln>
              <a:solidFill>
                <a:schemeClr val="bg1"/>
              </a:solidFill>
              <a:latin typeface="#9Slide07 Soup of Justice" pitchFamily="2" charset="0"/>
            </a:endParaRPr>
          </a:p>
        </p:txBody>
      </p:sp>
      <p:sp>
        <p:nvSpPr>
          <p:cNvPr id="41" name="Freeform 3"/>
          <p:cNvSpPr/>
          <p:nvPr/>
        </p:nvSpPr>
        <p:spPr>
          <a:xfrm>
            <a:off x="-405656" y="4954811"/>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1547394" y="542283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5388434" y="5422836"/>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3917927" y="5801922"/>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7082968" y="5453142"/>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9477261" y="5814995"/>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7249403" y="566394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9771637" y="564573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355601" y="228600"/>
            <a:ext cx="11531599" cy="16764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dirty="0" err="1">
                <a:solidFill>
                  <a:schemeClr val="tx2">
                    <a:lumMod val="75000"/>
                  </a:schemeClr>
                </a:solidFill>
                <a:latin typeface="Cambria" panose="02040503050406030204" pitchFamily="18" charset="0"/>
                <a:ea typeface="Cambria" panose="02040503050406030204" pitchFamily="18" charset="0"/>
              </a:rPr>
              <a:t>Nhấn</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giọng</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vào</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những</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từ</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ngữ</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lặp</a:t>
            </a:r>
            <a:r>
              <a:rPr lang="en-US" sz="2933" dirty="0">
                <a:solidFill>
                  <a:schemeClr val="tx2">
                    <a:lumMod val="75000"/>
                  </a:schemeClr>
                </a:solidFill>
                <a:latin typeface="Cambria" panose="02040503050406030204" pitchFamily="18" charset="0"/>
                <a:ea typeface="Cambria" panose="02040503050406030204" pitchFamily="18" charset="0"/>
              </a:rPr>
              <a:t> </a:t>
            </a:r>
            <a:r>
              <a:rPr lang="en-US" sz="2933" dirty="0" err="1">
                <a:solidFill>
                  <a:schemeClr val="tx2">
                    <a:lumMod val="75000"/>
                  </a:schemeClr>
                </a:solidFill>
                <a:latin typeface="Cambria" panose="02040503050406030204" pitchFamily="18" charset="0"/>
                <a:ea typeface="Cambria" panose="02040503050406030204" pitchFamily="18" charset="0"/>
              </a:rPr>
              <a:t>lại</a:t>
            </a:r>
            <a:endParaRPr lang="en-US" sz="2933"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p:cNvSpPr/>
          <p:nvPr/>
        </p:nvSpPr>
        <p:spPr>
          <a:xfrm>
            <a:off x="963568" y="2172614"/>
            <a:ext cx="4624433" cy="3046988"/>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Tôi kể với các bạn</a:t>
            </a:r>
          </a:p>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Một màu trời đã </a:t>
            </a:r>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lâu</a:t>
            </a:r>
          </a:p>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Đó là một màu </a:t>
            </a:r>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nâu</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p>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gió có nắng</a:t>
            </a:r>
          </a:p>
          <a:p>
            <a:pPr algn="just"/>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lắm sắc màu</a:t>
            </a:r>
            <a:endParaRPr lang="en-US" sz="3200" dirty="0">
              <a:latin typeface="Cambria" panose="02040503050406030204" pitchFamily="18" charset="0"/>
              <a:ea typeface="Cambria" panose="02040503050406030204" pitchFamily="18" charset="0"/>
            </a:endParaRPr>
          </a:p>
        </p:txBody>
      </p:sp>
      <p:sp>
        <p:nvSpPr>
          <p:cNvPr id="48" name="Rectangle 47"/>
          <p:cNvSpPr/>
          <p:nvPr/>
        </p:nvSpPr>
        <p:spPr>
          <a:xfrm>
            <a:off x="1341751" y="2186290"/>
            <a:ext cx="5229472" cy="3046988"/>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Tôi </a:t>
            </a:r>
            <a:r>
              <a:rPr lang="en-US" sz="3200" b="1" u="sng" dirty="0" err="1">
                <a:solidFill>
                  <a:srgbClr val="C00000"/>
                </a:solidFill>
                <a:latin typeface="Cambria" panose="02040503050406030204" pitchFamily="18" charset="0"/>
                <a:ea typeface="Cambria" panose="02040503050406030204" pitchFamily="18" charset="0"/>
                <a:cs typeface="Open Sans" panose="020B0606030504020204" pitchFamily="34" charset="0"/>
              </a:rPr>
              <a:t>đạp</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vỡ màu nâu</a:t>
            </a:r>
          </a:p>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gió lộng</a:t>
            </a:r>
          </a:p>
          <a:p>
            <a:pPr algn="just"/>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3200" b="1"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nắng reo</a:t>
            </a:r>
          </a:p>
          <a:p>
            <a:pPr algn="just"/>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 tôi thấy </a:t>
            </a:r>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thương yêu</a:t>
            </a:r>
          </a:p>
          <a:p>
            <a:pPr algn="just"/>
            <a:r>
              <a:rPr lang="vi-VN" sz="3200" dirty="0">
                <a:solidFill>
                  <a:srgbClr val="000000"/>
                </a:solidFill>
                <a:latin typeface="Cambria" panose="02040503050406030204" pitchFamily="18" charset="0"/>
                <a:ea typeface="Cambria" panose="02040503050406030204" pitchFamily="18" charset="0"/>
                <a:cs typeface="Open Sans" panose="020B0606030504020204" pitchFamily="34" charset="0"/>
              </a:rPr>
              <a:t>Tôi biết là </a:t>
            </a:r>
            <a:r>
              <a:rPr lang="vi-VN" sz="32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có mẹ</a:t>
            </a:r>
          </a:p>
        </p:txBody>
      </p:sp>
    </p:spTree>
    <p:extLst>
      <p:ext uri="{BB962C8B-B14F-4D97-AF65-F5344CB8AC3E}">
        <p14:creationId xmlns:p14="http://schemas.microsoft.com/office/powerpoint/2010/main" val="36386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0-#ppt_w/2"/>
                                          </p:val>
                                        </p:tav>
                                        <p:tav tm="100000">
                                          <p:val>
                                            <p:strVal val="#ppt_x"/>
                                          </p:val>
                                        </p:tav>
                                      </p:tavLst>
                                    </p:anim>
                                    <p:anim calcmode="lin" valueType="num">
                                      <p:cBhvr additive="base">
                                        <p:cTn id="3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4914413" y="-816216"/>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355600" y="330200"/>
            <a:ext cx="11633200" cy="62484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 name="Rectangle 15"/>
          <p:cNvSpPr/>
          <p:nvPr/>
        </p:nvSpPr>
        <p:spPr>
          <a:xfrm>
            <a:off x="965311" y="1221148"/>
            <a:ext cx="4492821" cy="5015797"/>
          </a:xfrm>
          <a:prstGeom prst="rect">
            <a:avLst/>
          </a:prstGeom>
        </p:spPr>
        <p:txBody>
          <a:bodyPr wrap="square">
            <a:spAutoFit/>
          </a:bodyPr>
          <a:lstStyle/>
          <a:p>
            <a:pPr algn="ct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2133"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4566605" y="2078818"/>
            <a:ext cx="6096000" cy="3702873"/>
          </a:xfrm>
          <a:prstGeom prst="rect">
            <a:avLst/>
          </a:prstGeom>
        </p:spPr>
        <p:txBody>
          <a:bodyPr>
            <a:spAutoFit/>
          </a:bodyPr>
          <a:lstStyle/>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2133"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133"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2133"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7277949" y="431800"/>
            <a:ext cx="4990173" cy="6146800"/>
          </a:xfrm>
          <a:prstGeom prst="rect">
            <a:avLst/>
          </a:prstGeom>
        </p:spPr>
      </p:pic>
      <p:sp>
        <p:nvSpPr>
          <p:cNvPr id="21" name="Rectangle 20"/>
          <p:cNvSpPr/>
          <p:nvPr/>
        </p:nvSpPr>
        <p:spPr>
          <a:xfrm>
            <a:off x="-356713" y="616887"/>
            <a:ext cx="6096000" cy="995016"/>
          </a:xfrm>
          <a:prstGeom prst="rect">
            <a:avLst/>
          </a:prstGeom>
        </p:spPr>
        <p:txBody>
          <a:bodyPr>
            <a:spAutoFit/>
          </a:bodyPr>
          <a:lstStyle/>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2933"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5648712" y="5845499"/>
            <a:ext cx="5114769" cy="1010587"/>
            <a:chOff x="7713051" y="952910"/>
            <a:chExt cx="7672153" cy="1515880"/>
          </a:xfrm>
        </p:grpSpPr>
        <p:sp>
          <p:nvSpPr>
            <p:cNvPr id="18" name="Freeform 15"/>
            <p:cNvSpPr/>
            <p:nvPr/>
          </p:nvSpPr>
          <p:spPr>
            <a:xfrm>
              <a:off x="7713051" y="952910"/>
              <a:ext cx="7672153"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5" name="TextBox 4"/>
            <p:cNvSpPr txBox="1"/>
            <p:nvPr/>
          </p:nvSpPr>
          <p:spPr>
            <a:xfrm>
              <a:off x="8077200" y="1067352"/>
              <a:ext cx="7146669" cy="1154161"/>
            </a:xfrm>
            <a:prstGeom prst="rect">
              <a:avLst/>
            </a:prstGeom>
            <a:noFill/>
          </p:spPr>
          <p:txBody>
            <a:bodyPr wrap="none" rtlCol="0">
              <a:spAutoFit/>
            </a:bodyPr>
            <a:lstStyle/>
            <a:p>
              <a:r>
                <a:rPr lang="en-US" sz="4400" dirty="0">
                  <a:ln>
                    <a:solidFill>
                      <a:schemeClr val="tx1"/>
                    </a:solidFill>
                  </a:ln>
                  <a:solidFill>
                    <a:schemeClr val="bg1"/>
                  </a:solidFill>
                  <a:latin typeface="#9Slide07 Soup of Justice" pitchFamily="2" charset="0"/>
                </a:rPr>
                <a:t>LUYỆN ĐỌC NHÓM 2</a:t>
              </a:r>
            </a:p>
          </p:txBody>
        </p:sp>
      </p:grpSp>
    </p:spTree>
    <p:extLst>
      <p:ext uri="{BB962C8B-B14F-4D97-AF65-F5344CB8AC3E}">
        <p14:creationId xmlns:p14="http://schemas.microsoft.com/office/powerpoint/2010/main" val="40942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94800" y="485346"/>
            <a:ext cx="4348198" cy="2543696"/>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10" name="Freeform 10"/>
          <p:cNvSpPr/>
          <p:nvPr/>
        </p:nvSpPr>
        <p:spPr>
          <a:xfrm>
            <a:off x="4949737" y="-976045"/>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pic>
        <p:nvPicPr>
          <p:cNvPr id="11" name="Picture 10"/>
          <p:cNvPicPr>
            <a:picLocks noChangeAspect="1"/>
          </p:cNvPicPr>
          <p:nvPr/>
        </p:nvPicPr>
        <p:blipFill>
          <a:blip r:embed="rId5"/>
          <a:stretch>
            <a:fillRect/>
          </a:stretch>
        </p:blipFill>
        <p:spPr>
          <a:xfrm>
            <a:off x="5131485" y="822913"/>
            <a:ext cx="6734632" cy="5031668"/>
          </a:xfrm>
          <a:prstGeom prst="rect">
            <a:avLst/>
          </a:prstGeom>
        </p:spPr>
      </p:pic>
    </p:spTree>
    <p:extLst>
      <p:ext uri="{BB962C8B-B14F-4D97-AF65-F5344CB8AC3E}">
        <p14:creationId xmlns:p14="http://schemas.microsoft.com/office/powerpoint/2010/main" val="40760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000" y="-889000"/>
            <a:ext cx="3980747" cy="24580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2"/>
            <a:stretch>
              <a:fillRect/>
            </a:stretch>
          </a:blipFill>
        </p:spPr>
      </p:sp>
      <p:sp>
        <p:nvSpPr>
          <p:cNvPr id="7" name="Freeform 7"/>
          <p:cNvSpPr/>
          <p:nvPr/>
        </p:nvSpPr>
        <p:spPr>
          <a:xfrm flipH="1">
            <a:off x="9453427" y="3982055"/>
            <a:ext cx="2801576" cy="295578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3"/>
            <a:stretch>
              <a:fillRect/>
            </a:stretch>
          </a:blipFill>
        </p:spPr>
      </p:sp>
      <p:sp>
        <p:nvSpPr>
          <p:cNvPr id="9" name="TextBox 9"/>
          <p:cNvSpPr txBox="1"/>
          <p:nvPr/>
        </p:nvSpPr>
        <p:spPr>
          <a:xfrm>
            <a:off x="254000" y="-62523"/>
            <a:ext cx="2466724" cy="1179810"/>
          </a:xfrm>
          <a:prstGeom prst="rect">
            <a:avLst/>
          </a:prstGeom>
        </p:spPr>
        <p:txBody>
          <a:bodyPr wrap="square" lIns="0" tIns="0" rIns="0" bIns="0" rtlCol="0" anchor="t">
            <a:spAutoFit/>
          </a:bodyPr>
          <a:lstStyle/>
          <a:p>
            <a:pPr algn="r">
              <a:lnSpc>
                <a:spcPts val="9213"/>
              </a:lnSpc>
            </a:pPr>
            <a:r>
              <a:rPr lang="en-US" sz="7678" dirty="0" err="1">
                <a:ln>
                  <a:solidFill>
                    <a:schemeClr val="tx1"/>
                  </a:solidFill>
                </a:ln>
                <a:solidFill>
                  <a:schemeClr val="bg1"/>
                </a:solidFill>
                <a:latin typeface="Scripter"/>
              </a:rPr>
              <a:t>Câu</a:t>
            </a:r>
            <a:r>
              <a:rPr lang="en-US" sz="7678" dirty="0">
                <a:ln>
                  <a:solidFill>
                    <a:schemeClr val="tx1"/>
                  </a:solidFill>
                </a:ln>
                <a:solidFill>
                  <a:schemeClr val="bg1"/>
                </a:solidFill>
                <a:latin typeface="Scripter"/>
              </a:rPr>
              <a:t> 1</a:t>
            </a:r>
          </a:p>
        </p:txBody>
      </p:sp>
      <p:sp>
        <p:nvSpPr>
          <p:cNvPr id="2" name="Freeform 2"/>
          <p:cNvSpPr/>
          <p:nvPr/>
        </p:nvSpPr>
        <p:spPr>
          <a:xfrm>
            <a:off x="3759200" y="1694542"/>
            <a:ext cx="3810000" cy="2414307"/>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2">
              <a:lum bright="70000" contrast="-70000"/>
            </a:blip>
            <a:stretch>
              <a:fillRect/>
            </a:stretch>
          </a:blipFill>
        </p:spPr>
      </p:sp>
      <p:sp>
        <p:nvSpPr>
          <p:cNvPr id="13" name="Rounded Rectangle 12"/>
          <p:cNvSpPr/>
          <p:nvPr/>
        </p:nvSpPr>
        <p:spPr>
          <a:xfrm>
            <a:off x="3759201" y="228600"/>
            <a:ext cx="7924799" cy="1219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2">
                    <a:lumMod val="75000"/>
                  </a:schemeClr>
                </a:solidFill>
                <a:latin typeface="#9Slide07 SVNDessert Menu Scrip" panose="00000500000000000000" pitchFamily="2" charset="0"/>
              </a:rPr>
              <a:t>Gà</a:t>
            </a:r>
            <a:r>
              <a:rPr lang="en-US" sz="3600" dirty="0">
                <a:solidFill>
                  <a:schemeClr val="tx2">
                    <a:lumMod val="75000"/>
                  </a:schemeClr>
                </a:solidFill>
                <a:latin typeface="#9Slide07 SVNDessert Menu Scrip" panose="00000500000000000000" pitchFamily="2" charset="0"/>
              </a:rPr>
              <a:t> con </a:t>
            </a:r>
            <a:r>
              <a:rPr lang="en-US" sz="3600" dirty="0" err="1">
                <a:solidFill>
                  <a:schemeClr val="tx2">
                    <a:lumMod val="75000"/>
                  </a:schemeClr>
                </a:solidFill>
                <a:latin typeface="#9Slide07 SVNDessert Menu Scrip" panose="00000500000000000000" pitchFamily="2" charset="0"/>
              </a:rPr>
              <a:t>kể</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với</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các</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bạn</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thế</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nào</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về</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bầu</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trời</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trong</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quả</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trứng</a:t>
            </a:r>
            <a:r>
              <a:rPr lang="en-US" sz="3600" dirty="0">
                <a:solidFill>
                  <a:schemeClr val="tx2">
                    <a:lumMod val="75000"/>
                  </a:schemeClr>
                </a:solidFill>
                <a:latin typeface="#9Slide07 SVNDessert Menu Scrip" panose="00000500000000000000" pitchFamily="2" charset="0"/>
              </a:rPr>
              <a:t>?</a:t>
            </a:r>
          </a:p>
        </p:txBody>
      </p:sp>
      <p:sp>
        <p:nvSpPr>
          <p:cNvPr id="15" name="Rounded Rectangle 14"/>
          <p:cNvSpPr/>
          <p:nvPr/>
        </p:nvSpPr>
        <p:spPr>
          <a:xfrm>
            <a:off x="3960802" y="2474075"/>
            <a:ext cx="3375534" cy="12192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9Slide07 SVNDessert Menu Scrip" panose="00000500000000000000" pitchFamily="2" charset="0"/>
              </a:rPr>
              <a:t>Chỉ</a:t>
            </a:r>
            <a:r>
              <a:rPr lang="en-US" sz="3600" dirty="0">
                <a:solidFill>
                  <a:schemeClr val="tx1">
                    <a:lumMod val="95000"/>
                    <a:lumOff val="5000"/>
                  </a:schemeClr>
                </a:solidFill>
                <a:latin typeface="#9Slide07 SVNDessert Menu Scrip" panose="00000500000000000000" pitchFamily="2" charset="0"/>
              </a:rPr>
              <a:t> </a:t>
            </a:r>
            <a:r>
              <a:rPr lang="en-US" sz="3600" dirty="0" err="1">
                <a:solidFill>
                  <a:schemeClr val="tx1">
                    <a:lumMod val="95000"/>
                    <a:lumOff val="5000"/>
                  </a:schemeClr>
                </a:solidFill>
                <a:latin typeface="#9Slide07 SVNDessert Menu Scrip" panose="00000500000000000000" pitchFamily="2" charset="0"/>
              </a:rPr>
              <a:t>có</a:t>
            </a:r>
            <a:r>
              <a:rPr lang="en-US" sz="3600" dirty="0">
                <a:solidFill>
                  <a:schemeClr val="tx1">
                    <a:lumMod val="95000"/>
                    <a:lumOff val="5000"/>
                  </a:schemeClr>
                </a:solidFill>
                <a:latin typeface="#9Slide07 SVNDessert Menu Scrip" panose="00000500000000000000" pitchFamily="2" charset="0"/>
              </a:rPr>
              <a:t> </a:t>
            </a:r>
            <a:r>
              <a:rPr lang="en-US" sz="3600" dirty="0" err="1">
                <a:solidFill>
                  <a:schemeClr val="tx1">
                    <a:lumMod val="95000"/>
                    <a:lumOff val="5000"/>
                  </a:schemeClr>
                </a:solidFill>
                <a:latin typeface="#9Slide07 SVNDessert Menu Scrip" panose="00000500000000000000" pitchFamily="2" charset="0"/>
              </a:rPr>
              <a:t>một</a:t>
            </a:r>
            <a:r>
              <a:rPr lang="en-US" sz="3600" dirty="0">
                <a:solidFill>
                  <a:schemeClr val="tx1">
                    <a:lumMod val="95000"/>
                    <a:lumOff val="5000"/>
                  </a:schemeClr>
                </a:solidFill>
                <a:latin typeface="#9Slide07 SVNDessert Menu Scrip" panose="00000500000000000000" pitchFamily="2" charset="0"/>
              </a:rPr>
              <a:t> </a:t>
            </a:r>
            <a:r>
              <a:rPr lang="en-US" sz="3600" dirty="0" err="1">
                <a:solidFill>
                  <a:schemeClr val="tx1">
                    <a:lumMod val="95000"/>
                    <a:lumOff val="5000"/>
                  </a:schemeClr>
                </a:solidFill>
                <a:latin typeface="#9Slide07 SVNDessert Menu Scrip" panose="00000500000000000000" pitchFamily="2" charset="0"/>
              </a:rPr>
              <a:t>màu</a:t>
            </a:r>
            <a:r>
              <a:rPr lang="en-US" sz="3600" dirty="0">
                <a:solidFill>
                  <a:schemeClr val="tx1">
                    <a:lumMod val="95000"/>
                    <a:lumOff val="5000"/>
                  </a:schemeClr>
                </a:solidFill>
                <a:latin typeface="#9Slide07 SVNDessert Menu Scrip" panose="00000500000000000000" pitchFamily="2" charset="0"/>
              </a:rPr>
              <a:t> </a:t>
            </a:r>
            <a:r>
              <a:rPr lang="en-US" sz="3600" dirty="0" err="1">
                <a:solidFill>
                  <a:schemeClr val="tx1">
                    <a:lumMod val="95000"/>
                    <a:lumOff val="5000"/>
                  </a:schemeClr>
                </a:solidFill>
                <a:latin typeface="#9Slide07 SVNDessert Menu Scrip" panose="00000500000000000000" pitchFamily="2" charset="0"/>
              </a:rPr>
              <a:t>nâu</a:t>
            </a:r>
            <a:r>
              <a:rPr lang="en-US" sz="3600" dirty="0">
                <a:solidFill>
                  <a:schemeClr val="tx1">
                    <a:lumMod val="95000"/>
                    <a:lumOff val="5000"/>
                  </a:schemeClr>
                </a:solidFill>
                <a:latin typeface="#9Slide07 SVNDessert Menu Scrip" panose="00000500000000000000" pitchFamily="2" charset="0"/>
              </a:rPr>
              <a:t>.</a:t>
            </a:r>
          </a:p>
        </p:txBody>
      </p:sp>
      <p:sp>
        <p:nvSpPr>
          <p:cNvPr id="16" name="Freeform 2"/>
          <p:cNvSpPr/>
          <p:nvPr/>
        </p:nvSpPr>
        <p:spPr>
          <a:xfrm>
            <a:off x="8007101" y="1694542"/>
            <a:ext cx="3810000" cy="2414307"/>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2">
              <a:lum bright="70000" contrast="-70000"/>
            </a:blip>
            <a:stretch>
              <a:fillRect/>
            </a:stretch>
          </a:blipFill>
        </p:spPr>
      </p:sp>
      <p:sp>
        <p:nvSpPr>
          <p:cNvPr id="17" name="Rounded Rectangle 16"/>
          <p:cNvSpPr/>
          <p:nvPr/>
        </p:nvSpPr>
        <p:spPr>
          <a:xfrm>
            <a:off x="8208704" y="2474075"/>
            <a:ext cx="3375534" cy="12192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9Slide07 SVNDessert Menu Scrip" panose="00000500000000000000" pitchFamily="2" charset="0"/>
              </a:rPr>
              <a:t>Không</a:t>
            </a:r>
            <a:r>
              <a:rPr lang="en-US" sz="3600" dirty="0">
                <a:solidFill>
                  <a:schemeClr val="tx1">
                    <a:lumMod val="95000"/>
                    <a:lumOff val="5000"/>
                  </a:schemeClr>
                </a:solidFill>
                <a:latin typeface="#9Slide07 SVNDessert Menu Scrip" panose="00000500000000000000" pitchFamily="2" charset="0"/>
              </a:rPr>
              <a:t> </a:t>
            </a:r>
            <a:r>
              <a:rPr lang="en-US" sz="3600" dirty="0" err="1">
                <a:solidFill>
                  <a:schemeClr val="tx1">
                    <a:lumMod val="95000"/>
                    <a:lumOff val="5000"/>
                  </a:schemeClr>
                </a:solidFill>
                <a:latin typeface="#9Slide07 SVNDessert Menu Scrip" panose="00000500000000000000" pitchFamily="2" charset="0"/>
              </a:rPr>
              <a:t>có</a:t>
            </a:r>
            <a:r>
              <a:rPr lang="en-US" sz="3600" dirty="0">
                <a:solidFill>
                  <a:schemeClr val="tx1">
                    <a:lumMod val="95000"/>
                    <a:lumOff val="5000"/>
                  </a:schemeClr>
                </a:solidFill>
                <a:latin typeface="#9Slide07 SVNDessert Menu Scrip" panose="00000500000000000000" pitchFamily="2" charset="0"/>
              </a:rPr>
              <a:t> </a:t>
            </a:r>
          </a:p>
          <a:p>
            <a:pPr algn="ctr"/>
            <a:r>
              <a:rPr lang="en-US" sz="3600" dirty="0" err="1">
                <a:solidFill>
                  <a:schemeClr val="tx1">
                    <a:lumMod val="95000"/>
                    <a:lumOff val="5000"/>
                  </a:schemeClr>
                </a:solidFill>
                <a:latin typeface="#9Slide07 SVNDessert Menu Scrip" panose="00000500000000000000" pitchFamily="2" charset="0"/>
              </a:rPr>
              <a:t>nắng</a:t>
            </a:r>
            <a:endParaRPr lang="en-US" sz="3600" dirty="0">
              <a:solidFill>
                <a:schemeClr val="tx1">
                  <a:lumMod val="95000"/>
                  <a:lumOff val="5000"/>
                </a:schemeClr>
              </a:solidFill>
              <a:latin typeface="#9Slide07 SVNDessert Menu Scrip" panose="00000500000000000000" pitchFamily="2" charset="0"/>
            </a:endParaRPr>
          </a:p>
        </p:txBody>
      </p:sp>
      <p:sp>
        <p:nvSpPr>
          <p:cNvPr id="18" name="Freeform 2"/>
          <p:cNvSpPr/>
          <p:nvPr/>
        </p:nvSpPr>
        <p:spPr>
          <a:xfrm>
            <a:off x="6015677" y="4206717"/>
            <a:ext cx="3810000" cy="2258477"/>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2">
              <a:lum bright="70000" contrast="-70000"/>
            </a:blip>
            <a:stretch>
              <a:fillRect/>
            </a:stretch>
          </a:blipFill>
        </p:spPr>
      </p:sp>
      <p:sp>
        <p:nvSpPr>
          <p:cNvPr id="19" name="Rounded Rectangle 18"/>
          <p:cNvSpPr/>
          <p:nvPr/>
        </p:nvSpPr>
        <p:spPr>
          <a:xfrm>
            <a:off x="6232910" y="4819636"/>
            <a:ext cx="3375534" cy="12192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95000"/>
                    <a:lumOff val="5000"/>
                  </a:schemeClr>
                </a:solidFill>
                <a:latin typeface="#9Slide07 SVNDessert Menu Scrip" panose="00000500000000000000" pitchFamily="2" charset="0"/>
              </a:rPr>
              <a:t>?</a:t>
            </a:r>
          </a:p>
        </p:txBody>
      </p:sp>
      <p:sp>
        <p:nvSpPr>
          <p:cNvPr id="4" name="Freeform 4"/>
          <p:cNvSpPr/>
          <p:nvPr/>
        </p:nvSpPr>
        <p:spPr>
          <a:xfrm>
            <a:off x="8941866" y="5852275"/>
            <a:ext cx="1156563" cy="107618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4"/>
            <a:stretch>
              <a:fillRect/>
            </a:stretch>
          </a:blipFill>
        </p:spPr>
      </p:sp>
      <p:sp>
        <p:nvSpPr>
          <p:cNvPr id="5" name="Freeform 5"/>
          <p:cNvSpPr/>
          <p:nvPr/>
        </p:nvSpPr>
        <p:spPr>
          <a:xfrm>
            <a:off x="10047629" y="5861655"/>
            <a:ext cx="1156563" cy="107618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4"/>
            <a:stretch>
              <a:fillRect/>
            </a:stretch>
          </a:blipFill>
        </p:spPr>
      </p:sp>
      <p:sp>
        <p:nvSpPr>
          <p:cNvPr id="6" name="Freeform 6"/>
          <p:cNvSpPr/>
          <p:nvPr/>
        </p:nvSpPr>
        <p:spPr>
          <a:xfrm>
            <a:off x="11119617" y="5861655"/>
            <a:ext cx="1156563" cy="107618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4"/>
            <a:stretch>
              <a:fillRect/>
            </a:stretch>
          </a:blipFill>
        </p:spPr>
      </p:sp>
      <p:sp>
        <p:nvSpPr>
          <p:cNvPr id="20" name="Freeform 9"/>
          <p:cNvSpPr/>
          <p:nvPr/>
        </p:nvSpPr>
        <p:spPr>
          <a:xfrm>
            <a:off x="2076587" y="4355591"/>
            <a:ext cx="2792321" cy="2743200"/>
          </a:xfrm>
          <a:custGeom>
            <a:avLst/>
            <a:gdLst/>
            <a:ahLst/>
            <a:cxnLst/>
            <a:rect l="l" t="t" r="r" b="b"/>
            <a:pathLst>
              <a:path w="4188481" h="4114800">
                <a:moveTo>
                  <a:pt x="0" y="0"/>
                </a:moveTo>
                <a:lnTo>
                  <a:pt x="4188480" y="0"/>
                </a:lnTo>
                <a:lnTo>
                  <a:pt x="418848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000" y="-889000"/>
            <a:ext cx="3980747" cy="24580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2"/>
            <a:stretch>
              <a:fillRect/>
            </a:stretch>
          </a:blipFill>
        </p:spPr>
      </p:sp>
      <p:sp>
        <p:nvSpPr>
          <p:cNvPr id="9" name="TextBox 9"/>
          <p:cNvSpPr txBox="1"/>
          <p:nvPr/>
        </p:nvSpPr>
        <p:spPr>
          <a:xfrm>
            <a:off x="346423" y="76375"/>
            <a:ext cx="2466724" cy="1179810"/>
          </a:xfrm>
          <a:prstGeom prst="rect">
            <a:avLst/>
          </a:prstGeom>
        </p:spPr>
        <p:txBody>
          <a:bodyPr wrap="square" lIns="0" tIns="0" rIns="0" bIns="0" rtlCol="0" anchor="t">
            <a:spAutoFit/>
          </a:bodyPr>
          <a:lstStyle/>
          <a:p>
            <a:pPr algn="r">
              <a:lnSpc>
                <a:spcPts val="9213"/>
              </a:lnSpc>
            </a:pPr>
            <a:r>
              <a:rPr lang="en-US" sz="7678" dirty="0" err="1">
                <a:ln>
                  <a:solidFill>
                    <a:schemeClr val="tx1"/>
                  </a:solidFill>
                </a:ln>
                <a:solidFill>
                  <a:schemeClr val="bg1"/>
                </a:solidFill>
                <a:latin typeface="Scripter"/>
              </a:rPr>
              <a:t>Câu</a:t>
            </a:r>
            <a:r>
              <a:rPr lang="en-US" sz="7678" dirty="0">
                <a:ln>
                  <a:solidFill>
                    <a:schemeClr val="tx1"/>
                  </a:solidFill>
                </a:ln>
                <a:solidFill>
                  <a:schemeClr val="bg1"/>
                </a:solidFill>
                <a:latin typeface="Scripter"/>
              </a:rPr>
              <a:t> 1</a:t>
            </a:r>
          </a:p>
        </p:txBody>
      </p:sp>
      <p:sp>
        <p:nvSpPr>
          <p:cNvPr id="13" name="Rounded Rectangle 12"/>
          <p:cNvSpPr/>
          <p:nvPr/>
        </p:nvSpPr>
        <p:spPr>
          <a:xfrm>
            <a:off x="3759201" y="228600"/>
            <a:ext cx="7924799" cy="1219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2">
                    <a:lumMod val="75000"/>
                  </a:schemeClr>
                </a:solidFill>
                <a:latin typeface="#9Slide07 SVNDessert Menu Scrip" panose="00000500000000000000" pitchFamily="2" charset="0"/>
              </a:rPr>
              <a:t>Gà</a:t>
            </a:r>
            <a:r>
              <a:rPr lang="en-US" sz="3600" dirty="0">
                <a:solidFill>
                  <a:schemeClr val="tx2">
                    <a:lumMod val="75000"/>
                  </a:schemeClr>
                </a:solidFill>
                <a:latin typeface="#9Slide07 SVNDessert Menu Scrip" panose="00000500000000000000" pitchFamily="2" charset="0"/>
              </a:rPr>
              <a:t> con </a:t>
            </a:r>
            <a:r>
              <a:rPr lang="en-US" sz="3600" dirty="0" err="1">
                <a:solidFill>
                  <a:schemeClr val="tx2">
                    <a:lumMod val="75000"/>
                  </a:schemeClr>
                </a:solidFill>
                <a:latin typeface="#9Slide07 SVNDessert Menu Scrip" panose="00000500000000000000" pitchFamily="2" charset="0"/>
              </a:rPr>
              <a:t>kể</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với</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các</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bạn</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thế</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nào</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về</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bầu</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trời</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trong</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quả</a:t>
            </a:r>
            <a:r>
              <a:rPr lang="en-US" sz="3600" dirty="0">
                <a:solidFill>
                  <a:schemeClr val="tx2">
                    <a:lumMod val="75000"/>
                  </a:schemeClr>
                </a:solidFill>
                <a:latin typeface="#9Slide07 SVNDessert Menu Scrip" panose="00000500000000000000" pitchFamily="2" charset="0"/>
              </a:rPr>
              <a:t> </a:t>
            </a:r>
            <a:r>
              <a:rPr lang="en-US" sz="3600" dirty="0" err="1">
                <a:solidFill>
                  <a:schemeClr val="tx2">
                    <a:lumMod val="75000"/>
                  </a:schemeClr>
                </a:solidFill>
                <a:latin typeface="#9Slide07 SVNDessert Menu Scrip" panose="00000500000000000000" pitchFamily="2" charset="0"/>
              </a:rPr>
              <a:t>trứng</a:t>
            </a:r>
            <a:r>
              <a:rPr lang="en-US" sz="3600" dirty="0">
                <a:solidFill>
                  <a:schemeClr val="tx2">
                    <a:lumMod val="75000"/>
                  </a:schemeClr>
                </a:solidFill>
                <a:latin typeface="#9Slide07 SVNDessert Menu Scrip" panose="00000500000000000000" pitchFamily="2" charset="0"/>
              </a:rPr>
              <a:t>?</a:t>
            </a:r>
          </a:p>
        </p:txBody>
      </p:sp>
      <p:sp>
        <p:nvSpPr>
          <p:cNvPr id="10" name="TextBox 9"/>
          <p:cNvSpPr txBox="1"/>
          <p:nvPr/>
        </p:nvSpPr>
        <p:spPr>
          <a:xfrm>
            <a:off x="4845462" y="1825975"/>
            <a:ext cx="6807199" cy="2062103"/>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3200" dirty="0" err="1">
                <a:solidFill>
                  <a:schemeClr val="tx1"/>
                </a:solidFill>
                <a:latin typeface="Cambria" panose="02040503050406030204" pitchFamily="18" charset="0"/>
                <a:ea typeface="Cambria" panose="02040503050406030204" pitchFamily="18" charset="0"/>
              </a:rPr>
              <a:t>Gà</a:t>
            </a:r>
            <a:r>
              <a:rPr lang="en-US" sz="3200" dirty="0">
                <a:solidFill>
                  <a:schemeClr val="tx1"/>
                </a:solidFill>
                <a:latin typeface="Cambria" panose="02040503050406030204" pitchFamily="18" charset="0"/>
                <a:ea typeface="Cambria" panose="02040503050406030204" pitchFamily="18" charset="0"/>
              </a:rPr>
              <a:t> con </a:t>
            </a:r>
            <a:r>
              <a:rPr lang="en-US" sz="3200" dirty="0" err="1">
                <a:solidFill>
                  <a:schemeClr val="tx1"/>
                </a:solidFill>
                <a:latin typeface="Cambria" panose="02040503050406030204" pitchFamily="18" charset="0"/>
                <a:ea typeface="Cambria" panose="02040503050406030204" pitchFamily="18" charset="0"/>
              </a:rPr>
              <a:t>kể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về</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bầu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trong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quả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trứng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chỉ</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nâu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nắng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lắm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sắc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endParaRPr lang="en-US" sz="6400" dirty="0">
              <a:solidFill>
                <a:schemeClr val="tx1"/>
              </a:solidFill>
              <a:latin typeface="Cambria" panose="02040503050406030204" pitchFamily="18" charset="0"/>
              <a:ea typeface="Cambria" panose="02040503050406030204" pitchFamily="18" charset="0"/>
            </a:endParaRPr>
          </a:p>
        </p:txBody>
      </p:sp>
      <p:sp>
        <p:nvSpPr>
          <p:cNvPr id="2" name="Rectangle 1"/>
          <p:cNvSpPr/>
          <p:nvPr/>
        </p:nvSpPr>
        <p:spPr>
          <a:xfrm>
            <a:off x="5842000" y="3987800"/>
            <a:ext cx="6096000" cy="2062103"/>
          </a:xfrm>
          <a:prstGeom prst="rect">
            <a:avLst/>
          </a:prstGeom>
        </p:spPr>
        <p:txBody>
          <a:bodyPr>
            <a:spAutoFit/>
          </a:bodyPr>
          <a:lstStyle/>
          <a:p>
            <a:pPr algn="just"/>
            <a:r>
              <a:rPr lang="en-US" sz="3200" i="1" dirty="0" err="1">
                <a:solidFill>
                  <a:srgbClr val="000000"/>
                </a:solidFill>
                <a:latin typeface="Cambria" panose="02040503050406030204" pitchFamily="18" charset="0"/>
                <a:ea typeface="Cambria" panose="02040503050406030204" pitchFamily="18" charset="0"/>
              </a:rPr>
              <a:t>Đó</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là</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một</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màu</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nâu</a:t>
            </a:r>
            <a:r>
              <a:rPr lang="en-US" sz="3200" i="1" dirty="0">
                <a:solidFill>
                  <a:srgbClr val="000000"/>
                </a:solidFill>
                <a:latin typeface="Cambria" panose="02040503050406030204" pitchFamily="18" charset="0"/>
                <a:ea typeface="Cambria" panose="02040503050406030204" pitchFamily="18" charset="0"/>
              </a:rPr>
              <a:t> ...</a:t>
            </a:r>
          </a:p>
          <a:p>
            <a:pPr algn="just"/>
            <a:r>
              <a:rPr lang="en-US" sz="3200" i="1" dirty="0" err="1">
                <a:solidFill>
                  <a:srgbClr val="000000"/>
                </a:solidFill>
                <a:latin typeface="Cambria" panose="02040503050406030204" pitchFamily="18" charset="0"/>
                <a:ea typeface="Cambria" panose="02040503050406030204" pitchFamily="18" charset="0"/>
              </a:rPr>
              <a:t>Bầu</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trời</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trong</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quả</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trứng</a:t>
            </a:r>
            <a:endParaRPr lang="en-US" sz="3200" i="1" dirty="0">
              <a:solidFill>
                <a:srgbClr val="000000"/>
              </a:solidFill>
              <a:latin typeface="Cambria" panose="02040503050406030204" pitchFamily="18" charset="0"/>
              <a:ea typeface="Cambria" panose="02040503050406030204" pitchFamily="18" charset="0"/>
            </a:endParaRPr>
          </a:p>
          <a:p>
            <a:pPr algn="just"/>
            <a:r>
              <a:rPr lang="en-US" sz="3200" i="1" dirty="0" err="1">
                <a:solidFill>
                  <a:srgbClr val="000000"/>
                </a:solidFill>
                <a:latin typeface="Cambria" panose="02040503050406030204" pitchFamily="18" charset="0"/>
                <a:ea typeface="Cambria" panose="02040503050406030204" pitchFamily="18" charset="0"/>
              </a:rPr>
              <a:t>Không</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có</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gió</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có</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nắng</a:t>
            </a:r>
            <a:endParaRPr lang="en-US" sz="3200" i="1" dirty="0">
              <a:solidFill>
                <a:srgbClr val="000000"/>
              </a:solidFill>
              <a:latin typeface="Cambria" panose="02040503050406030204" pitchFamily="18" charset="0"/>
              <a:ea typeface="Cambria" panose="02040503050406030204" pitchFamily="18" charset="0"/>
            </a:endParaRPr>
          </a:p>
          <a:p>
            <a:pPr algn="just"/>
            <a:r>
              <a:rPr lang="en-US" sz="3200" i="1" dirty="0" err="1">
                <a:solidFill>
                  <a:srgbClr val="000000"/>
                </a:solidFill>
                <a:latin typeface="Cambria" panose="02040503050406030204" pitchFamily="18" charset="0"/>
                <a:ea typeface="Cambria" panose="02040503050406030204" pitchFamily="18" charset="0"/>
              </a:rPr>
              <a:t>Không</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có</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lắm</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sắc</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màu</a:t>
            </a:r>
            <a:endParaRPr lang="en-US" sz="3200" i="1" dirty="0">
              <a:solidFill>
                <a:srgbClr val="000000"/>
              </a:solidFill>
              <a:latin typeface="Cambria" panose="02040503050406030204" pitchFamily="18" charset="0"/>
              <a:ea typeface="Cambria" panose="02040503050406030204" pitchFamily="18" charset="0"/>
            </a:endParaRPr>
          </a:p>
        </p:txBody>
      </p:sp>
      <p:pic>
        <p:nvPicPr>
          <p:cNvPr id="1026" name="Picture 2" descr="Little chicken cartoon in egg Royalty Fre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130" l="0" r="100000">
                        <a14:foregroundMark x1="18128" y1="28241" x2="53555" y2="24537"/>
                        <a14:foregroundMark x1="44431" y1="20185" x2="42180" y2="29074"/>
                        <a14:foregroundMark x1="39810" y1="21852" x2="47512" y2="29074"/>
                        <a14:foregroundMark x1="50000" y1="29074" x2="41469" y2="30741"/>
                        <a14:foregroundMark x1="22986" y1="25093" x2="27251" y2="29259"/>
                      </a14:backgroundRemoval>
                    </a14:imgEffect>
                  </a14:imgLayer>
                </a14:imgProps>
              </a:ext>
              <a:ext uri="{28A0092B-C50C-407E-A947-70E740481C1C}">
                <a14:useLocalDpi xmlns:a14="http://schemas.microsoft.com/office/drawing/2010/main" val="0"/>
              </a:ext>
            </a:extLst>
          </a:blip>
          <a:srcRect/>
          <a:stretch>
            <a:fillRect/>
          </a:stretch>
        </p:blipFill>
        <p:spPr bwMode="auto">
          <a:xfrm rot="749237">
            <a:off x="10160628" y="4448225"/>
            <a:ext cx="2031091" cy="259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0" y="685801"/>
            <a:ext cx="2925106" cy="17722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345952" y="267338"/>
            <a:ext cx="7924799" cy="1758887"/>
          </a:xfrm>
          <a:prstGeom prst="roundRect">
            <a:avLst/>
          </a:prstGeom>
          <a:solidFill>
            <a:schemeClr val="bg1"/>
          </a:solid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2">
                    <a:lumMod val="75000"/>
                  </a:schemeClr>
                </a:solidFill>
                <a:latin typeface="#9Slide07 SVNDessert Menu Scrip" panose="00000500000000000000" pitchFamily="2" charset="0"/>
              </a:rPr>
              <a:t>Gà</a:t>
            </a:r>
            <a:r>
              <a:rPr lang="en-US" sz="3600" dirty="0">
                <a:solidFill>
                  <a:schemeClr val="accent2">
                    <a:lumMod val="75000"/>
                  </a:schemeClr>
                </a:solidFill>
                <a:latin typeface="#9Slide07 SVNDessert Menu Scrip" panose="00000500000000000000" pitchFamily="2" charset="0"/>
              </a:rPr>
              <a:t> con </a:t>
            </a:r>
            <a:r>
              <a:rPr lang="en-US" sz="3600" dirty="0" err="1">
                <a:solidFill>
                  <a:schemeClr val="accent2">
                    <a:lumMod val="75000"/>
                  </a:schemeClr>
                </a:solidFill>
                <a:latin typeface="#9Slide07 SVNDessert Menu Scrip" panose="00000500000000000000" pitchFamily="2" charset="0"/>
              </a:rPr>
              <a:t>thấy</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bầu</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trời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và</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cuộc</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sống</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bên</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ngoài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có</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gì</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khác</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với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bầu</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trời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và</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cuộc</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sống</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bên</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trong</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quả</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trứng</a:t>
            </a:r>
            <a:endParaRPr lang="en-US" sz="3600" dirty="0">
              <a:solidFill>
                <a:schemeClr val="accent2">
                  <a:lumMod val="75000"/>
                </a:schemeClr>
              </a:solidFill>
              <a:latin typeface="#9Slide07 SVNDessert Menu Scrip" panose="00000500000000000000" pitchFamily="2" charset="0"/>
            </a:endParaRPr>
          </a:p>
        </p:txBody>
      </p:sp>
      <p:sp>
        <p:nvSpPr>
          <p:cNvPr id="18" name="Freeform 2"/>
          <p:cNvSpPr/>
          <p:nvPr/>
        </p:nvSpPr>
        <p:spPr>
          <a:xfrm>
            <a:off x="-337253" y="4597952"/>
            <a:ext cx="3810000" cy="2258477"/>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230973"/>
            <a:ext cx="8106706" cy="4444137"/>
          </a:xfrm>
          <a:prstGeom prst="rect">
            <a:avLst/>
          </a:prstGeom>
        </p:spPr>
      </p:pic>
      <p:sp>
        <p:nvSpPr>
          <p:cNvPr id="25" name="Freeform 10"/>
          <p:cNvSpPr/>
          <p:nvPr/>
        </p:nvSpPr>
        <p:spPr>
          <a:xfrm>
            <a:off x="-355721" y="2230973"/>
            <a:ext cx="4368921" cy="4255473"/>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5"/>
            <a:stretch>
              <a:fillRect/>
            </a:stretch>
          </a:blipFill>
        </p:spPr>
      </p:sp>
      <p:sp>
        <p:nvSpPr>
          <p:cNvPr id="22" name="Freeform 3"/>
          <p:cNvSpPr/>
          <p:nvPr/>
        </p:nvSpPr>
        <p:spPr>
          <a:xfrm>
            <a:off x="-530649" y="5344751"/>
            <a:ext cx="1887689" cy="1681971"/>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748171" y="5643112"/>
            <a:ext cx="1923112" cy="1298464"/>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2429181" y="6003964"/>
            <a:ext cx="1388667" cy="937613"/>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26" name="Freeform 10"/>
          <p:cNvSpPr/>
          <p:nvPr/>
        </p:nvSpPr>
        <p:spPr>
          <a:xfrm>
            <a:off x="-44129" y="4020344"/>
            <a:ext cx="3342791" cy="2924905"/>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8"/>
            <a:stretch>
              <a:fillRect/>
            </a:stretch>
          </a:blipFill>
        </p:spPr>
      </p:sp>
      <p:sp>
        <p:nvSpPr>
          <p:cNvPr id="9" name="TextBox 9"/>
          <p:cNvSpPr txBox="1"/>
          <p:nvPr/>
        </p:nvSpPr>
        <p:spPr>
          <a:xfrm>
            <a:off x="388575" y="4158522"/>
            <a:ext cx="2466724" cy="1179810"/>
          </a:xfrm>
          <a:prstGeom prst="rect">
            <a:avLst/>
          </a:prstGeom>
        </p:spPr>
        <p:txBody>
          <a:bodyPr wrap="square" lIns="0" tIns="0" rIns="0" bIns="0" rtlCol="0" anchor="t">
            <a:spAutoFit/>
          </a:bodyPr>
          <a:lstStyle/>
          <a:p>
            <a:pPr algn="r">
              <a:lnSpc>
                <a:spcPts val="9213"/>
              </a:lnSpc>
            </a:pPr>
            <a:r>
              <a:rPr lang="en-US" sz="7678" dirty="0" err="1">
                <a:ln>
                  <a:solidFill>
                    <a:schemeClr val="tx1"/>
                  </a:solidFill>
                </a:ln>
                <a:solidFill>
                  <a:schemeClr val="bg1"/>
                </a:solidFill>
                <a:latin typeface="Scripter"/>
              </a:rPr>
              <a:t>Câu</a:t>
            </a:r>
            <a:r>
              <a:rPr lang="en-US" sz="7678" dirty="0">
                <a:ln>
                  <a:solidFill>
                    <a:schemeClr val="tx1"/>
                  </a:solidFill>
                </a:ln>
                <a:solidFill>
                  <a:schemeClr val="bg1"/>
                </a:solidFill>
                <a:latin typeface="Scripter"/>
              </a:rPr>
              <a:t> 2</a:t>
            </a:r>
          </a:p>
        </p:txBody>
      </p:sp>
      <p:sp>
        <p:nvSpPr>
          <p:cNvPr id="27" name="Freeform 18"/>
          <p:cNvSpPr/>
          <p:nvPr/>
        </p:nvSpPr>
        <p:spPr>
          <a:xfrm>
            <a:off x="9753600" y="0"/>
            <a:ext cx="1984053" cy="1964507"/>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9"/>
            <a:stretch>
              <a:fillRect/>
            </a:stretch>
          </a:blipFill>
        </p:spPr>
      </p:sp>
      <p:graphicFrame>
        <p:nvGraphicFramePr>
          <p:cNvPr id="2" name="Table 1"/>
          <p:cNvGraphicFramePr>
            <a:graphicFrameLocks noGrp="1"/>
          </p:cNvGraphicFramePr>
          <p:nvPr/>
        </p:nvGraphicFramePr>
        <p:xfrm>
          <a:off x="3817848" y="2546280"/>
          <a:ext cx="6894098" cy="3813523"/>
        </p:xfrm>
        <a:graphic>
          <a:graphicData uri="http://schemas.openxmlformats.org/drawingml/2006/table">
            <a:tbl>
              <a:tblPr/>
              <a:tblGrid>
                <a:gridCol w="1150796">
                  <a:extLst>
                    <a:ext uri="{9D8B030D-6E8A-4147-A177-3AD203B41FA5}">
                      <a16:colId xmlns:a16="http://schemas.microsoft.com/office/drawing/2014/main" val="3781826965"/>
                    </a:ext>
                  </a:extLst>
                </a:gridCol>
                <a:gridCol w="2871651">
                  <a:extLst>
                    <a:ext uri="{9D8B030D-6E8A-4147-A177-3AD203B41FA5}">
                      <a16:colId xmlns:a16="http://schemas.microsoft.com/office/drawing/2014/main" val="449448702"/>
                    </a:ext>
                  </a:extLst>
                </a:gridCol>
                <a:gridCol w="2871651">
                  <a:extLst>
                    <a:ext uri="{9D8B030D-6E8A-4147-A177-3AD203B41FA5}">
                      <a16:colId xmlns:a16="http://schemas.microsoft.com/office/drawing/2014/main" val="394765388"/>
                    </a:ext>
                  </a:extLst>
                </a:gridCol>
              </a:tblGrid>
              <a:tr h="802925">
                <a:tc>
                  <a:txBody>
                    <a:bodyPr/>
                    <a:lstStyle/>
                    <a:p>
                      <a:endParaRPr lang="en-US" sz="2100" dirty="0">
                        <a:latin typeface="Cambria" panose="02040503050406030204" pitchFamily="18" charset="0"/>
                        <a:ea typeface="Cambria" panose="02040503050406030204" pitchFamily="18" charset="0"/>
                      </a:endParaRPr>
                    </a:p>
                  </a:txBody>
                  <a:tcPr marL="21129" marR="21129" marT="21129" marB="2112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2100" b="1" dirty="0" err="1">
                          <a:solidFill>
                            <a:sysClr val="windowText" lastClr="000000"/>
                          </a:solidFill>
                          <a:effectLst/>
                          <a:latin typeface="Cambria" panose="02040503050406030204" pitchFamily="18" charset="0"/>
                          <a:ea typeface="Cambria" panose="02040503050406030204" pitchFamily="18" charset="0"/>
                        </a:rPr>
                        <a:t>Bầu</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trời</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và</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cuộc</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sống</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bên</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trong</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quả</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trứng</a:t>
                      </a:r>
                      <a:endParaRPr lang="en-US" sz="2100" b="0" dirty="0">
                        <a:solidFill>
                          <a:sysClr val="windowText" lastClr="000000"/>
                        </a:solidFill>
                        <a:effectLst/>
                        <a:latin typeface="Cambria" panose="02040503050406030204" pitchFamily="18" charset="0"/>
                        <a:ea typeface="Cambria" panose="02040503050406030204" pitchFamily="18" charset="0"/>
                      </a:endParaRPr>
                    </a:p>
                  </a:txBody>
                  <a:tcPr marL="21129" marR="21129" marT="21129" marB="211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2100" b="1" dirty="0" err="1">
                          <a:solidFill>
                            <a:sysClr val="windowText" lastClr="000000"/>
                          </a:solidFill>
                          <a:effectLst/>
                          <a:latin typeface="Cambria" panose="02040503050406030204" pitchFamily="18" charset="0"/>
                          <a:ea typeface="Cambria" panose="02040503050406030204" pitchFamily="18" charset="0"/>
                        </a:rPr>
                        <a:t>Bầu</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trời</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và</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cuộc</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sống</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bên</a:t>
                      </a:r>
                      <a:r>
                        <a:rPr lang="en-US" sz="2100" b="1" dirty="0">
                          <a:solidFill>
                            <a:sysClr val="windowText" lastClr="000000"/>
                          </a:solidFill>
                          <a:effectLst/>
                          <a:latin typeface="Cambria" panose="02040503050406030204" pitchFamily="18" charset="0"/>
                          <a:ea typeface="Cambria" panose="02040503050406030204" pitchFamily="18" charset="0"/>
                        </a:rPr>
                        <a:t> </a:t>
                      </a:r>
                      <a:r>
                        <a:rPr lang="en-US" sz="2100" b="1" dirty="0" err="1">
                          <a:solidFill>
                            <a:sysClr val="windowText" lastClr="000000"/>
                          </a:solidFill>
                          <a:effectLst/>
                          <a:latin typeface="Cambria" panose="02040503050406030204" pitchFamily="18" charset="0"/>
                          <a:ea typeface="Cambria" panose="02040503050406030204" pitchFamily="18" charset="0"/>
                        </a:rPr>
                        <a:t>ngoài</a:t>
                      </a:r>
                      <a:endParaRPr lang="en-US" sz="2100" b="0" dirty="0">
                        <a:solidFill>
                          <a:sysClr val="windowText" lastClr="000000"/>
                        </a:solidFill>
                        <a:effectLst/>
                        <a:latin typeface="Cambria" panose="02040503050406030204" pitchFamily="18" charset="0"/>
                        <a:ea typeface="Cambria" panose="02040503050406030204" pitchFamily="18" charset="0"/>
                      </a:endParaRPr>
                    </a:p>
                  </a:txBody>
                  <a:tcPr marL="21129" marR="21129" marT="21129" marB="211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342739">
                <a:tc>
                  <a:txBody>
                    <a:bodyPr/>
                    <a:lstStyle/>
                    <a:p>
                      <a:pPr algn="just" fontAlgn="t" latinLnBrk="0"/>
                      <a:r>
                        <a:rPr lang="en-US" sz="2100" b="0" dirty="0">
                          <a:effectLst/>
                          <a:latin typeface="Cambria" panose="02040503050406030204" pitchFamily="18" charset="0"/>
                          <a:ea typeface="Cambria" panose="02040503050406030204" pitchFamily="18" charset="0"/>
                        </a:rPr>
                        <a:t> </a:t>
                      </a:r>
                      <a:r>
                        <a:rPr lang="en-US" sz="2100" b="1" dirty="0" err="1">
                          <a:effectLst/>
                          <a:latin typeface="Cambria" panose="02040503050406030204" pitchFamily="18" charset="0"/>
                          <a:ea typeface="Cambria" panose="02040503050406030204" pitchFamily="18" charset="0"/>
                        </a:rPr>
                        <a:t>Bầu</a:t>
                      </a:r>
                      <a:r>
                        <a:rPr lang="en-US" sz="2100" b="1" dirty="0">
                          <a:effectLst/>
                          <a:latin typeface="Cambria" panose="02040503050406030204" pitchFamily="18" charset="0"/>
                          <a:ea typeface="Cambria" panose="02040503050406030204" pitchFamily="18" charset="0"/>
                        </a:rPr>
                        <a:t> </a:t>
                      </a:r>
                      <a:r>
                        <a:rPr lang="en-US" sz="2100" b="1" dirty="0" err="1">
                          <a:effectLst/>
                          <a:latin typeface="Cambria" panose="02040503050406030204" pitchFamily="18" charset="0"/>
                          <a:ea typeface="Cambria" panose="02040503050406030204" pitchFamily="18" charset="0"/>
                        </a:rPr>
                        <a:t>trời</a:t>
                      </a:r>
                      <a:endParaRPr lang="en-US" sz="2100" b="0" dirty="0">
                        <a:effectLst/>
                        <a:latin typeface="Cambria" panose="02040503050406030204" pitchFamily="18" charset="0"/>
                        <a:ea typeface="Cambria" panose="02040503050406030204" pitchFamily="18" charset="0"/>
                      </a:endParaRPr>
                    </a:p>
                  </a:txBody>
                  <a:tcPr marL="21129" marR="21129" marT="21129" marB="211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2100" b="0" dirty="0" err="1">
                          <a:effectLst/>
                          <a:latin typeface="Cambria" panose="02040503050406030204" pitchFamily="18" charset="0"/>
                          <a:ea typeface="Cambria" panose="02040503050406030204" pitchFamily="18" charset="0"/>
                        </a:rPr>
                        <a:t>Chỉ</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có</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một</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màu</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nâu</a:t>
                      </a:r>
                      <a:endParaRPr lang="en-US" sz="2100" b="0" dirty="0">
                        <a:effectLst/>
                        <a:latin typeface="Cambria" panose="02040503050406030204" pitchFamily="18" charset="0"/>
                        <a:ea typeface="Cambria" panose="02040503050406030204" pitchFamily="18" charset="0"/>
                      </a:endParaRPr>
                    </a:p>
                    <a:p>
                      <a:pPr algn="just" fontAlgn="t" latinLnBrk="0"/>
                      <a:r>
                        <a:rPr lang="en-US" sz="2100" b="0" dirty="0" err="1">
                          <a:effectLst/>
                          <a:latin typeface="Cambria" panose="02040503050406030204" pitchFamily="18" charset="0"/>
                          <a:ea typeface="Cambria" panose="02040503050406030204" pitchFamily="18" charset="0"/>
                        </a:rPr>
                        <a:t>Không</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có</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gió</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có</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nắng</a:t>
                      </a:r>
                      <a:endParaRPr lang="en-US" sz="2100" b="0" dirty="0">
                        <a:effectLst/>
                        <a:latin typeface="Cambria" panose="02040503050406030204" pitchFamily="18" charset="0"/>
                        <a:ea typeface="Cambria" panose="02040503050406030204" pitchFamily="18" charset="0"/>
                      </a:endParaRPr>
                    </a:p>
                    <a:p>
                      <a:pPr algn="just" fontAlgn="t" latinLnBrk="0"/>
                      <a:r>
                        <a:rPr lang="en-US" sz="2100" b="0" dirty="0" err="1">
                          <a:effectLst/>
                          <a:latin typeface="Cambria" panose="02040503050406030204" pitchFamily="18" charset="0"/>
                          <a:ea typeface="Cambria" panose="02040503050406030204" pitchFamily="18" charset="0"/>
                        </a:rPr>
                        <a:t>Không</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có</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lắm</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sắc</a:t>
                      </a:r>
                      <a:r>
                        <a:rPr lang="en-US" sz="2100" b="0" dirty="0">
                          <a:effectLst/>
                          <a:latin typeface="Cambria" panose="02040503050406030204" pitchFamily="18" charset="0"/>
                          <a:ea typeface="Cambria" panose="02040503050406030204" pitchFamily="18" charset="0"/>
                        </a:rPr>
                        <a:t> </a:t>
                      </a:r>
                      <a:r>
                        <a:rPr lang="en-US" sz="2100" b="0" dirty="0" err="1">
                          <a:effectLst/>
                          <a:latin typeface="Cambria" panose="02040503050406030204" pitchFamily="18" charset="0"/>
                          <a:ea typeface="Cambria" panose="02040503050406030204" pitchFamily="18" charset="0"/>
                        </a:rPr>
                        <a:t>màu</a:t>
                      </a:r>
                      <a:endParaRPr lang="en-US" sz="2100" b="0" dirty="0">
                        <a:effectLst/>
                        <a:latin typeface="Cambria" panose="02040503050406030204" pitchFamily="18" charset="0"/>
                        <a:ea typeface="Cambria" panose="02040503050406030204" pitchFamily="18" charset="0"/>
                      </a:endParaRPr>
                    </a:p>
                  </a:txBody>
                  <a:tcPr marL="21129" marR="21129" marT="21129" marB="211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2100" b="0" i="1" dirty="0" err="1">
                          <a:effectLst/>
                          <a:latin typeface="Cambria" panose="02040503050406030204" pitchFamily="18" charset="0"/>
                          <a:ea typeface="Cambria" panose="02040503050406030204" pitchFamily="18" charset="0"/>
                        </a:rPr>
                        <a:t>Nhiều</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gió</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lộng</a:t>
                      </a:r>
                      <a:endParaRPr lang="en-US" sz="2100" b="0" i="1" dirty="0">
                        <a:effectLst/>
                        <a:latin typeface="Cambria" panose="02040503050406030204" pitchFamily="18" charset="0"/>
                        <a:ea typeface="Cambria" panose="02040503050406030204" pitchFamily="18" charset="0"/>
                      </a:endParaRPr>
                    </a:p>
                    <a:p>
                      <a:pPr algn="just" fontAlgn="t" latinLnBrk="0"/>
                      <a:r>
                        <a:rPr lang="en-US" sz="2100" b="0" i="1" dirty="0" err="1">
                          <a:effectLst/>
                          <a:latin typeface="Cambria" panose="02040503050406030204" pitchFamily="18" charset="0"/>
                          <a:ea typeface="Cambria" panose="02040503050406030204" pitchFamily="18" charset="0"/>
                        </a:rPr>
                        <a:t>Nhiều</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nắng</a:t>
                      </a:r>
                      <a:r>
                        <a:rPr lang="en-US" sz="2100" b="0" i="1" dirty="0">
                          <a:effectLst/>
                          <a:latin typeface="Cambria" panose="02040503050406030204" pitchFamily="18" charset="0"/>
                          <a:ea typeface="Cambria" panose="02040503050406030204" pitchFamily="18" charset="0"/>
                        </a:rPr>
                        <a:t> reo</a:t>
                      </a:r>
                    </a:p>
                    <a:p>
                      <a:pPr algn="just" fontAlgn="t" latinLnBrk="0"/>
                      <a:r>
                        <a:rPr lang="en-US" sz="2100" b="0" i="1" dirty="0" err="1">
                          <a:effectLst/>
                          <a:latin typeface="Cambria" panose="02040503050406030204" pitchFamily="18" charset="0"/>
                          <a:ea typeface="Cambria" panose="02040503050406030204" pitchFamily="18" charset="0"/>
                        </a:rPr>
                        <a:t>Bầu</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trời</a:t>
                      </a:r>
                      <a:r>
                        <a:rPr lang="en-US" sz="2100" b="0" i="1" dirty="0">
                          <a:effectLst/>
                          <a:latin typeface="Cambria" panose="02040503050406030204" pitchFamily="18" charset="0"/>
                          <a:ea typeface="Cambria" panose="02040503050406030204" pitchFamily="18" charset="0"/>
                        </a:rPr>
                        <a:t> ở </a:t>
                      </a:r>
                      <a:r>
                        <a:rPr lang="en-US" sz="2100" b="0" i="1" dirty="0" err="1">
                          <a:effectLst/>
                          <a:latin typeface="Cambria" panose="02040503050406030204" pitchFamily="18" charset="0"/>
                          <a:ea typeface="Cambria" panose="02040503050406030204" pitchFamily="18" charset="0"/>
                        </a:rPr>
                        <a:t>bên</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ngoài</a:t>
                      </a:r>
                      <a:endParaRPr lang="en-US" sz="2100" b="0" i="1" dirty="0">
                        <a:effectLst/>
                        <a:latin typeface="Cambria" panose="02040503050406030204" pitchFamily="18" charset="0"/>
                        <a:ea typeface="Cambria" panose="02040503050406030204" pitchFamily="18" charset="0"/>
                      </a:endParaRPr>
                    </a:p>
                    <a:p>
                      <a:pPr algn="just" fontAlgn="t" latinLnBrk="0"/>
                      <a:r>
                        <a:rPr lang="en-US" sz="2100" b="0" i="1" dirty="0">
                          <a:effectLst/>
                          <a:latin typeface="Cambria" panose="02040503050406030204" pitchFamily="18" charset="0"/>
                          <a:ea typeface="Cambria" panose="02040503050406030204" pitchFamily="18" charset="0"/>
                        </a:rPr>
                        <a:t>Sao </a:t>
                      </a:r>
                      <a:r>
                        <a:rPr lang="en-US" sz="2100" b="0" i="1" dirty="0" err="1">
                          <a:effectLst/>
                          <a:latin typeface="Cambria" panose="02040503050406030204" pitchFamily="18" charset="0"/>
                          <a:ea typeface="Cambria" panose="02040503050406030204" pitchFamily="18" charset="0"/>
                        </a:rPr>
                        <a:t>mà</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xanh</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đến</a:t>
                      </a:r>
                      <a:r>
                        <a:rPr lang="en-US" sz="2100" b="0" i="1" dirty="0">
                          <a:effectLst/>
                          <a:latin typeface="Cambria" panose="02040503050406030204" pitchFamily="18" charset="0"/>
                          <a:ea typeface="Cambria" panose="02040503050406030204" pitchFamily="18" charset="0"/>
                        </a:rPr>
                        <a:t> </a:t>
                      </a:r>
                      <a:r>
                        <a:rPr lang="en-US" sz="2100" b="0" i="1" dirty="0" err="1">
                          <a:effectLst/>
                          <a:latin typeface="Cambria" panose="02040503050406030204" pitchFamily="18" charset="0"/>
                          <a:ea typeface="Cambria" panose="02040503050406030204" pitchFamily="18" charset="0"/>
                        </a:rPr>
                        <a:t>thế</a:t>
                      </a:r>
                      <a:endParaRPr lang="en-US" sz="2100" b="0" i="1" dirty="0">
                        <a:effectLst/>
                        <a:latin typeface="Cambria" panose="02040503050406030204" pitchFamily="18" charset="0"/>
                        <a:ea typeface="Cambria" panose="02040503050406030204" pitchFamily="18" charset="0"/>
                      </a:endParaRPr>
                    </a:p>
                  </a:txBody>
                  <a:tcPr marL="21129" marR="21129" marT="21129" marB="211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667859">
                <a:tc>
                  <a:txBody>
                    <a:bodyPr/>
                    <a:lstStyle/>
                    <a:p>
                      <a:pPr algn="ctr" fontAlgn="t" latinLnBrk="0"/>
                      <a:r>
                        <a:rPr lang="en-US" sz="2100" b="1" dirty="0" err="1">
                          <a:effectLst/>
                          <a:latin typeface="Cambria" panose="02040503050406030204" pitchFamily="18" charset="0"/>
                          <a:ea typeface="Cambria" panose="02040503050406030204" pitchFamily="18" charset="0"/>
                        </a:rPr>
                        <a:t>Cuộc</a:t>
                      </a:r>
                      <a:r>
                        <a:rPr lang="en-US" sz="2100" b="1" dirty="0">
                          <a:effectLst/>
                          <a:latin typeface="Cambria" panose="02040503050406030204" pitchFamily="18" charset="0"/>
                          <a:ea typeface="Cambria" panose="02040503050406030204" pitchFamily="18" charset="0"/>
                        </a:rPr>
                        <a:t> </a:t>
                      </a:r>
                      <a:r>
                        <a:rPr lang="en-US" sz="2100" b="1" dirty="0" err="1">
                          <a:effectLst/>
                          <a:latin typeface="Cambria" panose="02040503050406030204" pitchFamily="18" charset="0"/>
                          <a:ea typeface="Cambria" panose="02040503050406030204" pitchFamily="18" charset="0"/>
                        </a:rPr>
                        <a:t>sống</a:t>
                      </a:r>
                      <a:endParaRPr lang="en-US" sz="2100" b="0" dirty="0">
                        <a:effectLst/>
                        <a:latin typeface="Cambria" panose="02040503050406030204" pitchFamily="18" charset="0"/>
                        <a:ea typeface="Cambria" panose="02040503050406030204" pitchFamily="18" charset="0"/>
                      </a:endParaRPr>
                    </a:p>
                  </a:txBody>
                  <a:tcPr marL="21129" marR="21129" marT="21129" marB="211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2100" b="0" dirty="0">
                          <a:effectLst/>
                          <a:latin typeface="Cambria" panose="02040503050406030204" pitchFamily="18" charset="0"/>
                          <a:ea typeface="Cambria" panose="02040503050406030204" pitchFamily="18" charset="0"/>
                        </a:rPr>
                        <a:t>Tôi chưa kêu “chiếp chiếp"</a:t>
                      </a:r>
                    </a:p>
                    <a:p>
                      <a:pPr algn="just" fontAlgn="t" latinLnBrk="0"/>
                      <a:r>
                        <a:rPr lang="vi-VN" sz="2100" b="0" dirty="0">
                          <a:effectLst/>
                          <a:latin typeface="Cambria" panose="02040503050406030204" pitchFamily="18" charset="0"/>
                          <a:ea typeface="Cambria" panose="02040503050406030204" pitchFamily="18" charset="0"/>
                        </a:rPr>
                        <a:t>Chẳng biết tìm giun, sâu</a:t>
                      </a:r>
                    </a:p>
                    <a:p>
                      <a:pPr algn="just" fontAlgn="t" latinLnBrk="0"/>
                      <a:r>
                        <a:rPr lang="vi-VN" sz="2100" b="0" dirty="0">
                          <a:effectLst/>
                          <a:latin typeface="Cambria" panose="02040503050406030204" pitchFamily="18" charset="0"/>
                          <a:ea typeface="Cambria" panose="02040503050406030204" pitchFamily="18" charset="0"/>
                        </a:rPr>
                        <a:t>Đói, no chẳng biết đâu</a:t>
                      </a:r>
                    </a:p>
                    <a:p>
                      <a:pPr algn="just" fontAlgn="t" latinLnBrk="0"/>
                      <a:r>
                        <a:rPr lang="vi-VN" sz="2100" b="0" dirty="0">
                          <a:effectLst/>
                          <a:latin typeface="Cambria" panose="02040503050406030204" pitchFamily="18" charset="0"/>
                          <a:ea typeface="Cambria" panose="02040503050406030204" pitchFamily="18" charset="0"/>
                        </a:rPr>
                        <a:t>Cứ việc mà yên ngủ...</a:t>
                      </a:r>
                    </a:p>
                  </a:txBody>
                  <a:tcPr marL="21129" marR="21129" marT="21129" marB="211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2100" b="0" i="1" dirty="0">
                          <a:effectLst/>
                          <a:latin typeface="Cambria" panose="02040503050406030204" pitchFamily="18" charset="0"/>
                          <a:ea typeface="Cambria" panose="02040503050406030204" pitchFamily="18" charset="0"/>
                        </a:rPr>
                        <a:t>Tôi biết là có mẹ</a:t>
                      </a:r>
                    </a:p>
                    <a:p>
                      <a:pPr algn="just" fontAlgn="t" latinLnBrk="0"/>
                      <a:r>
                        <a:rPr lang="vi-VN" sz="2100" b="0" i="1" dirty="0">
                          <a:effectLst/>
                          <a:latin typeface="Cambria" panose="02040503050406030204" pitchFamily="18" charset="0"/>
                          <a:ea typeface="Cambria" panose="02040503050406030204" pitchFamily="18" charset="0"/>
                        </a:rPr>
                        <a:t>Đói, tôi tìm giun dế</a:t>
                      </a:r>
                    </a:p>
                    <a:p>
                      <a:pPr algn="just" fontAlgn="t" latinLnBrk="0"/>
                      <a:r>
                        <a:rPr lang="vi-VN" sz="2100" b="0" i="1" dirty="0">
                          <a:effectLst/>
                          <a:latin typeface="Cambria" panose="02040503050406030204" pitchFamily="18" charset="0"/>
                          <a:ea typeface="Cambria" panose="02040503050406030204" pitchFamily="18" charset="0"/>
                        </a:rPr>
                        <a:t>Ăn no xoải cánh phơi...</a:t>
                      </a:r>
                    </a:p>
                  </a:txBody>
                  <a:tcPr marL="21129" marR="21129" marT="21129" marB="211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
        <p:nvSpPr>
          <p:cNvPr id="21" name="Freeform 12"/>
          <p:cNvSpPr/>
          <p:nvPr/>
        </p:nvSpPr>
        <p:spPr>
          <a:xfrm>
            <a:off x="10637520" y="4749800"/>
            <a:ext cx="1615718" cy="2087991"/>
          </a:xfrm>
          <a:custGeom>
            <a:avLst/>
            <a:gdLst/>
            <a:ahLst/>
            <a:cxnLst/>
            <a:rect l="l" t="t" r="r" b="b"/>
            <a:pathLst>
              <a:path w="2876931" h="4114800">
                <a:moveTo>
                  <a:pt x="0" y="0"/>
                </a:moveTo>
                <a:lnTo>
                  <a:pt x="2876931" y="0"/>
                </a:lnTo>
                <a:lnTo>
                  <a:pt x="28769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1390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094" y="1743701"/>
            <a:ext cx="8106706" cy="4444137"/>
          </a:xfrm>
          <a:prstGeom prst="rect">
            <a:avLst/>
          </a:prstGeom>
        </p:spPr>
      </p:pic>
      <p:sp>
        <p:nvSpPr>
          <p:cNvPr id="3" name="Freeform 3"/>
          <p:cNvSpPr/>
          <p:nvPr/>
        </p:nvSpPr>
        <p:spPr>
          <a:xfrm>
            <a:off x="8585201" y="-429657"/>
            <a:ext cx="3980747" cy="24580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9347200" y="396819"/>
            <a:ext cx="2466724" cy="1179810"/>
          </a:xfrm>
          <a:prstGeom prst="rect">
            <a:avLst/>
          </a:prstGeom>
        </p:spPr>
        <p:txBody>
          <a:bodyPr wrap="square" lIns="0" tIns="0" rIns="0" bIns="0" rtlCol="0" anchor="t">
            <a:spAutoFit/>
          </a:bodyPr>
          <a:lstStyle/>
          <a:p>
            <a:pPr algn="r">
              <a:lnSpc>
                <a:spcPts val="9213"/>
              </a:lnSpc>
            </a:pPr>
            <a:r>
              <a:rPr lang="en-US" sz="7678" dirty="0" err="1">
                <a:ln>
                  <a:solidFill>
                    <a:schemeClr val="tx1"/>
                  </a:solidFill>
                </a:ln>
                <a:solidFill>
                  <a:schemeClr val="bg1"/>
                </a:solidFill>
                <a:latin typeface="Scripter"/>
              </a:rPr>
              <a:t>Câu</a:t>
            </a:r>
            <a:r>
              <a:rPr lang="en-US" sz="7678" dirty="0">
                <a:ln>
                  <a:solidFill>
                    <a:schemeClr val="tx1"/>
                  </a:solidFill>
                </a:ln>
                <a:solidFill>
                  <a:schemeClr val="bg1"/>
                </a:solidFill>
                <a:latin typeface="Scripter"/>
              </a:rPr>
              <a:t> 3</a:t>
            </a:r>
          </a:p>
        </p:txBody>
      </p:sp>
      <p:sp>
        <p:nvSpPr>
          <p:cNvPr id="13" name="Rounded Rectangle 12"/>
          <p:cNvSpPr/>
          <p:nvPr/>
        </p:nvSpPr>
        <p:spPr>
          <a:xfrm>
            <a:off x="371352" y="338815"/>
            <a:ext cx="7924799" cy="1219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3">
                    <a:lumMod val="50000"/>
                  </a:schemeClr>
                </a:solidFill>
                <a:latin typeface="#9Slide07 SVNDessert Menu Scrip" panose="00000500000000000000" pitchFamily="2" charset="0"/>
              </a:rPr>
              <a:t>Theo </a:t>
            </a:r>
            <a:r>
              <a:rPr lang="en-US" sz="3600" dirty="0" err="1">
                <a:solidFill>
                  <a:schemeClr val="accent3">
                    <a:lumMod val="50000"/>
                  </a:schemeClr>
                </a:solidFill>
                <a:latin typeface="#9Slide07 SVNDessert Menu Scrip" panose="00000500000000000000" pitchFamily="2" charset="0"/>
              </a:rPr>
              <a:t>em</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gà</a:t>
            </a:r>
            <a:r>
              <a:rPr lang="en-US" sz="3600" dirty="0">
                <a:solidFill>
                  <a:schemeClr val="accent3">
                    <a:lumMod val="50000"/>
                  </a:schemeClr>
                </a:solidFill>
                <a:latin typeface="#9Slide07 SVNDessert Menu Scrip" panose="00000500000000000000" pitchFamily="2" charset="0"/>
              </a:rPr>
              <a:t> con </a:t>
            </a:r>
            <a:r>
              <a:rPr lang="en-US" sz="3600" dirty="0" err="1">
                <a:solidFill>
                  <a:schemeClr val="accent3">
                    <a:lumMod val="50000"/>
                  </a:schemeClr>
                </a:solidFill>
                <a:latin typeface="#9Slide07 SVNDessert Menu Scrip" panose="00000500000000000000" pitchFamily="2" charset="0"/>
              </a:rPr>
              <a:t>thích</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cuộc</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sống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nào</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hơn</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Vì</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sao</a:t>
            </a:r>
            <a:endParaRPr lang="en-US" sz="3600" dirty="0">
              <a:solidFill>
                <a:schemeClr val="accent3">
                  <a:lumMod val="50000"/>
                </a:schemeClr>
              </a:solidFill>
              <a:latin typeface="#9Slide07 SVNDessert Menu Scrip" panose="00000500000000000000" pitchFamily="2" charset="0"/>
            </a:endParaRPr>
          </a:p>
        </p:txBody>
      </p:sp>
      <p:pic>
        <p:nvPicPr>
          <p:cNvPr id="1026" name="Picture 2" descr="Free vector a fat h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0560" y1="16933" x2="51306" y2="22843"/>
                        <a14:foregroundMark x1="59142" y1="16294" x2="54664" y2="21406"/>
                        <a14:foregroundMark x1="49254" y1="19329" x2="47575" y2="23323"/>
                        <a14:foregroundMark x1="74440" y1="4952" x2="73694" y2="10863"/>
                        <a14:foregroundMark x1="71455" y1="18051" x2="71455" y2="19489"/>
                      </a14:backgroundRemoval>
                    </a14:imgEffect>
                  </a14:imgLayer>
                </a14:imgProps>
              </a:ext>
              <a:ext uri="{28A0092B-C50C-407E-A947-70E740481C1C}">
                <a14:useLocalDpi xmlns:a14="http://schemas.microsoft.com/office/drawing/2010/main" val="0"/>
              </a:ext>
            </a:extLst>
          </a:blip>
          <a:srcRect/>
          <a:stretch>
            <a:fillRect/>
          </a:stretch>
        </p:blipFill>
        <p:spPr bwMode="auto">
          <a:xfrm>
            <a:off x="-95421" y="4155250"/>
            <a:ext cx="2577166" cy="300989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p:cNvSpPr/>
          <p:nvPr/>
        </p:nvSpPr>
        <p:spPr>
          <a:xfrm>
            <a:off x="9207830" y="208501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6"/>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8"/>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8"/>
            <a:stretch>
              <a:fillRect/>
            </a:stretch>
          </a:blipFill>
        </p:spPr>
      </p:sp>
      <p:sp>
        <p:nvSpPr>
          <p:cNvPr id="2" name="Rectangle 1"/>
          <p:cNvSpPr/>
          <p:nvPr/>
        </p:nvSpPr>
        <p:spPr>
          <a:xfrm>
            <a:off x="2415716" y="2233313"/>
            <a:ext cx="6090425" cy="3251724"/>
          </a:xfrm>
          <a:prstGeom prst="rect">
            <a:avLst/>
          </a:prstGeom>
        </p:spPr>
        <p:txBody>
          <a:bodyPr wrap="square">
            <a:spAutoFit/>
          </a:bodyPr>
          <a:lstStyle/>
          <a:p>
            <a:pPr algn="just"/>
            <a:r>
              <a:rPr lang="en-US" sz="2933" dirty="0">
                <a:solidFill>
                  <a:srgbClr val="000000"/>
                </a:solidFill>
                <a:latin typeface="Cambria" panose="02040503050406030204" pitchFamily="18" charset="0"/>
                <a:ea typeface="Cambria" panose="02040503050406030204" pitchFamily="18" charset="0"/>
              </a:rPr>
              <a:t>Q</a:t>
            </a:r>
            <a:r>
              <a:rPr lang="vi-VN" sz="2933" dirty="0">
                <a:solidFill>
                  <a:srgbClr val="000000"/>
                </a:solidFill>
                <a:latin typeface="Cambria" panose="02040503050406030204" pitchFamily="18" charset="0"/>
                <a:ea typeface="Cambria" panose="02040503050406030204" pitchFamily="18" charset="0"/>
              </a:rPr>
              <a:t>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endParaRPr lang="en-US" sz="2933"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74"/>
            <a:ext cx="12192000" cy="1801803"/>
          </a:xfrm>
          <a:prstGeom prst="rect">
            <a:avLst/>
          </a:prstGeom>
        </p:spPr>
      </p:pic>
      <p:sp>
        <p:nvSpPr>
          <p:cNvPr id="9" name="TextBox 9"/>
          <p:cNvSpPr txBox="1"/>
          <p:nvPr/>
        </p:nvSpPr>
        <p:spPr>
          <a:xfrm>
            <a:off x="-304800" y="-54956"/>
            <a:ext cx="2466724" cy="1101520"/>
          </a:xfrm>
          <a:prstGeom prst="rect">
            <a:avLst/>
          </a:prstGeom>
        </p:spPr>
        <p:txBody>
          <a:bodyPr wrap="square" lIns="0" tIns="0" rIns="0" bIns="0" rtlCol="0" anchor="t">
            <a:spAutoFit/>
          </a:bodyPr>
          <a:lstStyle/>
          <a:p>
            <a:pPr algn="r">
              <a:lnSpc>
                <a:spcPts val="9213"/>
              </a:lnSpc>
            </a:pPr>
            <a:r>
              <a:rPr lang="en-US" sz="6400" dirty="0" err="1">
                <a:ln>
                  <a:solidFill>
                    <a:schemeClr val="tx1"/>
                  </a:solidFill>
                </a:ln>
                <a:solidFill>
                  <a:schemeClr val="bg1"/>
                </a:solidFill>
                <a:latin typeface="Scripter"/>
              </a:rPr>
              <a:t>Câu</a:t>
            </a:r>
            <a:r>
              <a:rPr lang="en-US" sz="6400" dirty="0">
                <a:ln>
                  <a:solidFill>
                    <a:schemeClr val="tx1"/>
                  </a:solidFill>
                </a:ln>
                <a:solidFill>
                  <a:schemeClr val="bg1"/>
                </a:solidFill>
                <a:latin typeface="Scripter"/>
              </a:rPr>
              <a:t> 4</a:t>
            </a:r>
          </a:p>
        </p:txBody>
      </p:sp>
      <p:sp>
        <p:nvSpPr>
          <p:cNvPr id="13" name="Rounded Rectangle 12"/>
          <p:cNvSpPr/>
          <p:nvPr/>
        </p:nvSpPr>
        <p:spPr>
          <a:xfrm>
            <a:off x="1257258" y="890176"/>
            <a:ext cx="8803537" cy="2438566"/>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3">
                    <a:lumMod val="50000"/>
                  </a:schemeClr>
                </a:solidFill>
                <a:latin typeface="#9Slide07 SVNDessert Menu Scrip" panose="00000500000000000000" pitchFamily="2" charset="0"/>
              </a:rPr>
              <a:t>Đóng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vai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gà</a:t>
            </a:r>
            <a:r>
              <a:rPr lang="en-US" sz="3600" dirty="0">
                <a:solidFill>
                  <a:schemeClr val="accent3">
                    <a:lumMod val="50000"/>
                  </a:schemeClr>
                </a:solidFill>
                <a:latin typeface="#9Slide07 SVNDessert Menu Scrip" panose="00000500000000000000" pitchFamily="2" charset="0"/>
              </a:rPr>
              <a:t> con, </a:t>
            </a:r>
            <a:r>
              <a:rPr lang="en-US" sz="3600" dirty="0" err="1">
                <a:solidFill>
                  <a:schemeClr val="accent3">
                    <a:lumMod val="50000"/>
                  </a:schemeClr>
                </a:solidFill>
                <a:latin typeface="#9Slide07 SVNDessert Menu Scrip" panose="00000500000000000000" pitchFamily="2" charset="0"/>
              </a:rPr>
              <a:t>kể</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tiếp</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những</a:t>
            </a:r>
            <a:r>
              <a:rPr lang="en-US" sz="3600" dirty="0">
                <a:solidFill>
                  <a:schemeClr val="accent3">
                    <a:lumMod val="50000"/>
                  </a:schemeClr>
                </a:solidFill>
                <a:latin typeface="#9Slide07 SVNDessert Menu Scrip" panose="00000500000000000000" pitchFamily="2" charset="0"/>
              </a:rPr>
              <a:t> </a:t>
            </a:r>
            <a:r>
              <a:rPr lang="en-US" sz="3600" err="1">
                <a:solidFill>
                  <a:schemeClr val="accent3">
                    <a:lumMod val="50000"/>
                  </a:schemeClr>
                </a:solidFill>
                <a:latin typeface="#9Slide07 SVNDessert Menu Scrip" panose="00000500000000000000" pitchFamily="2" charset="0"/>
              </a:rPr>
              <a:t>vui</a:t>
            </a:r>
            <a:r>
              <a:rPr lang="en-US" sz="360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b</a:t>
            </a:r>
            <a:r>
              <a:rPr lang="en-US" sz="3600">
                <a:solidFill>
                  <a:schemeClr val="accent3">
                    <a:lumMod val="50000"/>
                  </a:schemeClr>
                </a:solidFill>
                <a:latin typeface="#9Slide07 SVNDessert Menu Scrip" panose="00000500000000000000" pitchFamily="2" charset="0"/>
              </a:rPr>
              <a:t>uồn </a:t>
            </a:r>
            <a:r>
              <a:rPr lang="en-US" sz="3600" dirty="0" err="1">
                <a:solidFill>
                  <a:schemeClr val="accent3">
                    <a:lumMod val="50000"/>
                  </a:schemeClr>
                </a:solidFill>
                <a:latin typeface="#9Slide07 SVNDessert Menu Scrip" panose="00000500000000000000" pitchFamily="2" charset="0"/>
              </a:rPr>
              <a:t>của</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mình</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từ</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ngày</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sống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dưới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bầu</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trời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xanh</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theo</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tưởng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tượng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của</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em</a:t>
            </a:r>
            <a:endParaRPr lang="en-US" sz="3600" dirty="0">
              <a:solidFill>
                <a:schemeClr val="accent3">
                  <a:lumMod val="50000"/>
                </a:schemeClr>
              </a:solidFill>
              <a:latin typeface="#9Slide07 SVNDessert Menu Scrip" panose="00000500000000000000" pitchFamily="2" charset="0"/>
            </a:endParaRPr>
          </a:p>
        </p:txBody>
      </p:sp>
      <p:pic>
        <p:nvPicPr>
          <p:cNvPr id="2" name="Picture 1"/>
          <p:cNvPicPr>
            <a:picLocks noChangeAspect="1"/>
          </p:cNvPicPr>
          <p:nvPr/>
        </p:nvPicPr>
        <p:blipFill rotWithShape="1">
          <a:blip r:embed="rId4"/>
          <a:srcRect l="25778" t="4802" r="50807"/>
          <a:stretch/>
        </p:blipFill>
        <p:spPr>
          <a:xfrm rot="20822263">
            <a:off x="7383116" y="3690779"/>
            <a:ext cx="1579877" cy="1793631"/>
          </a:xfrm>
          <a:prstGeom prst="rect">
            <a:avLst/>
          </a:prstGeom>
        </p:spPr>
      </p:pic>
      <p:pic>
        <p:nvPicPr>
          <p:cNvPr id="4" name="Picture 3"/>
          <p:cNvPicPr>
            <a:picLocks noChangeAspect="1"/>
          </p:cNvPicPr>
          <p:nvPr/>
        </p:nvPicPr>
        <p:blipFill>
          <a:blip r:embed="rId5"/>
          <a:stretch>
            <a:fillRect/>
          </a:stretch>
        </p:blipFill>
        <p:spPr>
          <a:xfrm rot="652670">
            <a:off x="3188881" y="3419691"/>
            <a:ext cx="1574800" cy="156151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681" b="97899" l="9704" r="89803">
                        <a14:foregroundMark x1="45559" y1="20588" x2="54934" y2="19748"/>
                        <a14:foregroundMark x1="42434" y1="13866" x2="42434" y2="13866"/>
                        <a14:foregroundMark x1="42434" y1="17437" x2="42434" y2="17437"/>
                      </a14:backgroundRemoval>
                    </a14:imgEffect>
                  </a14:imgLayer>
                </a14:imgProps>
              </a:ext>
            </a:extLst>
          </a:blip>
          <a:stretch>
            <a:fillRect/>
          </a:stretch>
        </p:blipFill>
        <p:spPr>
          <a:xfrm>
            <a:off x="3450601" y="3175000"/>
            <a:ext cx="5032925" cy="3940250"/>
          </a:xfrm>
          <a:prstGeom prst="rect">
            <a:avLst/>
          </a:prstGeom>
        </p:spPr>
      </p:pic>
      <p:sp>
        <p:nvSpPr>
          <p:cNvPr id="14" name="Freeform 2"/>
          <p:cNvSpPr/>
          <p:nvPr/>
        </p:nvSpPr>
        <p:spPr>
          <a:xfrm>
            <a:off x="-98764" y="2815468"/>
            <a:ext cx="2653088" cy="3575259"/>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8"/>
            <a:stretch>
              <a:fillRect/>
            </a:stretch>
          </a:blipFill>
        </p:spPr>
      </p:sp>
      <p:sp>
        <p:nvSpPr>
          <p:cNvPr id="15" name="Freeform 3"/>
          <p:cNvSpPr/>
          <p:nvPr/>
        </p:nvSpPr>
        <p:spPr>
          <a:xfrm>
            <a:off x="762000" y="5358892"/>
            <a:ext cx="2130877" cy="16872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9"/>
            <a:stretch>
              <a:fillRect/>
            </a:stretch>
          </a:blipFill>
        </p:spPr>
      </p:sp>
      <p:sp>
        <p:nvSpPr>
          <p:cNvPr id="16" name="Freeform 4"/>
          <p:cNvSpPr/>
          <p:nvPr/>
        </p:nvSpPr>
        <p:spPr>
          <a:xfrm>
            <a:off x="2726011" y="5713293"/>
            <a:ext cx="2170863" cy="130252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0"/>
            <a:stretch>
              <a:fillRect/>
            </a:stretch>
          </a:blipFill>
        </p:spPr>
      </p:sp>
      <p:sp>
        <p:nvSpPr>
          <p:cNvPr id="17"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10"/>
            <a:stretch>
              <a:fillRect/>
            </a:stretch>
          </a:blipFill>
        </p:spPr>
      </p:sp>
      <p:sp>
        <p:nvSpPr>
          <p:cNvPr id="18"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0"/>
            <a:stretch>
              <a:fillRect/>
            </a:stretch>
          </a:blipFill>
        </p:spPr>
      </p:sp>
      <p:sp>
        <p:nvSpPr>
          <p:cNvPr id="19"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10"/>
            <a:stretch>
              <a:fillRect/>
            </a:stretch>
          </a:blipFill>
        </p:spPr>
      </p:sp>
      <p:sp>
        <p:nvSpPr>
          <p:cNvPr id="20"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10"/>
            <a:stretch>
              <a:fillRect/>
            </a:stretch>
          </a:blipFill>
        </p:spPr>
      </p:sp>
    </p:spTree>
    <p:extLst>
      <p:ext uri="{BB962C8B-B14F-4D97-AF65-F5344CB8AC3E}">
        <p14:creationId xmlns:p14="http://schemas.microsoft.com/office/powerpoint/2010/main" val="2232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74"/>
            <a:ext cx="12192000" cy="1801803"/>
          </a:xfrm>
          <a:prstGeom prst="rect">
            <a:avLst/>
          </a:prstGeom>
        </p:spPr>
      </p:pic>
      <p:sp>
        <p:nvSpPr>
          <p:cNvPr id="9" name="TextBox 9"/>
          <p:cNvSpPr txBox="1"/>
          <p:nvPr/>
        </p:nvSpPr>
        <p:spPr>
          <a:xfrm>
            <a:off x="-304800" y="-54956"/>
            <a:ext cx="2466724" cy="1101520"/>
          </a:xfrm>
          <a:prstGeom prst="rect">
            <a:avLst/>
          </a:prstGeom>
        </p:spPr>
        <p:txBody>
          <a:bodyPr wrap="square" lIns="0" tIns="0" rIns="0" bIns="0" rtlCol="0" anchor="t">
            <a:spAutoFit/>
          </a:bodyPr>
          <a:lstStyle/>
          <a:p>
            <a:pPr algn="r">
              <a:lnSpc>
                <a:spcPts val="9213"/>
              </a:lnSpc>
            </a:pPr>
            <a:r>
              <a:rPr lang="en-US" sz="6400" dirty="0" err="1">
                <a:ln>
                  <a:solidFill>
                    <a:schemeClr val="tx1"/>
                  </a:solidFill>
                </a:ln>
                <a:solidFill>
                  <a:schemeClr val="bg1"/>
                </a:solidFill>
                <a:latin typeface="Scripter"/>
              </a:rPr>
              <a:t>Câu</a:t>
            </a:r>
            <a:r>
              <a:rPr lang="en-US" sz="6400" dirty="0">
                <a:ln>
                  <a:solidFill>
                    <a:schemeClr val="tx1"/>
                  </a:solidFill>
                </a:ln>
                <a:solidFill>
                  <a:schemeClr val="bg1"/>
                </a:solidFill>
                <a:latin typeface="Scripter"/>
              </a:rPr>
              <a:t> 4</a:t>
            </a:r>
          </a:p>
        </p:txBody>
      </p:sp>
      <p:sp>
        <p:nvSpPr>
          <p:cNvPr id="13" name="Rounded Rectangle 12"/>
          <p:cNvSpPr/>
          <p:nvPr/>
        </p:nvSpPr>
        <p:spPr>
          <a:xfrm>
            <a:off x="1257258" y="890176"/>
            <a:ext cx="8803537" cy="2438566"/>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3">
                    <a:lumMod val="50000"/>
                  </a:schemeClr>
                </a:solidFill>
                <a:latin typeface="#9Slide07 SVNDessert Menu Scrip" panose="00000500000000000000" pitchFamily="2" charset="0"/>
              </a:rPr>
              <a:t>Đóng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vai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gà</a:t>
            </a:r>
            <a:r>
              <a:rPr lang="en-US" sz="3600" dirty="0">
                <a:solidFill>
                  <a:schemeClr val="accent3">
                    <a:lumMod val="50000"/>
                  </a:schemeClr>
                </a:solidFill>
                <a:latin typeface="#9Slide07 SVNDessert Menu Scrip" panose="00000500000000000000" pitchFamily="2" charset="0"/>
              </a:rPr>
              <a:t> con, </a:t>
            </a:r>
            <a:r>
              <a:rPr lang="en-US" sz="3600" dirty="0" err="1">
                <a:solidFill>
                  <a:schemeClr val="accent3">
                    <a:lumMod val="50000"/>
                  </a:schemeClr>
                </a:solidFill>
                <a:latin typeface="#9Slide07 SVNDessert Menu Scrip" panose="00000500000000000000" pitchFamily="2" charset="0"/>
              </a:rPr>
              <a:t>kể</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tiếp</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những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vui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vuồn</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của</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mình</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từ</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ngày</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sống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dưới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bầu</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trời</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xanh</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theo</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tưởng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tượng</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của</a:t>
            </a:r>
            <a:r>
              <a:rPr lang="en-US" sz="3600" dirty="0">
                <a:solidFill>
                  <a:schemeClr val="accent3">
                    <a:lumMod val="50000"/>
                  </a:schemeClr>
                </a:solidFill>
                <a:latin typeface="#9Slide07 SVNDessert Menu Scrip" panose="00000500000000000000" pitchFamily="2" charset="0"/>
              </a:rPr>
              <a:t> </a:t>
            </a:r>
            <a:r>
              <a:rPr lang="en-US" sz="3600" dirty="0" err="1">
                <a:solidFill>
                  <a:schemeClr val="accent3">
                    <a:lumMod val="50000"/>
                  </a:schemeClr>
                </a:solidFill>
                <a:latin typeface="#9Slide07 SVNDessert Menu Scrip" panose="00000500000000000000" pitchFamily="2" charset="0"/>
              </a:rPr>
              <a:t>em</a:t>
            </a:r>
            <a:endParaRPr lang="en-US" sz="3600" dirty="0">
              <a:solidFill>
                <a:schemeClr val="accent3">
                  <a:lumMod val="50000"/>
                </a:schemeClr>
              </a:solidFill>
              <a:latin typeface="#9Slide07 SVNDessert Menu Scrip" panose="00000500000000000000" pitchFamily="2" charset="0"/>
            </a:endParaRPr>
          </a:p>
        </p:txBody>
      </p:sp>
      <p:sp>
        <p:nvSpPr>
          <p:cNvPr id="15" name="Freeform 3"/>
          <p:cNvSpPr/>
          <p:nvPr/>
        </p:nvSpPr>
        <p:spPr>
          <a:xfrm>
            <a:off x="-558800" y="5410200"/>
            <a:ext cx="2130877" cy="16872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19" name="Freeform 8"/>
          <p:cNvSpPr/>
          <p:nvPr/>
        </p:nvSpPr>
        <p:spPr>
          <a:xfrm>
            <a:off x="9729041" y="5277787"/>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1" name="Rounded Rectangle 20"/>
          <p:cNvSpPr/>
          <p:nvPr/>
        </p:nvSpPr>
        <p:spPr>
          <a:xfrm>
            <a:off x="1371600" y="3024391"/>
            <a:ext cx="8803537" cy="317199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33" dirty="0">
                <a:solidFill>
                  <a:schemeClr val="tx1">
                    <a:lumMod val="95000"/>
                    <a:lumOff val="5000"/>
                  </a:schemeClr>
                </a:solidFill>
                <a:latin typeface="Cambria" panose="02040503050406030204" pitchFamily="18" charset="0"/>
                <a:ea typeface="Cambria" panose="02040503050406030204" pitchFamily="18" charset="0"/>
              </a:rPr>
              <a:t>	</a:t>
            </a:r>
            <a:r>
              <a:rPr lang="vi-VN" sz="2133" dirty="0">
                <a:solidFill>
                  <a:schemeClr val="tx1">
                    <a:lumMod val="95000"/>
                    <a:lumOff val="5000"/>
                  </a:schemeClr>
                </a:solidFill>
                <a:latin typeface="Cambria" panose="02040503050406030204" pitchFamily="18" charset="0"/>
                <a:ea typeface="Cambria" panose="02040503050406030204" pitchFamily="18" charset="0"/>
              </a:rPr>
              <a:t>Từ ngày sống dưới bầu trời bên ngoài tôi càng cảm nhận được những điều mới lạ khác xa so với bầu trời màu nâu bên trong lớp vỏ trứng kia. Đầu tiên, tôi cảm nhận được nhiều hơn tình yêu thương vô bờ bến mà mẹ dành cho chúng tôi. Không chỉ vậy, chúng tôi còn được thưởng thức nhiều thức ăn hơn ngoài giun dế là: rau xanh và nhiều loại thức ăn khác. Ngoài ra tôi còn nhận thấy không chỉ có mỗi bầu trời có sắc màu xanh mát mà các sự vật xung quanh tôi cũng rực rỡ sắc màu. Những ngày sống ở bầu trời bên ngoài tôi còn kết bạn được với nhiều loài vật khác như vịt, mèo, lợn,... Đây quả là một cuộc sống đầy thú vị. </a:t>
            </a:r>
            <a:endParaRPr lang="en-US" sz="5334"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308061" y="2859311"/>
            <a:ext cx="1125629" cy="769441"/>
          </a:xfrm>
          <a:prstGeom prst="rect">
            <a:avLst/>
          </a:prstGeom>
          <a:noFill/>
        </p:spPr>
        <p:txBody>
          <a:bodyPr wrap="none" rtlCol="0">
            <a:spAutoFit/>
          </a:bodyPr>
          <a:lstStyle/>
          <a:p>
            <a:r>
              <a:rPr lang="en-US" sz="4400" dirty="0" err="1">
                <a:solidFill>
                  <a:srgbClr val="C00000"/>
                </a:solidFill>
                <a:latin typeface="#9Slide05 SVNLobster" panose="02040603050506020204" pitchFamily="18" charset="0"/>
              </a:rPr>
              <a:t>Gợi</a:t>
            </a:r>
            <a:r>
              <a:rPr lang="en-US" sz="4400" dirty="0">
                <a:solidFill>
                  <a:srgbClr val="C00000"/>
                </a:solidFill>
                <a:latin typeface="#9Slide05 SVNLobster" panose="02040603050506020204" pitchFamily="18" charset="0"/>
              </a:rPr>
              <a:t> ý</a:t>
            </a:r>
          </a:p>
        </p:txBody>
      </p:sp>
      <p:sp>
        <p:nvSpPr>
          <p:cNvPr id="22" name="Freeform 13"/>
          <p:cNvSpPr/>
          <p:nvPr/>
        </p:nvSpPr>
        <p:spPr>
          <a:xfrm>
            <a:off x="9546794" y="4772859"/>
            <a:ext cx="2650183" cy="2043291"/>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512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32102" y="1271848"/>
            <a:ext cx="4348198" cy="2543696"/>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6096000"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4648713" y="1207958"/>
            <a:ext cx="7242772" cy="54864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4"/>
            <a:stretch>
              <a:fillRect/>
            </a:stretch>
          </a:blipFill>
        </p:spPr>
      </p:sp>
      <p:sp>
        <p:nvSpPr>
          <p:cNvPr id="20" name="TextBox 20"/>
          <p:cNvSpPr txBox="1"/>
          <p:nvPr/>
        </p:nvSpPr>
        <p:spPr>
          <a:xfrm>
            <a:off x="4938013" y="5054203"/>
            <a:ext cx="6711064" cy="2513830"/>
          </a:xfrm>
          <a:prstGeom prst="rect">
            <a:avLst/>
          </a:prstGeom>
        </p:spPr>
        <p:txBody>
          <a:bodyPr lIns="0" tIns="0" rIns="0" bIns="0" rtlCol="0" anchor="t">
            <a:spAutoFit/>
          </a:bodyPr>
          <a:lstStyle/>
          <a:p>
            <a:pPr algn="ctr">
              <a:lnSpc>
                <a:spcPts val="9213"/>
              </a:lnSpc>
            </a:pPr>
            <a:r>
              <a:rPr lang="en-US" sz="13267" dirty="0">
                <a:solidFill>
                  <a:srgbClr val="000000"/>
                </a:solidFill>
                <a:latin typeface="SVN-Blue" panose="02040603050506020204" pitchFamily="18"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3"/>
          <p:cNvSpPr/>
          <p:nvPr/>
        </p:nvSpPr>
        <p:spPr>
          <a:xfrm>
            <a:off x="0" y="3581400"/>
            <a:ext cx="3666143" cy="1832295"/>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056434" y="418463"/>
            <a:ext cx="1655106" cy="1066800"/>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5"/>
            <a:stretch>
              <a:fillRect/>
            </a:stretch>
          </a:blipFill>
        </p:spPr>
      </p:sp>
      <p:sp>
        <p:nvSpPr>
          <p:cNvPr id="22" name="Freeform 3"/>
          <p:cNvSpPr/>
          <p:nvPr/>
        </p:nvSpPr>
        <p:spPr>
          <a:xfrm>
            <a:off x="-530650" y="4360371"/>
            <a:ext cx="2391031" cy="2666351"/>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748171" y="4883181"/>
            <a:ext cx="2435899" cy="2058395"/>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2429179" y="5455222"/>
            <a:ext cx="1758948" cy="148635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9" name="TextBox 9"/>
          <p:cNvSpPr txBox="1"/>
          <p:nvPr/>
        </p:nvSpPr>
        <p:spPr>
          <a:xfrm>
            <a:off x="599709" y="3917096"/>
            <a:ext cx="2466724" cy="1179810"/>
          </a:xfrm>
          <a:prstGeom prst="rect">
            <a:avLst/>
          </a:prstGeom>
        </p:spPr>
        <p:txBody>
          <a:bodyPr wrap="square" lIns="0" tIns="0" rIns="0" bIns="0" rtlCol="0" anchor="t">
            <a:spAutoFit/>
          </a:bodyPr>
          <a:lstStyle/>
          <a:p>
            <a:pPr algn="r">
              <a:lnSpc>
                <a:spcPts val="9213"/>
              </a:lnSpc>
            </a:pPr>
            <a:r>
              <a:rPr lang="en-US" sz="7678" dirty="0" err="1">
                <a:ln>
                  <a:solidFill>
                    <a:schemeClr val="tx1"/>
                  </a:solidFill>
                </a:ln>
                <a:solidFill>
                  <a:schemeClr val="bg1"/>
                </a:solidFill>
                <a:latin typeface="Scripter"/>
              </a:rPr>
              <a:t>Câu</a:t>
            </a:r>
            <a:r>
              <a:rPr lang="en-US" sz="7678" dirty="0">
                <a:ln>
                  <a:solidFill>
                    <a:schemeClr val="tx1"/>
                  </a:solidFill>
                </a:ln>
                <a:solidFill>
                  <a:schemeClr val="bg1"/>
                </a:solidFill>
                <a:latin typeface="Scripter"/>
              </a:rPr>
              <a:t> 5</a:t>
            </a:r>
          </a:p>
        </p:txBody>
      </p:sp>
      <p:sp>
        <p:nvSpPr>
          <p:cNvPr id="27" name="Freeform 18"/>
          <p:cNvSpPr/>
          <p:nvPr/>
        </p:nvSpPr>
        <p:spPr>
          <a:xfrm>
            <a:off x="10869234" y="0"/>
            <a:ext cx="1122633" cy="1182525"/>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8"/>
            <a:stretch>
              <a:fillRect/>
            </a:stretch>
          </a:blipFill>
        </p:spPr>
      </p:sp>
      <p:sp>
        <p:nvSpPr>
          <p:cNvPr id="5" name="Rounded Rectangle 4"/>
          <p:cNvSpPr/>
          <p:nvPr/>
        </p:nvSpPr>
        <p:spPr>
          <a:xfrm>
            <a:off x="3705115" y="2590415"/>
            <a:ext cx="8277515" cy="1062853"/>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0 w 11506200"/>
              <a:gd name="connsiteY0" fmla="*/ 304629 h 1537459"/>
              <a:gd name="connsiteX1" fmla="*/ 246572 w 11506200"/>
              <a:gd name="connsiteY1" fmla="*/ 58057 h 1537459"/>
              <a:gd name="connsiteX2" fmla="*/ 11259628 w 11506200"/>
              <a:gd name="connsiteY2" fmla="*/ 58057 h 1537459"/>
              <a:gd name="connsiteX3" fmla="*/ 11506200 w 11506200"/>
              <a:gd name="connsiteY3" fmla="*/ 304629 h 1537459"/>
              <a:gd name="connsiteX4" fmla="*/ 11506200 w 11506200"/>
              <a:gd name="connsiteY4" fmla="*/ 1290887 h 1537459"/>
              <a:gd name="connsiteX5" fmla="*/ 11259628 w 11506200"/>
              <a:gd name="connsiteY5" fmla="*/ 1537459 h 1537459"/>
              <a:gd name="connsiteX6" fmla="*/ 246572 w 11506200"/>
              <a:gd name="connsiteY6" fmla="*/ 1537459 h 1537459"/>
              <a:gd name="connsiteX7" fmla="*/ 0 w 11506200"/>
              <a:gd name="connsiteY7" fmla="*/ 1290887 h 1537459"/>
              <a:gd name="connsiteX8" fmla="*/ 0 w 11506200"/>
              <a:gd name="connsiteY8" fmla="*/ 304629 h 1537459"/>
              <a:gd name="connsiteX0" fmla="*/ 0 w 11506200"/>
              <a:gd name="connsiteY0" fmla="*/ 361449 h 1594279"/>
              <a:gd name="connsiteX1" fmla="*/ 246572 w 11506200"/>
              <a:gd name="connsiteY1" fmla="*/ 114877 h 1594279"/>
              <a:gd name="connsiteX2" fmla="*/ 11259628 w 11506200"/>
              <a:gd name="connsiteY2" fmla="*/ 114877 h 1594279"/>
              <a:gd name="connsiteX3" fmla="*/ 11506200 w 11506200"/>
              <a:gd name="connsiteY3" fmla="*/ 361449 h 1594279"/>
              <a:gd name="connsiteX4" fmla="*/ 11506200 w 11506200"/>
              <a:gd name="connsiteY4" fmla="*/ 1347707 h 1594279"/>
              <a:gd name="connsiteX5" fmla="*/ 11259628 w 11506200"/>
              <a:gd name="connsiteY5" fmla="*/ 1594279 h 1594279"/>
              <a:gd name="connsiteX6" fmla="*/ 246572 w 11506200"/>
              <a:gd name="connsiteY6" fmla="*/ 1594279 h 1594279"/>
              <a:gd name="connsiteX7" fmla="*/ 0 w 11506200"/>
              <a:gd name="connsiteY7" fmla="*/ 1347707 h 1594279"/>
              <a:gd name="connsiteX8" fmla="*/ 0 w 11506200"/>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64508 w 11693273"/>
              <a:gd name="connsiteY0" fmla="*/ 361449 h 1594279"/>
              <a:gd name="connsiteX1" fmla="*/ 311080 w 11693273"/>
              <a:gd name="connsiteY1" fmla="*/ 114877 h 1594279"/>
              <a:gd name="connsiteX2" fmla="*/ 11324136 w 11693273"/>
              <a:gd name="connsiteY2" fmla="*/ 114877 h 1594279"/>
              <a:gd name="connsiteX3" fmla="*/ 11570708 w 11693273"/>
              <a:gd name="connsiteY3" fmla="*/ 361449 h 1594279"/>
              <a:gd name="connsiteX4" fmla="*/ 11570708 w 11693273"/>
              <a:gd name="connsiteY4" fmla="*/ 1347707 h 1594279"/>
              <a:gd name="connsiteX5" fmla="*/ 11324136 w 11693273"/>
              <a:gd name="connsiteY5" fmla="*/ 1594279 h 1594279"/>
              <a:gd name="connsiteX6" fmla="*/ 383651 w 11693273"/>
              <a:gd name="connsiteY6" fmla="*/ 1579765 h 1594279"/>
              <a:gd name="connsiteX7" fmla="*/ 64508 w 11693273"/>
              <a:gd name="connsiteY7" fmla="*/ 1347707 h 1594279"/>
              <a:gd name="connsiteX8" fmla="*/ 64508 w 11693273"/>
              <a:gd name="connsiteY8" fmla="*/ 361449 h 15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273" h="1594279">
                <a:moveTo>
                  <a:pt x="64508" y="361449"/>
                </a:moveTo>
                <a:cubicBezTo>
                  <a:pt x="64508" y="225271"/>
                  <a:pt x="174902" y="114877"/>
                  <a:pt x="311080" y="114877"/>
                </a:cubicBezTo>
                <a:cubicBezTo>
                  <a:pt x="3111242" y="-15752"/>
                  <a:pt x="8146603" y="-59294"/>
                  <a:pt x="11324136" y="114877"/>
                </a:cubicBezTo>
                <a:cubicBezTo>
                  <a:pt x="11460314" y="114877"/>
                  <a:pt x="11570708" y="225271"/>
                  <a:pt x="11570708" y="361449"/>
                </a:cubicBezTo>
                <a:cubicBezTo>
                  <a:pt x="11846480" y="719230"/>
                  <a:pt x="11570708" y="1018954"/>
                  <a:pt x="11570708" y="1347707"/>
                </a:cubicBezTo>
                <a:cubicBezTo>
                  <a:pt x="11382022" y="1498399"/>
                  <a:pt x="11460314" y="1594279"/>
                  <a:pt x="11324136" y="1594279"/>
                </a:cubicBezTo>
                <a:cubicBezTo>
                  <a:pt x="7624089" y="1478165"/>
                  <a:pt x="3909527" y="1492679"/>
                  <a:pt x="383651" y="1579765"/>
                </a:cubicBezTo>
                <a:cubicBezTo>
                  <a:pt x="247473" y="1579765"/>
                  <a:pt x="64508" y="1483885"/>
                  <a:pt x="64508" y="1347707"/>
                </a:cubicBezTo>
                <a:cubicBezTo>
                  <a:pt x="-80635" y="1033469"/>
                  <a:pt x="64508" y="690202"/>
                  <a:pt x="64508" y="361449"/>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67" b="1" dirty="0">
                <a:solidFill>
                  <a:schemeClr val="tx1">
                    <a:lumMod val="85000"/>
                    <a:lumOff val="15000"/>
                  </a:schemeClr>
                </a:solidFill>
                <a:latin typeface="Cambria" panose="02040503050406030204" pitchFamily="18" charset="0"/>
                <a:ea typeface="Cambria" panose="02040503050406030204" pitchFamily="18" charset="0"/>
              </a:rPr>
              <a:t>     A.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Mỗi</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chặng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đường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của</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cuộc</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sống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có</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điều</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thú</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vị</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riêng</a:t>
            </a:r>
            <a:r>
              <a:rPr lang="en-US" sz="2667"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7" name="Rounded Rectangle 16"/>
          <p:cNvSpPr/>
          <p:nvPr/>
        </p:nvSpPr>
        <p:spPr>
          <a:xfrm>
            <a:off x="3666143" y="3748946"/>
            <a:ext cx="8244408" cy="1015297"/>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1622 w 11577822"/>
              <a:gd name="connsiteY0" fmla="*/ 290115 h 1522945"/>
              <a:gd name="connsiteX1" fmla="*/ 56937 w 11577822"/>
              <a:gd name="connsiteY1" fmla="*/ 0 h 1522945"/>
              <a:gd name="connsiteX2" fmla="*/ 11331250 w 11577822"/>
              <a:gd name="connsiteY2" fmla="*/ 43543 h 1522945"/>
              <a:gd name="connsiteX3" fmla="*/ 11577822 w 11577822"/>
              <a:gd name="connsiteY3" fmla="*/ 290115 h 1522945"/>
              <a:gd name="connsiteX4" fmla="*/ 11577822 w 11577822"/>
              <a:gd name="connsiteY4" fmla="*/ 1276373 h 1522945"/>
              <a:gd name="connsiteX5" fmla="*/ 11331250 w 11577822"/>
              <a:gd name="connsiteY5" fmla="*/ 1522945 h 1522945"/>
              <a:gd name="connsiteX6" fmla="*/ 318194 w 11577822"/>
              <a:gd name="connsiteY6" fmla="*/ 1522945 h 1522945"/>
              <a:gd name="connsiteX7" fmla="*/ 71622 w 11577822"/>
              <a:gd name="connsiteY7" fmla="*/ 1276373 h 1522945"/>
              <a:gd name="connsiteX8" fmla="*/ 71622 w 11577822"/>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6504" h="1522945">
                <a:moveTo>
                  <a:pt x="96761" y="290115"/>
                </a:moveTo>
                <a:cubicBezTo>
                  <a:pt x="96761" y="153937"/>
                  <a:pt x="-54102" y="0"/>
                  <a:pt x="82076" y="0"/>
                </a:cubicBezTo>
                <a:cubicBezTo>
                  <a:pt x="3840180" y="14514"/>
                  <a:pt x="7656342" y="232229"/>
                  <a:pt x="11356389" y="43543"/>
                </a:cubicBezTo>
                <a:cubicBezTo>
                  <a:pt x="11492567" y="43543"/>
                  <a:pt x="11646504" y="211994"/>
                  <a:pt x="11646504" y="348172"/>
                </a:cubicBezTo>
                <a:cubicBezTo>
                  <a:pt x="11472332" y="976886"/>
                  <a:pt x="11617475" y="966973"/>
                  <a:pt x="11602961" y="1276373"/>
                </a:cubicBezTo>
                <a:cubicBezTo>
                  <a:pt x="11602961" y="1412551"/>
                  <a:pt x="11492567" y="1522945"/>
                  <a:pt x="11356389" y="1522945"/>
                </a:cubicBezTo>
                <a:cubicBezTo>
                  <a:pt x="8091770" y="1363288"/>
                  <a:pt x="4130466" y="1305231"/>
                  <a:pt x="343333" y="1522945"/>
                </a:cubicBezTo>
                <a:cubicBezTo>
                  <a:pt x="207155" y="1522945"/>
                  <a:pt x="96761" y="1412551"/>
                  <a:pt x="96761" y="1276373"/>
                </a:cubicBezTo>
                <a:cubicBezTo>
                  <a:pt x="-120953" y="904077"/>
                  <a:pt x="96761" y="618868"/>
                  <a:pt x="96761" y="290115"/>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67" b="1" dirty="0">
                <a:solidFill>
                  <a:schemeClr val="tx1">
                    <a:lumMod val="85000"/>
                    <a:lumOff val="15000"/>
                  </a:schemeClr>
                </a:solidFill>
                <a:latin typeface="Cambria" panose="02040503050406030204" pitchFamily="18" charset="0"/>
                <a:ea typeface="Cambria" panose="02040503050406030204" pitchFamily="18" charset="0"/>
              </a:rPr>
              <a:t>      B. Ai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cũng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sẽ</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khôn</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lớn</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trưởng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thành</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theo</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thời</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gian</a:t>
            </a:r>
            <a:r>
              <a:rPr lang="en-US" sz="2667"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9" name="Rounded Rectangle 18"/>
          <p:cNvSpPr/>
          <p:nvPr/>
        </p:nvSpPr>
        <p:spPr>
          <a:xfrm>
            <a:off x="3678752" y="4881132"/>
            <a:ext cx="8259249" cy="1034649"/>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657809 w 11667469"/>
              <a:gd name="connsiteY1" fmla="*/ 217714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7469" h="1551974">
                <a:moveTo>
                  <a:pt x="77409" y="246572"/>
                </a:moveTo>
                <a:cubicBezTo>
                  <a:pt x="77409" y="110394"/>
                  <a:pt x="521631" y="217714"/>
                  <a:pt x="657809" y="217714"/>
                </a:cubicBezTo>
                <a:cubicBezTo>
                  <a:pt x="3327342" y="246742"/>
                  <a:pt x="7636990" y="246743"/>
                  <a:pt x="11337037" y="0"/>
                </a:cubicBezTo>
                <a:cubicBezTo>
                  <a:pt x="11473215" y="0"/>
                  <a:pt x="11583609" y="110394"/>
                  <a:pt x="11583609" y="246572"/>
                </a:cubicBezTo>
                <a:cubicBezTo>
                  <a:pt x="11772294" y="691439"/>
                  <a:pt x="11583609" y="904077"/>
                  <a:pt x="11583609" y="1232830"/>
                </a:cubicBezTo>
                <a:cubicBezTo>
                  <a:pt x="11583609" y="1369008"/>
                  <a:pt x="11415158" y="1551974"/>
                  <a:pt x="11278980" y="1551974"/>
                </a:cubicBezTo>
                <a:cubicBezTo>
                  <a:pt x="7583771" y="1339098"/>
                  <a:pt x="3975647" y="1503593"/>
                  <a:pt x="323981" y="1479402"/>
                </a:cubicBezTo>
                <a:cubicBezTo>
                  <a:pt x="187803" y="1479402"/>
                  <a:pt x="324152" y="1412551"/>
                  <a:pt x="77409" y="1232830"/>
                </a:cubicBezTo>
                <a:cubicBezTo>
                  <a:pt x="77409" y="904077"/>
                  <a:pt x="-96762" y="546296"/>
                  <a:pt x="77409" y="246572"/>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67" b="1" dirty="0">
                <a:solidFill>
                  <a:schemeClr val="tx1">
                    <a:lumMod val="85000"/>
                    <a:lumOff val="15000"/>
                  </a:schemeClr>
                </a:solidFill>
                <a:latin typeface="Cambria" panose="02040503050406030204" pitchFamily="18" charset="0"/>
                <a:ea typeface="Cambria" panose="02040503050406030204" pitchFamily="18" charset="0"/>
              </a:rPr>
              <a:t>      C.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Cuộc</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sống</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có</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vô</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vàn</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điều</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bất</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ngờ</a:t>
            </a:r>
            <a:r>
              <a:rPr lang="en-US" sz="2667" b="1" dirty="0">
                <a:solidFill>
                  <a:schemeClr val="tx1">
                    <a:lumMod val="85000"/>
                    <a:lumOff val="15000"/>
                  </a:schemeClr>
                </a:solidFill>
                <a:latin typeface="Cambria" panose="02040503050406030204" pitchFamily="18" charset="0"/>
                <a:ea typeface="Cambria" panose="02040503050406030204" pitchFamily="18" charset="0"/>
              </a:rPr>
              <a:t> ở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phía</a:t>
            </a:r>
            <a:r>
              <a:rPr lang="en-US" sz="2667" b="1" dirty="0">
                <a:solidFill>
                  <a:schemeClr val="tx1">
                    <a:lumMod val="85000"/>
                    <a:lumOff val="15000"/>
                  </a:schemeClr>
                </a:solidFill>
                <a:latin typeface="Cambria" panose="02040503050406030204" pitchFamily="18" charset="0"/>
                <a:ea typeface="Cambria" panose="02040503050406030204" pitchFamily="18" charset="0"/>
              </a:rPr>
              <a:t> </a:t>
            </a:r>
            <a:r>
              <a:rPr lang="en-US" sz="2667" b="1" dirty="0" err="1">
                <a:solidFill>
                  <a:schemeClr val="tx1">
                    <a:lumMod val="85000"/>
                    <a:lumOff val="15000"/>
                  </a:schemeClr>
                </a:solidFill>
                <a:latin typeface="Cambria" panose="02040503050406030204" pitchFamily="18" charset="0"/>
                <a:ea typeface="Cambria" panose="02040503050406030204" pitchFamily="18" charset="0"/>
              </a:rPr>
              <a:t>trước</a:t>
            </a:r>
            <a:r>
              <a:rPr lang="en-US" sz="2667" b="1" dirty="0">
                <a:solidFill>
                  <a:schemeClr val="tx1">
                    <a:lumMod val="85000"/>
                    <a:lumOff val="15000"/>
                  </a:schemeClr>
                </a:solidFill>
                <a:latin typeface="Cambria" panose="02040503050406030204" pitchFamily="18" charset="0"/>
                <a:ea typeface="Cambria" panose="02040503050406030204" pitchFamily="18" charset="0"/>
              </a:rPr>
              <a:t>.</a:t>
            </a:r>
          </a:p>
        </p:txBody>
      </p:sp>
      <p:grpSp>
        <p:nvGrpSpPr>
          <p:cNvPr id="2" name="Group 1"/>
          <p:cNvGrpSpPr/>
          <p:nvPr/>
        </p:nvGrpSpPr>
        <p:grpSpPr>
          <a:xfrm>
            <a:off x="356109" y="3563"/>
            <a:ext cx="9534811" cy="2743200"/>
            <a:chOff x="534162" y="5344"/>
            <a:chExt cx="14302217" cy="4114800"/>
          </a:xfrm>
        </p:grpSpPr>
        <p:sp>
          <p:nvSpPr>
            <p:cNvPr id="13" name="Rounded Rectangle 12"/>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2">
                      <a:lumMod val="75000"/>
                    </a:schemeClr>
                  </a:solidFill>
                  <a:latin typeface="#9Slide07 SVNDessert Menu Scrip" panose="00000500000000000000" pitchFamily="2" charset="0"/>
                </a:rPr>
                <a:t>Tác</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giả</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muốn</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nói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điều</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gì</a:t>
              </a:r>
              <a:r>
                <a:rPr lang="en-US" sz="3600" dirty="0">
                  <a:solidFill>
                    <a:schemeClr val="accent2">
                      <a:lumMod val="75000"/>
                    </a:schemeClr>
                  </a:solidFill>
                  <a:latin typeface="#9Slide07 SVNDessert Menu Scrip" panose="00000500000000000000" pitchFamily="2" charset="0"/>
                </a:rPr>
                <a:t> qua </a:t>
              </a:r>
              <a:r>
                <a:rPr lang="en-US" sz="3600" dirty="0" err="1">
                  <a:solidFill>
                    <a:schemeClr val="accent2">
                      <a:lumMod val="75000"/>
                    </a:schemeClr>
                  </a:solidFill>
                  <a:latin typeface="#9Slide07 SVNDessert Menu Scrip" panose="00000500000000000000" pitchFamily="2" charset="0"/>
                </a:rPr>
                <a:t>bài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thơ</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Chọn</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câu</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trả</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lời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dưới</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đây</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hoặc</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nêu</a:t>
              </a:r>
              <a:r>
                <a:rPr lang="en-US" sz="3600" dirty="0">
                  <a:solidFill>
                    <a:schemeClr val="accent2">
                      <a:lumMod val="75000"/>
                    </a:schemeClr>
                  </a:solidFill>
                  <a:latin typeface="#9Slide07 SVNDessert Menu Scrip" panose="00000500000000000000" pitchFamily="2" charset="0"/>
                </a:rPr>
                <a:t> ý </a:t>
              </a:r>
              <a:r>
                <a:rPr lang="en-US" sz="3600" dirty="0" err="1">
                  <a:solidFill>
                    <a:schemeClr val="accent2">
                      <a:lumMod val="75000"/>
                    </a:schemeClr>
                  </a:solidFill>
                  <a:latin typeface="#9Slide07 SVNDessert Menu Scrip" panose="00000500000000000000" pitchFamily="2" charset="0"/>
                </a:rPr>
                <a:t>kiến</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của</a:t>
              </a:r>
              <a:r>
                <a:rPr lang="en-US" sz="3600" dirty="0">
                  <a:solidFill>
                    <a:schemeClr val="accent2">
                      <a:lumMod val="75000"/>
                    </a:schemeClr>
                  </a:solidFill>
                  <a:latin typeface="#9Slide07 SVNDessert Menu Scrip" panose="00000500000000000000" pitchFamily="2" charset="0"/>
                </a:rPr>
                <a:t> </a:t>
              </a:r>
              <a:r>
                <a:rPr lang="en-US" sz="3600" dirty="0" err="1">
                  <a:solidFill>
                    <a:schemeClr val="accent2">
                      <a:lumMod val="75000"/>
                    </a:schemeClr>
                  </a:solidFill>
                  <a:latin typeface="#9Slide07 SVNDessert Menu Scrip" panose="00000500000000000000" pitchFamily="2" charset="0"/>
                </a:rPr>
                <a:t>em</a:t>
              </a:r>
              <a:r>
                <a:rPr lang="en-US" sz="3600" dirty="0">
                  <a:solidFill>
                    <a:schemeClr val="accent2">
                      <a:lumMod val="75000"/>
                    </a:schemeClr>
                  </a:solidFill>
                  <a:latin typeface="#9Slide07 SVNDessert Menu Scrip" panose="00000500000000000000" pitchFamily="2" charset="0"/>
                </a:rPr>
                <a:t>.</a:t>
              </a:r>
            </a:p>
          </p:txBody>
        </p:sp>
        <p:sp>
          <p:nvSpPr>
            <p:cNvPr id="28"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751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mph" presetSubtype="0" repeatCount="4000" fill="hold" grpId="1" nodeType="clickEffect">
                                  <p:stCondLst>
                                    <p:cond delay="0"/>
                                  </p:stCondLst>
                                  <p:childTnLst>
                                    <p:anim calcmode="discrete" valueType="str">
                                      <p:cBhvr>
                                        <p:cTn id="23" dur="1000" fill="hold"/>
                                        <p:tgtEl>
                                          <p:spTgt spid="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5" grpId="1"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9" name="Freeform 8"/>
          <p:cNvSpPr/>
          <p:nvPr/>
        </p:nvSpPr>
        <p:spPr>
          <a:xfrm flipH="1">
            <a:off x="7740042" y="387860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6"/>
            <a:stretch>
              <a:fillRect/>
            </a:stretch>
          </a:blipFill>
        </p:spPr>
      </p:sp>
      <p:pic>
        <p:nvPicPr>
          <p:cNvPr id="9" name="Picture 8"/>
          <p:cNvPicPr>
            <a:picLocks noChangeAspect="1"/>
          </p:cNvPicPr>
          <p:nvPr/>
        </p:nvPicPr>
        <p:blipFill>
          <a:blip r:embed="rId7"/>
          <a:stretch>
            <a:fillRect/>
          </a:stretch>
        </p:blipFill>
        <p:spPr>
          <a:xfrm>
            <a:off x="-106832" y="-807739"/>
            <a:ext cx="9583743" cy="6950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pic>
        <p:nvPicPr>
          <p:cNvPr id="17" name="Picture 16">
            <a:extLst>
              <a:ext uri="{FF2B5EF4-FFF2-40B4-BE49-F238E27FC236}">
                <a16:creationId xmlns:a16="http://schemas.microsoft.com/office/drawing/2014/main" id="{960008F1-088B-4C5D-82D7-596B3ADA9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9890" y="1899018"/>
            <a:ext cx="9043331" cy="4543057"/>
          </a:xfrm>
          <a:prstGeom prst="rect">
            <a:avLst/>
          </a:prstGeom>
        </p:spPr>
      </p:pic>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7 SVNDessert Menu Scrip" panose="00000500000000000000" pitchFamily="2" charset="0"/>
                </a:rPr>
                <a:t>Theo em, giọng đọc của bài như thế nào?</a:t>
              </a:r>
              <a:endParaRPr lang="en-US" sz="36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6" name="TextBox 15">
            <a:extLst>
              <a:ext uri="{FF2B5EF4-FFF2-40B4-BE49-F238E27FC236}">
                <a16:creationId xmlns:a16="http://schemas.microsoft.com/office/drawing/2014/main" id="{0DAED977-DE43-4D97-96F2-82C5884D877F}"/>
              </a:ext>
            </a:extLst>
          </p:cNvPr>
          <p:cNvSpPr txBox="1"/>
          <p:nvPr/>
        </p:nvSpPr>
        <p:spPr>
          <a:xfrm>
            <a:off x="2461934" y="3283005"/>
            <a:ext cx="6196459"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Đoạn</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khoăn</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Đoạn</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tươi, hồn nhiên</a:t>
            </a:r>
            <a:r>
              <a:rPr lang="en-US" sz="2400" dirty="0">
                <a:latin typeface="Arial" panose="020B0604020202020204" pitchFamily="34" charset="0"/>
                <a:cs typeface="Arial" panose="020B0604020202020204" pitchFamily="34" charset="0"/>
              </a:rPr>
              <a:t>.</a:t>
            </a:r>
          </a:p>
          <a:p>
            <a:r>
              <a:rPr lang="nl-NL" sz="2400" dirty="0">
                <a:latin typeface="Arial" panose="020B0604020202020204" pitchFamily="34" charset="0"/>
                <a:cs typeface="Arial" panose="020B0604020202020204" pitchFamily="34" charset="0"/>
              </a:rPr>
              <a:t>  Nhấn giọng vào những từ ngữ thể hiện tâm trạng cảm xúc của </a:t>
            </a:r>
            <a:r>
              <a:rPr lang="vi-VN" sz="2400" dirty="0">
                <a:latin typeface="Arial" panose="020B0604020202020204" pitchFamily="34" charset="0"/>
                <a:cs typeface="Arial" panose="020B0604020202020204" pitchFamily="34" charset="0"/>
              </a:rPr>
              <a:t>gà con.</a:t>
            </a:r>
            <a:r>
              <a:rPr lang="nl-N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4914413" y="-816216"/>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355600" y="330200"/>
            <a:ext cx="11633200" cy="62484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 name="Rectangle 15"/>
          <p:cNvSpPr/>
          <p:nvPr/>
        </p:nvSpPr>
        <p:spPr>
          <a:xfrm>
            <a:off x="965311" y="1221148"/>
            <a:ext cx="4492821" cy="5015797"/>
          </a:xfrm>
          <a:prstGeom prst="rect">
            <a:avLst/>
          </a:prstGeom>
        </p:spPr>
        <p:txBody>
          <a:bodyPr wrap="square">
            <a:spAutoFit/>
          </a:bodyPr>
          <a:lstStyle/>
          <a:p>
            <a:pPr algn="ct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Một màu trời đã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Đó là một màu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2133" dirty="0">
                <a:latin typeface="Open Sans" panose="020B0606030504020204" pitchFamily="34" charset="0"/>
                <a:ea typeface="Open Sans" panose="020B0606030504020204" pitchFamily="34" charset="0"/>
                <a:cs typeface="Open Sans" panose="020B0606030504020204" pitchFamily="34" charset="0"/>
              </a:rPr>
              <a:t> </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133" dirty="0">
                <a:latin typeface="Open Sans" panose="020B0606030504020204" pitchFamily="34" charset="0"/>
                <a:ea typeface="Open Sans" panose="020B0606030504020204" pitchFamily="34" charset="0"/>
                <a:cs typeface="Open Sans" panose="020B0606030504020204" pitchFamily="34" charset="0"/>
              </a:rPr>
              <a:t>gió có nắng</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133" dirty="0">
                <a:latin typeface="Open Sans" panose="020B0606030504020204" pitchFamily="34" charset="0"/>
                <a:ea typeface="Open Sans" panose="020B0606030504020204" pitchFamily="34" charset="0"/>
                <a:cs typeface="Open Sans" panose="020B0606030504020204" pitchFamily="34" charset="0"/>
              </a:rPr>
              <a:t>lắm sắc màu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chưa kêu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2133" dirty="0">
                <a:latin typeface="Open Sans" panose="020B0606030504020204" pitchFamily="34" charset="0"/>
                <a:ea typeface="Open Sans" panose="020B0606030504020204" pitchFamily="34" charset="0"/>
                <a:cs typeface="Open Sans" panose="020B0606030504020204" pitchFamily="34" charset="0"/>
              </a:rPr>
              <a:t>"</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133" dirty="0">
                <a:latin typeface="Open Sans" panose="020B0606030504020204" pitchFamily="34" charset="0"/>
                <a:ea typeface="Open Sans" panose="020B0606030504020204" pitchFamily="34" charset="0"/>
                <a:cs typeface="Open Sans" panose="020B0606030504020204" pitchFamily="34" charset="0"/>
              </a:rPr>
              <a:t>tìm giun, sâu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Đói, no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133" dirty="0">
                <a:latin typeface="Open Sans" panose="020B0606030504020204" pitchFamily="34" charset="0"/>
                <a:ea typeface="Open Sans" panose="020B0606030504020204" pitchFamily="34" charset="0"/>
                <a:cs typeface="Open Sans" panose="020B0606030504020204" pitchFamily="34" charset="0"/>
              </a:rPr>
              <a:t>đâu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4566605" y="2078818"/>
            <a:ext cx="6096000" cy="3702873"/>
          </a:xfrm>
          <a:prstGeom prst="rect">
            <a:avLst/>
          </a:prstGeom>
        </p:spPr>
        <p:txBody>
          <a:bodyPr>
            <a:spAutoFit/>
          </a:bodyPr>
          <a:lstStyle/>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a:t>
            </a:r>
            <a:r>
              <a:rPr lang="en-US" sz="2133"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2133" dirty="0">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133" dirty="0">
                <a:latin typeface="Open Sans" panose="020B0606030504020204" pitchFamily="34" charset="0"/>
                <a:ea typeface="Open Sans" panose="020B0606030504020204" pitchFamily="34" charset="0"/>
                <a:cs typeface="Open Sans" panose="020B0606030504020204" pitchFamily="34" charset="0"/>
              </a:rPr>
              <a:t> thấy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133" dirty="0">
                <a:latin typeface="Open Sans" panose="020B0606030504020204" pitchFamily="34" charset="0"/>
                <a:ea typeface="Open Sans" panose="020B0606030504020204" pitchFamily="34" charset="0"/>
                <a:cs typeface="Open Sans" panose="020B0606030504020204" pitchFamily="34" charset="0"/>
              </a:rPr>
              <a:t> gió lộng</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133" dirty="0">
                <a:latin typeface="Open Sans" panose="020B0606030504020204" pitchFamily="34" charset="0"/>
                <a:ea typeface="Open Sans" panose="020B0606030504020204" pitchFamily="34" charset="0"/>
                <a:cs typeface="Open Sans" panose="020B0606030504020204" pitchFamily="34" charset="0"/>
              </a:rPr>
              <a:t> thấy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133" dirty="0">
                <a:latin typeface="Open Sans" panose="020B0606030504020204" pitchFamily="34" charset="0"/>
                <a:ea typeface="Open Sans" panose="020B0606030504020204" pitchFamily="34" charset="0"/>
                <a:cs typeface="Open Sans" panose="020B0606030504020204" pitchFamily="34" charset="0"/>
              </a:rPr>
              <a:t> nắng reo</a:t>
            </a:r>
          </a:p>
          <a:p>
            <a:pPr algn="just"/>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133" dirty="0">
                <a:latin typeface="Open Sans" panose="020B0606030504020204" pitchFamily="34" charset="0"/>
                <a:ea typeface="Open Sans" panose="020B0606030504020204" pitchFamily="34" charset="0"/>
                <a:cs typeface="Open Sans" panose="020B0606030504020204" pitchFamily="34" charset="0"/>
              </a:rPr>
              <a:t> tôi thấy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Tôi biết là </a:t>
            </a:r>
            <a:r>
              <a:rPr lang="vi-VN" sz="2133"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2133"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2133" dirty="0">
                <a:latin typeface="Open Sans" panose="020B0606030504020204" pitchFamily="34" charset="0"/>
                <a:ea typeface="Open Sans" panose="020B0606030504020204" pitchFamily="34" charset="0"/>
                <a:cs typeface="Open Sans" panose="020B0606030504020204" pitchFamily="34" charset="0"/>
              </a:rPr>
              <a:t>!</a:t>
            </a:r>
            <a:endParaRPr lang="vi-VN" sz="2133" dirty="0">
              <a:latin typeface="Open Sans" panose="020B0606030504020204" pitchFamily="34" charset="0"/>
              <a:ea typeface="Open Sans" panose="020B0606030504020204" pitchFamily="34" charset="0"/>
              <a:cs typeface="Open Sans" panose="020B0606030504020204" pitchFamily="34" charset="0"/>
            </a:endParaRPr>
          </a:p>
          <a:p>
            <a:pPr algn="just"/>
            <a:r>
              <a:rPr lang="en-US" sz="2133" dirty="0">
                <a:latin typeface="Open Sans" panose="020B0606030504020204" pitchFamily="34" charset="0"/>
                <a:ea typeface="Open Sans" panose="020B0606030504020204" pitchFamily="34" charset="0"/>
                <a:cs typeface="Open Sans" panose="020B0606030504020204" pitchFamily="34" charset="0"/>
              </a:rPr>
              <a:t>            </a:t>
            </a:r>
            <a:r>
              <a:rPr lang="vi-VN" sz="2133"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7277949" y="431800"/>
            <a:ext cx="4990173" cy="6146800"/>
          </a:xfrm>
          <a:prstGeom prst="rect">
            <a:avLst/>
          </a:prstGeom>
        </p:spPr>
      </p:pic>
      <p:sp>
        <p:nvSpPr>
          <p:cNvPr id="21" name="Rectangle 20"/>
          <p:cNvSpPr/>
          <p:nvPr/>
        </p:nvSpPr>
        <p:spPr>
          <a:xfrm>
            <a:off x="-356713" y="616887"/>
            <a:ext cx="6096000" cy="995016"/>
          </a:xfrm>
          <a:prstGeom prst="rect">
            <a:avLst/>
          </a:prstGeom>
        </p:spPr>
        <p:txBody>
          <a:bodyPr>
            <a:spAutoFit/>
          </a:bodyPr>
          <a:lstStyle/>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2933"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455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7 SVNDessert Menu Scrip" panose="00000500000000000000" pitchFamily="2" charset="0"/>
                </a:rPr>
                <a:t>Học thuộc lòng bài thơ</a:t>
              </a:r>
              <a:endParaRPr lang="en-US" sz="36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360803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5138376" y="-950418"/>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3" name="Rectangle 12"/>
          <p:cNvSpPr/>
          <p:nvPr/>
        </p:nvSpPr>
        <p:spPr>
          <a:xfrm>
            <a:off x="355600" y="330200"/>
            <a:ext cx="11531600" cy="61468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481653" y="276040"/>
            <a:ext cx="11531600" cy="6407054"/>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3431497" y="166263"/>
            <a:ext cx="4492821" cy="6408870"/>
          </a:xfrm>
          <a:prstGeom prst="rect">
            <a:avLst/>
          </a:prstGeom>
        </p:spPr>
        <p:txBody>
          <a:bodyPr wrap="square">
            <a:spAutoFit/>
          </a:bodyPr>
          <a:lstStyle/>
          <a:p>
            <a:pPr algn="ct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Một màu trời đã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Đó là một màu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1867" dirty="0">
                <a:latin typeface="Open Sans" panose="020B0606030504020204" pitchFamily="34" charset="0"/>
                <a:ea typeface="Open Sans" panose="020B0606030504020204" pitchFamily="34" charset="0"/>
                <a:cs typeface="Open Sans" panose="020B0606030504020204" pitchFamily="34" charset="0"/>
              </a:rPr>
              <a:t> </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1867" dirty="0">
                <a:latin typeface="Open Sans" panose="020B0606030504020204" pitchFamily="34" charset="0"/>
                <a:ea typeface="Open Sans" panose="020B0606030504020204" pitchFamily="34" charset="0"/>
                <a:cs typeface="Open Sans" panose="020B0606030504020204" pitchFamily="34" charset="0"/>
              </a:rPr>
              <a:t>gió có nắng</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1867" dirty="0">
                <a:latin typeface="Open Sans" panose="020B0606030504020204" pitchFamily="34" charset="0"/>
                <a:ea typeface="Open Sans" panose="020B0606030504020204" pitchFamily="34" charset="0"/>
                <a:cs typeface="Open Sans" panose="020B0606030504020204" pitchFamily="34" charset="0"/>
              </a:rPr>
              <a:t>lắm sắc màu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chưa kêu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1867" dirty="0">
                <a:latin typeface="Open Sans" panose="020B0606030504020204" pitchFamily="34" charset="0"/>
                <a:ea typeface="Open Sans" panose="020B0606030504020204" pitchFamily="34" charset="0"/>
                <a:cs typeface="Open Sans" panose="020B0606030504020204" pitchFamily="34" charset="0"/>
              </a:rPr>
              <a:t>"</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1867" dirty="0">
                <a:latin typeface="Open Sans" panose="020B0606030504020204" pitchFamily="34" charset="0"/>
                <a:ea typeface="Open Sans" panose="020B0606030504020204" pitchFamily="34" charset="0"/>
                <a:cs typeface="Open Sans" panose="020B0606030504020204" pitchFamily="34" charset="0"/>
              </a:rPr>
              <a:t>tìm giun, sâu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Đói, no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1867" dirty="0">
                <a:latin typeface="Open Sans" panose="020B0606030504020204" pitchFamily="34" charset="0"/>
                <a:ea typeface="Open Sans" panose="020B0606030504020204" pitchFamily="34" charset="0"/>
                <a:cs typeface="Open Sans" panose="020B0606030504020204" pitchFamily="34" charset="0"/>
              </a:rPr>
              <a:t>đâu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626988" y="1544820"/>
            <a:ext cx="3273927" cy="4689810"/>
          </a:xfrm>
          <a:prstGeom prst="rect">
            <a:avLst/>
          </a:prstGeom>
        </p:spPr>
        <p:txBody>
          <a:bodyPr wrap="square">
            <a:spAutoFit/>
          </a:bodyPr>
          <a:lstStyle/>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a:t>
            </a:r>
            <a:r>
              <a:rPr lang="en-US" sz="1867"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1867" dirty="0">
                <a:latin typeface="Open Sans" panose="020B0606030504020204" pitchFamily="34" charset="0"/>
                <a:ea typeface="Open Sans" panose="020B0606030504020204" pitchFamily="34" charset="0"/>
                <a:cs typeface="Open Sans" panose="020B0606030504020204" pitchFamily="34" charset="0"/>
              </a:rPr>
              <a:t> vỡ màu nâu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latin typeface="Open Sans" panose="020B0606030504020204" pitchFamily="34" charset="0"/>
                <a:ea typeface="Open Sans" panose="020B0606030504020204" pitchFamily="34" charset="0"/>
                <a:cs typeface="Open Sans" panose="020B0606030504020204" pitchFamily="34" charset="0"/>
              </a:rPr>
              <a:t>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1867" dirty="0">
                <a:latin typeface="Open Sans" panose="020B0606030504020204" pitchFamily="34" charset="0"/>
                <a:ea typeface="Open Sans" panose="020B0606030504020204" pitchFamily="34" charset="0"/>
                <a:cs typeface="Open Sans" panose="020B0606030504020204" pitchFamily="34" charset="0"/>
              </a:rPr>
              <a:t> gió lộng</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latin typeface="Open Sans" panose="020B0606030504020204" pitchFamily="34" charset="0"/>
                <a:ea typeface="Open Sans" panose="020B0606030504020204" pitchFamily="34" charset="0"/>
                <a:cs typeface="Open Sans" panose="020B0606030504020204" pitchFamily="34" charset="0"/>
              </a:rPr>
              <a:t>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1867" dirty="0">
                <a:latin typeface="Open Sans" panose="020B0606030504020204" pitchFamily="34" charset="0"/>
                <a:ea typeface="Open Sans" panose="020B0606030504020204" pitchFamily="34" charset="0"/>
                <a:cs typeface="Open Sans" panose="020B0606030504020204" pitchFamily="34" charset="0"/>
              </a:rPr>
              <a:t> nắng reo</a:t>
            </a:r>
          </a:p>
          <a:p>
            <a:pPr algn="just">
              <a:lnSpc>
                <a:spcPct val="150000"/>
              </a:lnSpc>
            </a:pP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1867" dirty="0">
                <a:latin typeface="Open Sans" panose="020B0606030504020204" pitchFamily="34" charset="0"/>
                <a:ea typeface="Open Sans" panose="020B0606030504020204" pitchFamily="34" charset="0"/>
                <a:cs typeface="Open Sans" panose="020B0606030504020204" pitchFamily="34" charset="0"/>
              </a:rPr>
              <a:t> tôi thấy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Tôi biết là </a:t>
            </a:r>
            <a:r>
              <a:rPr lang="vi-VN" sz="1867"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lnSpc>
                <a:spcPct val="150000"/>
              </a:lnSpc>
            </a:pPr>
            <a:r>
              <a:rPr lang="vi-VN" sz="1867"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1867" dirty="0">
                <a:latin typeface="Open Sans" panose="020B0606030504020204" pitchFamily="34" charset="0"/>
                <a:ea typeface="Open Sans" panose="020B0606030504020204" pitchFamily="34" charset="0"/>
                <a:cs typeface="Open Sans" panose="020B0606030504020204" pitchFamily="34" charset="0"/>
              </a:rPr>
              <a:t>!</a:t>
            </a:r>
            <a:endParaRPr lang="vi-VN" sz="1867" dirty="0">
              <a:latin typeface="Open Sans" panose="020B0606030504020204" pitchFamily="34" charset="0"/>
              <a:ea typeface="Open Sans" panose="020B0606030504020204" pitchFamily="34" charset="0"/>
              <a:cs typeface="Open Sans" panose="020B0606030504020204" pitchFamily="34" charset="0"/>
            </a:endParaRPr>
          </a:p>
          <a:p>
            <a:pPr algn="just"/>
            <a:r>
              <a:rPr lang="en-US" sz="1867" dirty="0">
                <a:latin typeface="Open Sans" panose="020B0606030504020204" pitchFamily="34" charset="0"/>
                <a:ea typeface="Open Sans" panose="020B0606030504020204" pitchFamily="34" charset="0"/>
                <a:cs typeface="Open Sans" panose="020B0606030504020204" pitchFamily="34" charset="0"/>
              </a:rPr>
              <a:t>            </a:t>
            </a:r>
            <a:r>
              <a:rPr lang="vi-VN" sz="1867"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9360931" y="141449"/>
            <a:ext cx="3204262" cy="3946949"/>
          </a:xfrm>
          <a:prstGeom prst="rect">
            <a:avLst/>
          </a:prstGeom>
        </p:spPr>
      </p:pic>
      <p:sp>
        <p:nvSpPr>
          <p:cNvPr id="21" name="Rectangle 20"/>
          <p:cNvSpPr/>
          <p:nvPr/>
        </p:nvSpPr>
        <p:spPr>
          <a:xfrm>
            <a:off x="-1234054" y="689233"/>
            <a:ext cx="6096000" cy="1446358"/>
          </a:xfrm>
          <a:prstGeom prst="rect">
            <a:avLst/>
          </a:prstGeom>
        </p:spPr>
        <p:txBody>
          <a:bodyPr>
            <a:spAutoFit/>
          </a:bodyPr>
          <a:lstStyle/>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a:t>
            </a: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 trong quả trứng</a:t>
            </a:r>
            <a:endParaRPr lang="vi-VN" sz="2933"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3341129" y="580285"/>
            <a:ext cx="5151039" cy="5889555"/>
            <a:chOff x="4987906" y="971943"/>
            <a:chExt cx="7726559" cy="8834332"/>
          </a:xfrm>
        </p:grpSpPr>
        <p:sp>
          <p:nvSpPr>
            <p:cNvPr id="69" name="Rectangle: Rounded Corners 42">
              <a:extLst>
                <a:ext uri="{FF2B5EF4-FFF2-40B4-BE49-F238E27FC236}">
                  <a16:creationId xmlns:a16="http://schemas.microsoft.com/office/drawing/2014/main" id="{32827003-216F-E7D1-2D60-AEF7E1CBAEA4}"/>
                </a:ext>
              </a:extLst>
            </p:cNvPr>
            <p:cNvSpPr/>
            <p:nvPr/>
          </p:nvSpPr>
          <p:spPr>
            <a:xfrm>
              <a:off x="9797113" y="8313052"/>
              <a:ext cx="1445434"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5" name="Picture 144"/>
            <p:cNvPicPr>
              <a:picLocks noChangeAspect="1"/>
            </p:cNvPicPr>
            <p:nvPr/>
          </p:nvPicPr>
          <p:blipFill>
            <a:blip r:embed="rId7"/>
            <a:stretch>
              <a:fillRect/>
            </a:stretch>
          </p:blipFill>
          <p:spPr>
            <a:xfrm>
              <a:off x="5021071" y="971943"/>
              <a:ext cx="1834795" cy="478642"/>
            </a:xfrm>
            <a:prstGeom prst="rect">
              <a:avLst/>
            </a:prstGeom>
          </p:spPr>
        </p:pic>
        <p:sp>
          <p:nvSpPr>
            <p:cNvPr id="146" name="Rectangle: Rounded Corners 1">
              <a:extLst>
                <a:ext uri="{FF2B5EF4-FFF2-40B4-BE49-F238E27FC236}">
                  <a16:creationId xmlns:a16="http://schemas.microsoft.com/office/drawing/2014/main" id="{F2A5C2FF-71B6-ACFC-513D-50076F6892BA}"/>
                </a:ext>
              </a:extLst>
            </p:cNvPr>
            <p:cNvSpPr/>
            <p:nvPr/>
          </p:nvSpPr>
          <p:spPr>
            <a:xfrm>
              <a:off x="5021071" y="2169467"/>
              <a:ext cx="1865406" cy="561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7" name="Rectangle: Rounded Corners 5">
              <a:extLst>
                <a:ext uri="{FF2B5EF4-FFF2-40B4-BE49-F238E27FC236}">
                  <a16:creationId xmlns:a16="http://schemas.microsoft.com/office/drawing/2014/main" id="{A3A16001-408C-DF68-2FA3-00B493A92794}"/>
                </a:ext>
              </a:extLst>
            </p:cNvPr>
            <p:cNvSpPr/>
            <p:nvPr/>
          </p:nvSpPr>
          <p:spPr>
            <a:xfrm>
              <a:off x="5021071" y="1615924"/>
              <a:ext cx="2437140" cy="4581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8" name="Rectangle: Rounded Corners 7">
              <a:extLst>
                <a:ext uri="{FF2B5EF4-FFF2-40B4-BE49-F238E27FC236}">
                  <a16:creationId xmlns:a16="http://schemas.microsoft.com/office/drawing/2014/main" id="{3C2AFF26-00E9-F7AF-B960-397CA2582168}"/>
                </a:ext>
              </a:extLst>
            </p:cNvPr>
            <p:cNvSpPr/>
            <p:nvPr/>
          </p:nvSpPr>
          <p:spPr>
            <a:xfrm>
              <a:off x="5021072" y="2840150"/>
              <a:ext cx="1514908" cy="5592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9" name="Rectangle: Rounded Corners 9">
              <a:extLst>
                <a:ext uri="{FF2B5EF4-FFF2-40B4-BE49-F238E27FC236}">
                  <a16:creationId xmlns:a16="http://schemas.microsoft.com/office/drawing/2014/main" id="{FF4FA5E9-8D6B-FF29-B910-DBEC140D85A5}"/>
                </a:ext>
              </a:extLst>
            </p:cNvPr>
            <p:cNvSpPr/>
            <p:nvPr/>
          </p:nvSpPr>
          <p:spPr>
            <a:xfrm>
              <a:off x="5021071" y="3494822"/>
              <a:ext cx="1782987" cy="52500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0" name="Rectangle: Rounded Corners 11">
              <a:extLst>
                <a:ext uri="{FF2B5EF4-FFF2-40B4-BE49-F238E27FC236}">
                  <a16:creationId xmlns:a16="http://schemas.microsoft.com/office/drawing/2014/main" id="{3668FA15-1E43-5CCA-0092-CAAF17D608FF}"/>
                </a:ext>
              </a:extLst>
            </p:cNvPr>
            <p:cNvSpPr/>
            <p:nvPr/>
          </p:nvSpPr>
          <p:spPr>
            <a:xfrm>
              <a:off x="5021071" y="4195555"/>
              <a:ext cx="1782987" cy="54925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1" name="Rectangle: Rounded Corners 16">
              <a:extLst>
                <a:ext uri="{FF2B5EF4-FFF2-40B4-BE49-F238E27FC236}">
                  <a16:creationId xmlns:a16="http://schemas.microsoft.com/office/drawing/2014/main" id="{D4D47A62-DF13-379A-BF2E-4265E3FB9C29}"/>
                </a:ext>
              </a:extLst>
            </p:cNvPr>
            <p:cNvSpPr/>
            <p:nvPr/>
          </p:nvSpPr>
          <p:spPr>
            <a:xfrm>
              <a:off x="5021071" y="4790264"/>
              <a:ext cx="2404612" cy="55956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2" name="Rectangle: Rounded Corners 18">
              <a:extLst>
                <a:ext uri="{FF2B5EF4-FFF2-40B4-BE49-F238E27FC236}">
                  <a16:creationId xmlns:a16="http://schemas.microsoft.com/office/drawing/2014/main" id="{91CC347D-1829-5FB4-2455-0A0C36E1B09C}"/>
                </a:ext>
              </a:extLst>
            </p:cNvPr>
            <p:cNvSpPr/>
            <p:nvPr/>
          </p:nvSpPr>
          <p:spPr>
            <a:xfrm>
              <a:off x="5021071" y="5445237"/>
              <a:ext cx="1462404" cy="51518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3" name="Rectangle: Rounded Corners 20">
              <a:extLst>
                <a:ext uri="{FF2B5EF4-FFF2-40B4-BE49-F238E27FC236}">
                  <a16:creationId xmlns:a16="http://schemas.microsoft.com/office/drawing/2014/main" id="{DCDA9324-4A36-568D-C73C-1FE481E39A63}"/>
                </a:ext>
              </a:extLst>
            </p:cNvPr>
            <p:cNvSpPr/>
            <p:nvPr/>
          </p:nvSpPr>
          <p:spPr>
            <a:xfrm>
              <a:off x="5021071" y="6049588"/>
              <a:ext cx="2346755" cy="50828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4" name="Rectangle: Rounded Corners 22">
              <a:extLst>
                <a:ext uri="{FF2B5EF4-FFF2-40B4-BE49-F238E27FC236}">
                  <a16:creationId xmlns:a16="http://schemas.microsoft.com/office/drawing/2014/main" id="{E68370D6-BAC1-0C73-EF1A-8B75F7CCA650}"/>
                </a:ext>
              </a:extLst>
            </p:cNvPr>
            <p:cNvSpPr/>
            <p:nvPr/>
          </p:nvSpPr>
          <p:spPr>
            <a:xfrm>
              <a:off x="5021070" y="6653304"/>
              <a:ext cx="1989349" cy="5593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5" name="Rectangle: Rounded Corners 24">
              <a:extLst>
                <a:ext uri="{FF2B5EF4-FFF2-40B4-BE49-F238E27FC236}">
                  <a16:creationId xmlns:a16="http://schemas.microsoft.com/office/drawing/2014/main" id="{72E4FBA9-30CB-1870-640B-9EE996B92DC8}"/>
                </a:ext>
              </a:extLst>
            </p:cNvPr>
            <p:cNvSpPr/>
            <p:nvPr/>
          </p:nvSpPr>
          <p:spPr>
            <a:xfrm>
              <a:off x="5021070" y="7296159"/>
              <a:ext cx="1462405" cy="54049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6" name="Rectangle: Rounded Corners 26">
              <a:extLst>
                <a:ext uri="{FF2B5EF4-FFF2-40B4-BE49-F238E27FC236}">
                  <a16:creationId xmlns:a16="http://schemas.microsoft.com/office/drawing/2014/main" id="{11B45A49-540C-F320-515D-DB81BD3DDA3B}"/>
                </a:ext>
              </a:extLst>
            </p:cNvPr>
            <p:cNvSpPr/>
            <p:nvPr/>
          </p:nvSpPr>
          <p:spPr>
            <a:xfrm>
              <a:off x="5034044" y="8016367"/>
              <a:ext cx="1991885" cy="53737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7" name="Rectangle: Rounded Corners 28">
              <a:extLst>
                <a:ext uri="{FF2B5EF4-FFF2-40B4-BE49-F238E27FC236}">
                  <a16:creationId xmlns:a16="http://schemas.microsoft.com/office/drawing/2014/main" id="{DA181471-A072-3FD2-BD71-4605C0F50089}"/>
                </a:ext>
              </a:extLst>
            </p:cNvPr>
            <p:cNvSpPr/>
            <p:nvPr/>
          </p:nvSpPr>
          <p:spPr>
            <a:xfrm>
              <a:off x="9818001" y="3209411"/>
              <a:ext cx="1529342" cy="49261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8" name="Rectangle: Rounded Corners 30">
              <a:extLst>
                <a:ext uri="{FF2B5EF4-FFF2-40B4-BE49-F238E27FC236}">
                  <a16:creationId xmlns:a16="http://schemas.microsoft.com/office/drawing/2014/main" id="{BCD860C8-921F-2B88-E6E9-3BE25DC82A01}"/>
                </a:ext>
              </a:extLst>
            </p:cNvPr>
            <p:cNvSpPr/>
            <p:nvPr/>
          </p:nvSpPr>
          <p:spPr>
            <a:xfrm>
              <a:off x="9828996" y="2506067"/>
              <a:ext cx="1957396" cy="53212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9" name="Rectangle: Rounded Corners 38">
              <a:extLst>
                <a:ext uri="{FF2B5EF4-FFF2-40B4-BE49-F238E27FC236}">
                  <a16:creationId xmlns:a16="http://schemas.microsoft.com/office/drawing/2014/main" id="{981A50D4-C575-7C7E-59CF-72CBEF1103AF}"/>
                </a:ext>
              </a:extLst>
            </p:cNvPr>
            <p:cNvSpPr/>
            <p:nvPr/>
          </p:nvSpPr>
          <p:spPr>
            <a:xfrm>
              <a:off x="5021070" y="9301772"/>
              <a:ext cx="1889414" cy="50450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0" name="Rectangle: Rounded Corners 40">
              <a:extLst>
                <a:ext uri="{FF2B5EF4-FFF2-40B4-BE49-F238E27FC236}">
                  <a16:creationId xmlns:a16="http://schemas.microsoft.com/office/drawing/2014/main" id="{7946D2BF-CA7D-F936-8060-CD926E6789BC}"/>
                </a:ext>
              </a:extLst>
            </p:cNvPr>
            <p:cNvSpPr/>
            <p:nvPr/>
          </p:nvSpPr>
          <p:spPr>
            <a:xfrm>
              <a:off x="4987906" y="8689592"/>
              <a:ext cx="2746661" cy="52469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1" name="Rectangle: Rounded Corners 42">
              <a:extLst>
                <a:ext uri="{FF2B5EF4-FFF2-40B4-BE49-F238E27FC236}">
                  <a16:creationId xmlns:a16="http://schemas.microsoft.com/office/drawing/2014/main" id="{32827003-216F-E7D1-2D60-AEF7E1CBAEA4}"/>
                </a:ext>
              </a:extLst>
            </p:cNvPr>
            <p:cNvSpPr/>
            <p:nvPr/>
          </p:nvSpPr>
          <p:spPr>
            <a:xfrm>
              <a:off x="9787262" y="5807793"/>
              <a:ext cx="1902943" cy="48362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2" name="Rectangle: Rounded Corners 44">
              <a:extLst>
                <a:ext uri="{FF2B5EF4-FFF2-40B4-BE49-F238E27FC236}">
                  <a16:creationId xmlns:a16="http://schemas.microsoft.com/office/drawing/2014/main" id="{F7AD52A5-55F4-6DEA-309C-080D01106085}"/>
                </a:ext>
              </a:extLst>
            </p:cNvPr>
            <p:cNvSpPr/>
            <p:nvPr/>
          </p:nvSpPr>
          <p:spPr>
            <a:xfrm>
              <a:off x="9790495" y="3820455"/>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3" name="Rectangle: Rounded Corners 44">
              <a:extLst>
                <a:ext uri="{FF2B5EF4-FFF2-40B4-BE49-F238E27FC236}">
                  <a16:creationId xmlns:a16="http://schemas.microsoft.com/office/drawing/2014/main" id="{F7AD52A5-55F4-6DEA-309C-080D01106085}"/>
                </a:ext>
              </a:extLst>
            </p:cNvPr>
            <p:cNvSpPr/>
            <p:nvPr/>
          </p:nvSpPr>
          <p:spPr>
            <a:xfrm>
              <a:off x="9805268" y="5127450"/>
              <a:ext cx="2476306" cy="5797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4" name="Rectangle: Rounded Corners 44">
              <a:extLst>
                <a:ext uri="{FF2B5EF4-FFF2-40B4-BE49-F238E27FC236}">
                  <a16:creationId xmlns:a16="http://schemas.microsoft.com/office/drawing/2014/main" id="{F7AD52A5-55F4-6DEA-309C-080D01106085}"/>
                </a:ext>
              </a:extLst>
            </p:cNvPr>
            <p:cNvSpPr/>
            <p:nvPr/>
          </p:nvSpPr>
          <p:spPr>
            <a:xfrm>
              <a:off x="9787745" y="4466219"/>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5" name="Rectangle: Rounded Corners 42">
              <a:extLst>
                <a:ext uri="{FF2B5EF4-FFF2-40B4-BE49-F238E27FC236}">
                  <a16:creationId xmlns:a16="http://schemas.microsoft.com/office/drawing/2014/main" id="{32827003-216F-E7D1-2D60-AEF7E1CBAEA4}"/>
                </a:ext>
              </a:extLst>
            </p:cNvPr>
            <p:cNvSpPr/>
            <p:nvPr/>
          </p:nvSpPr>
          <p:spPr>
            <a:xfrm>
              <a:off x="9812451" y="6411834"/>
              <a:ext cx="2083090" cy="50455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6" name="Rectangle: Rounded Corners 42">
              <a:extLst>
                <a:ext uri="{FF2B5EF4-FFF2-40B4-BE49-F238E27FC236}">
                  <a16:creationId xmlns:a16="http://schemas.microsoft.com/office/drawing/2014/main" id="{32827003-216F-E7D1-2D60-AEF7E1CBAEA4}"/>
                </a:ext>
              </a:extLst>
            </p:cNvPr>
            <p:cNvSpPr/>
            <p:nvPr/>
          </p:nvSpPr>
          <p:spPr>
            <a:xfrm>
              <a:off x="9789934" y="7035849"/>
              <a:ext cx="1212169"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7" name="Rectangle: Rounded Corners 42">
              <a:extLst>
                <a:ext uri="{FF2B5EF4-FFF2-40B4-BE49-F238E27FC236}">
                  <a16:creationId xmlns:a16="http://schemas.microsoft.com/office/drawing/2014/main" id="{32827003-216F-E7D1-2D60-AEF7E1CBAEA4}"/>
                </a:ext>
              </a:extLst>
            </p:cNvPr>
            <p:cNvSpPr/>
            <p:nvPr/>
          </p:nvSpPr>
          <p:spPr>
            <a:xfrm>
              <a:off x="9798352" y="7688584"/>
              <a:ext cx="1527150" cy="53256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4339758" y="585379"/>
            <a:ext cx="5252650" cy="5894191"/>
            <a:chOff x="6503621" y="1053596"/>
            <a:chExt cx="7878975" cy="8841286"/>
          </a:xfrm>
        </p:grpSpPr>
        <p:sp>
          <p:nvSpPr>
            <p:cNvPr id="72" name="Rectangle: Rounded Corners 37">
              <a:extLst>
                <a:ext uri="{FF2B5EF4-FFF2-40B4-BE49-F238E27FC236}">
                  <a16:creationId xmlns:a16="http://schemas.microsoft.com/office/drawing/2014/main" id="{0CFEA64E-D7D9-36ED-D626-CB5993D1EC83}"/>
                </a:ext>
              </a:extLst>
            </p:cNvPr>
            <p:cNvSpPr/>
            <p:nvPr/>
          </p:nvSpPr>
          <p:spPr>
            <a:xfrm>
              <a:off x="11331702" y="8398381"/>
              <a:ext cx="2393245" cy="55720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4" name="Rectangle: Rounded Corners 10">
              <a:extLst>
                <a:ext uri="{FF2B5EF4-FFF2-40B4-BE49-F238E27FC236}">
                  <a16:creationId xmlns:a16="http://schemas.microsoft.com/office/drawing/2014/main" id="{7E0D7F72-348A-6355-60C2-7D85F5089D0D}"/>
                </a:ext>
              </a:extLst>
            </p:cNvPr>
            <p:cNvSpPr/>
            <p:nvPr/>
          </p:nvSpPr>
          <p:spPr>
            <a:xfrm>
              <a:off x="11936115" y="6474088"/>
              <a:ext cx="1393450" cy="48621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5" name="Rectangle: Rounded Corners 35">
              <a:extLst>
                <a:ext uri="{FF2B5EF4-FFF2-40B4-BE49-F238E27FC236}">
                  <a16:creationId xmlns:a16="http://schemas.microsoft.com/office/drawing/2014/main" id="{C4C7AC72-3CB6-003C-6498-D2FFF1483E65}"/>
                </a:ext>
              </a:extLst>
            </p:cNvPr>
            <p:cNvSpPr/>
            <p:nvPr/>
          </p:nvSpPr>
          <p:spPr>
            <a:xfrm>
              <a:off x="12771912" y="3881749"/>
              <a:ext cx="1420878" cy="5268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6" name="Rectangle: Rounded Corners 37">
              <a:extLst>
                <a:ext uri="{FF2B5EF4-FFF2-40B4-BE49-F238E27FC236}">
                  <a16:creationId xmlns:a16="http://schemas.microsoft.com/office/drawing/2014/main" id="{0CFEA64E-D7D9-36ED-D626-CB5993D1EC83}"/>
                </a:ext>
              </a:extLst>
            </p:cNvPr>
            <p:cNvSpPr/>
            <p:nvPr/>
          </p:nvSpPr>
          <p:spPr>
            <a:xfrm>
              <a:off x="12301296" y="5153780"/>
              <a:ext cx="2081299" cy="5445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7" name="Rectangle: Rounded Corners 39">
              <a:extLst>
                <a:ext uri="{FF2B5EF4-FFF2-40B4-BE49-F238E27FC236}">
                  <a16:creationId xmlns:a16="http://schemas.microsoft.com/office/drawing/2014/main" id="{DDFEFAD2-3E64-2510-B4F7-57BF859F936D}"/>
                </a:ext>
              </a:extLst>
            </p:cNvPr>
            <p:cNvSpPr/>
            <p:nvPr/>
          </p:nvSpPr>
          <p:spPr>
            <a:xfrm>
              <a:off x="11419153" y="3246564"/>
              <a:ext cx="2749553" cy="49470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8" name="Rectangle: Rounded Corners 41">
              <a:extLst>
                <a:ext uri="{FF2B5EF4-FFF2-40B4-BE49-F238E27FC236}">
                  <a16:creationId xmlns:a16="http://schemas.microsoft.com/office/drawing/2014/main" id="{34D6F4F4-617F-8983-E1C6-4893996AC697}"/>
                </a:ext>
              </a:extLst>
            </p:cNvPr>
            <p:cNvSpPr/>
            <p:nvPr/>
          </p:nvSpPr>
          <p:spPr>
            <a:xfrm>
              <a:off x="12808711" y="4527315"/>
              <a:ext cx="1573885" cy="56139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9" name="Rectangle: Rounded Corners 43">
              <a:extLst>
                <a:ext uri="{FF2B5EF4-FFF2-40B4-BE49-F238E27FC236}">
                  <a16:creationId xmlns:a16="http://schemas.microsoft.com/office/drawing/2014/main" id="{DD824A99-7F97-8DC0-40EA-47A340450545}"/>
                </a:ext>
              </a:extLst>
            </p:cNvPr>
            <p:cNvSpPr/>
            <p:nvPr/>
          </p:nvSpPr>
          <p:spPr>
            <a:xfrm>
              <a:off x="11731200" y="5860608"/>
              <a:ext cx="1175624" cy="51999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0" name="Rectangle: Rounded Corners 45">
              <a:extLst>
                <a:ext uri="{FF2B5EF4-FFF2-40B4-BE49-F238E27FC236}">
                  <a16:creationId xmlns:a16="http://schemas.microsoft.com/office/drawing/2014/main" id="{AD729883-E885-03B3-3C3F-DD06EC8A543D}"/>
                </a:ext>
              </a:extLst>
            </p:cNvPr>
            <p:cNvSpPr/>
            <p:nvPr/>
          </p:nvSpPr>
          <p:spPr>
            <a:xfrm rot="10800000" flipV="1">
              <a:off x="11792905" y="2580072"/>
              <a:ext cx="1667146" cy="48662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1" name="Rectangle: Rounded Corners 37">
              <a:extLst>
                <a:ext uri="{FF2B5EF4-FFF2-40B4-BE49-F238E27FC236}">
                  <a16:creationId xmlns:a16="http://schemas.microsoft.com/office/drawing/2014/main" id="{0CFEA64E-D7D9-36ED-D626-CB5993D1EC83}"/>
                </a:ext>
              </a:extLst>
            </p:cNvPr>
            <p:cNvSpPr/>
            <p:nvPr/>
          </p:nvSpPr>
          <p:spPr>
            <a:xfrm>
              <a:off x="11080127" y="7123144"/>
              <a:ext cx="2810342" cy="53676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2" name="Rectangle: Rounded Corners 37">
              <a:extLst>
                <a:ext uri="{FF2B5EF4-FFF2-40B4-BE49-F238E27FC236}">
                  <a16:creationId xmlns:a16="http://schemas.microsoft.com/office/drawing/2014/main" id="{0CFEA64E-D7D9-36ED-D626-CB5993D1EC83}"/>
                </a:ext>
              </a:extLst>
            </p:cNvPr>
            <p:cNvSpPr/>
            <p:nvPr/>
          </p:nvSpPr>
          <p:spPr>
            <a:xfrm>
              <a:off x="11398927" y="7755391"/>
              <a:ext cx="2094176" cy="51578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3" name="Rectangle: Rounded Corners 8">
              <a:extLst>
                <a:ext uri="{FF2B5EF4-FFF2-40B4-BE49-F238E27FC236}">
                  <a16:creationId xmlns:a16="http://schemas.microsoft.com/office/drawing/2014/main" id="{2A8D28D9-D36C-DD99-E120-791E48662CEC}"/>
                </a:ext>
              </a:extLst>
            </p:cNvPr>
            <p:cNvSpPr/>
            <p:nvPr/>
          </p:nvSpPr>
          <p:spPr>
            <a:xfrm>
              <a:off x="7781275" y="8735040"/>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4" name="Rectangle: Rounded Corners 8">
              <a:extLst>
                <a:ext uri="{FF2B5EF4-FFF2-40B4-BE49-F238E27FC236}">
                  <a16:creationId xmlns:a16="http://schemas.microsoft.com/office/drawing/2014/main" id="{2A8D28D9-D36C-DD99-E120-791E48662CEC}"/>
                </a:ext>
              </a:extLst>
            </p:cNvPr>
            <p:cNvSpPr/>
            <p:nvPr/>
          </p:nvSpPr>
          <p:spPr>
            <a:xfrm>
              <a:off x="6955039" y="9366327"/>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 name="Rectangle: Rounded Corners 2">
              <a:extLst>
                <a:ext uri="{FF2B5EF4-FFF2-40B4-BE49-F238E27FC236}">
                  <a16:creationId xmlns:a16="http://schemas.microsoft.com/office/drawing/2014/main" id="{07B690FA-A633-A546-4C4A-E0B90ACC24DA}"/>
                </a:ext>
              </a:extLst>
            </p:cNvPr>
            <p:cNvSpPr/>
            <p:nvPr/>
          </p:nvSpPr>
          <p:spPr>
            <a:xfrm>
              <a:off x="6886708" y="1053596"/>
              <a:ext cx="1407561" cy="52687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6" name="Rectangle: Rounded Corners 6">
              <a:extLst>
                <a:ext uri="{FF2B5EF4-FFF2-40B4-BE49-F238E27FC236}">
                  <a16:creationId xmlns:a16="http://schemas.microsoft.com/office/drawing/2014/main" id="{E33323CB-0D87-E6EA-924D-BF5D2C0AEEA3}"/>
                </a:ext>
              </a:extLst>
            </p:cNvPr>
            <p:cNvSpPr/>
            <p:nvPr/>
          </p:nvSpPr>
          <p:spPr>
            <a:xfrm>
              <a:off x="7479093" y="1680164"/>
              <a:ext cx="1172400" cy="500904"/>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7" name="Rectangle: Rounded Corners 12">
              <a:extLst>
                <a:ext uri="{FF2B5EF4-FFF2-40B4-BE49-F238E27FC236}">
                  <a16:creationId xmlns:a16="http://schemas.microsoft.com/office/drawing/2014/main" id="{69EDFC71-7056-D193-7894-DCDFD5DC9A03}"/>
                </a:ext>
              </a:extLst>
            </p:cNvPr>
            <p:cNvSpPr/>
            <p:nvPr/>
          </p:nvSpPr>
          <p:spPr>
            <a:xfrm>
              <a:off x="6823441" y="3567464"/>
              <a:ext cx="2089174" cy="53453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 name="Rectangle: Rounded Corners 17">
              <a:extLst>
                <a:ext uri="{FF2B5EF4-FFF2-40B4-BE49-F238E27FC236}">
                  <a16:creationId xmlns:a16="http://schemas.microsoft.com/office/drawing/2014/main" id="{1A8C0C6A-2D0E-1630-B890-67C479DF425F}"/>
                </a:ext>
              </a:extLst>
            </p:cNvPr>
            <p:cNvSpPr/>
            <p:nvPr/>
          </p:nvSpPr>
          <p:spPr>
            <a:xfrm>
              <a:off x="6802654" y="4190280"/>
              <a:ext cx="2218345" cy="5384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9" name="Rectangle: Rounded Corners 19">
              <a:extLst>
                <a:ext uri="{FF2B5EF4-FFF2-40B4-BE49-F238E27FC236}">
                  <a16:creationId xmlns:a16="http://schemas.microsoft.com/office/drawing/2014/main" id="{A260D1C0-104E-5D19-0C54-CEC98BBFA347}"/>
                </a:ext>
              </a:extLst>
            </p:cNvPr>
            <p:cNvSpPr/>
            <p:nvPr/>
          </p:nvSpPr>
          <p:spPr>
            <a:xfrm>
              <a:off x="7459931" y="4853162"/>
              <a:ext cx="1743199" cy="51434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0" name="Rectangle: Rounded Corners 21">
              <a:extLst>
                <a:ext uri="{FF2B5EF4-FFF2-40B4-BE49-F238E27FC236}">
                  <a16:creationId xmlns:a16="http://schemas.microsoft.com/office/drawing/2014/main" id="{83F2B6F6-110C-6F43-539E-110092CD3BC7}"/>
                </a:ext>
              </a:extLst>
            </p:cNvPr>
            <p:cNvSpPr/>
            <p:nvPr/>
          </p:nvSpPr>
          <p:spPr>
            <a:xfrm>
              <a:off x="6624019" y="5519903"/>
              <a:ext cx="2765762" cy="51234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1" name="Rectangle: Rounded Corners 23">
              <a:extLst>
                <a:ext uri="{FF2B5EF4-FFF2-40B4-BE49-F238E27FC236}">
                  <a16:creationId xmlns:a16="http://schemas.microsoft.com/office/drawing/2014/main" id="{0CBDC088-EB58-A740-E4EB-20E46D03776A}"/>
                </a:ext>
              </a:extLst>
            </p:cNvPr>
            <p:cNvSpPr/>
            <p:nvPr/>
          </p:nvSpPr>
          <p:spPr>
            <a:xfrm>
              <a:off x="7418449" y="6154112"/>
              <a:ext cx="2241282" cy="51009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2" name="Rectangle: Rounded Corners 25">
              <a:extLst>
                <a:ext uri="{FF2B5EF4-FFF2-40B4-BE49-F238E27FC236}">
                  <a16:creationId xmlns:a16="http://schemas.microsoft.com/office/drawing/2014/main" id="{7D9E5F48-6147-04A4-4479-060D203BFFC9}"/>
                </a:ext>
              </a:extLst>
            </p:cNvPr>
            <p:cNvSpPr/>
            <p:nvPr/>
          </p:nvSpPr>
          <p:spPr>
            <a:xfrm>
              <a:off x="7083844" y="6759191"/>
              <a:ext cx="2180384" cy="54058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3" name="Rectangle: Rounded Corners 27">
              <a:extLst>
                <a:ext uri="{FF2B5EF4-FFF2-40B4-BE49-F238E27FC236}">
                  <a16:creationId xmlns:a16="http://schemas.microsoft.com/office/drawing/2014/main" id="{912CE26C-F5E4-A32E-E840-CB5F6372F6C0}"/>
                </a:ext>
              </a:extLst>
            </p:cNvPr>
            <p:cNvSpPr/>
            <p:nvPr/>
          </p:nvSpPr>
          <p:spPr>
            <a:xfrm>
              <a:off x="6503621" y="7375785"/>
              <a:ext cx="2581166" cy="5626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4" name="Rectangle: Rounded Corners 29">
              <a:extLst>
                <a:ext uri="{FF2B5EF4-FFF2-40B4-BE49-F238E27FC236}">
                  <a16:creationId xmlns:a16="http://schemas.microsoft.com/office/drawing/2014/main" id="{4E47539C-180E-4752-F346-7D4F023048BE}"/>
                </a:ext>
              </a:extLst>
            </p:cNvPr>
            <p:cNvSpPr/>
            <p:nvPr/>
          </p:nvSpPr>
          <p:spPr>
            <a:xfrm>
              <a:off x="7062048" y="8040054"/>
              <a:ext cx="1717387" cy="5450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5" name="Rectangle: Rounded Corners 31">
              <a:extLst>
                <a:ext uri="{FF2B5EF4-FFF2-40B4-BE49-F238E27FC236}">
                  <a16:creationId xmlns:a16="http://schemas.microsoft.com/office/drawing/2014/main" id="{82AD8A9E-9EA1-357F-DCD7-CEA5512FC1C7}"/>
                </a:ext>
              </a:extLst>
            </p:cNvPr>
            <p:cNvSpPr/>
            <p:nvPr/>
          </p:nvSpPr>
          <p:spPr>
            <a:xfrm>
              <a:off x="6940305" y="2262879"/>
              <a:ext cx="1701209" cy="51805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6" name="Rectangle: Rounded Corners 33">
              <a:extLst>
                <a:ext uri="{FF2B5EF4-FFF2-40B4-BE49-F238E27FC236}">
                  <a16:creationId xmlns:a16="http://schemas.microsoft.com/office/drawing/2014/main" id="{0C13D9BD-9D02-0760-FFB4-169184C659B9}"/>
                </a:ext>
              </a:extLst>
            </p:cNvPr>
            <p:cNvSpPr/>
            <p:nvPr/>
          </p:nvSpPr>
          <p:spPr>
            <a:xfrm>
              <a:off x="6618250" y="2911182"/>
              <a:ext cx="2801432" cy="56285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45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56841"/>
            <a:ext cx="9980548" cy="5892800"/>
          </a:xfrm>
          <a:prstGeom prst="rect">
            <a:avLst/>
          </a:prstGeom>
        </p:spPr>
      </p:pic>
      <p:sp>
        <p:nvSpPr>
          <p:cNvPr id="3" name="Freeform 3"/>
          <p:cNvSpPr/>
          <p:nvPr/>
        </p:nvSpPr>
        <p:spPr>
          <a:xfrm>
            <a:off x="8585201" y="-429657"/>
            <a:ext cx="3980747" cy="24580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317611" y="174981"/>
            <a:ext cx="7924799" cy="1219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3">
                    <a:lumMod val="50000"/>
                  </a:schemeClr>
                </a:solidFill>
                <a:latin typeface="#9Slide07 SVNDessert Menu Scrip" panose="00000500000000000000" pitchFamily="2" charset="0"/>
              </a:rPr>
              <a:t>YÊU CẦU CẦN ĐẠT</a:t>
            </a:r>
          </a:p>
        </p:txBody>
      </p:sp>
      <p:sp>
        <p:nvSpPr>
          <p:cNvPr id="21" name="Freeform 2"/>
          <p:cNvSpPr/>
          <p:nvPr/>
        </p:nvSpPr>
        <p:spPr>
          <a:xfrm>
            <a:off x="9847060" y="1571632"/>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998278" y="1965738"/>
            <a:ext cx="8217005" cy="4031104"/>
          </a:xfrm>
          <a:prstGeom prst="rect">
            <a:avLst/>
          </a:prstGeom>
          <a:noFill/>
        </p:spPr>
        <p:txBody>
          <a:bodyPr wrap="square" rtlCol="0">
            <a:spAutoFit/>
          </a:bodyPr>
          <a:lstStyle/>
          <a:p>
            <a:pPr marL="342917" indent="-342917" algn="just">
              <a:buFont typeface="+mj-lt"/>
              <a:buAutoNum type="arabicPeriod"/>
            </a:pP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342917" indent="-342917" algn="just">
              <a:buFont typeface="+mj-lt"/>
              <a:buAutoNum type="arabicPeriod"/>
            </a:pP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342917" indent="-342917" algn="just">
              <a:buFont typeface="+mj-lt"/>
              <a:buAutoNum type="arabicPeriod"/>
            </a:pPr>
            <a:r>
              <a:rPr lang="en-US" sz="2133" b="1" kern="0" dirty="0" err="1">
                <a:solidFill>
                  <a:srgbClr val="FF0066"/>
                </a:solidFill>
                <a:latin typeface="Times New Roman" panose="02020603050405020304" pitchFamily="18" charset="0"/>
                <a:cs typeface="Times New Roman" panose="02020603050405020304" pitchFamily="18" charset="0"/>
              </a:rPr>
              <a:t>Biết</a:t>
            </a:r>
            <a:r>
              <a:rPr lang="en-US" sz="2133" b="1" kern="0" dirty="0">
                <a:solidFill>
                  <a:srgbClr val="FF0066"/>
                </a:solidFill>
                <a:latin typeface="Times New Roman" panose="02020603050405020304" pitchFamily="18" charset="0"/>
                <a:cs typeface="Times New Roman" panose="02020603050405020304" pitchFamily="18" charset="0"/>
              </a:rPr>
              <a:t> </a:t>
            </a:r>
            <a:r>
              <a:rPr lang="vi-VN" sz="2133"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2133" b="1" kern="0" dirty="0">
              <a:solidFill>
                <a:srgbClr val="FF0066"/>
              </a:solidFill>
              <a:latin typeface="Times New Roman" panose="02020603050405020304" pitchFamily="18" charset="0"/>
              <a:cs typeface="Times New Roman" panose="02020603050405020304" pitchFamily="18" charset="0"/>
            </a:endParaRPr>
          </a:p>
          <a:p>
            <a:pPr marL="342917" indent="-342917" algn="just">
              <a:buFont typeface="+mj-lt"/>
              <a:buAutoNum type="arabicPeriod"/>
            </a:pPr>
            <a:endParaRPr lang="en-US" sz="2133" dirty="0">
              <a:latin typeface="Cambria" panose="02040503050406030204" pitchFamily="18" charset="0"/>
              <a:ea typeface="Cambria" panose="02040503050406030204" pitchFamily="18" charset="0"/>
            </a:endParaRPr>
          </a:p>
        </p:txBody>
      </p:sp>
      <p:sp>
        <p:nvSpPr>
          <p:cNvPr id="15" name="Freeform 6"/>
          <p:cNvSpPr/>
          <p:nvPr/>
        </p:nvSpPr>
        <p:spPr>
          <a:xfrm flipH="1">
            <a:off x="4383802" y="5660199"/>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5926928" y="5425754"/>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9162260" y="2820794"/>
            <a:ext cx="2766501" cy="3688414"/>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420872" y="5104524"/>
            <a:ext cx="2466327" cy="1819725"/>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280886" y="53090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2997248" y="579851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40760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81" y="193532"/>
            <a:ext cx="7713447" cy="4228551"/>
          </a:xfrm>
          <a:prstGeom prst="rect">
            <a:avLst/>
          </a:prstGeom>
          <a:ln w="12700">
            <a:solidFill>
              <a:schemeClr val="accent1"/>
            </a:solidFill>
            <a:prstDash val="sysDash"/>
          </a:ln>
        </p:spPr>
      </p:pic>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3"/>
            <a:stretch>
              <a:fillRect/>
            </a:stretch>
          </a:blipFill>
        </p:spPr>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4"/>
            <a:stretch>
              <a:fillRect/>
            </a:stretch>
          </a:blipFill>
        </p:spPr>
      </p:sp>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16" name="Rectangle 15"/>
          <p:cNvSpPr/>
          <p:nvPr/>
        </p:nvSpPr>
        <p:spPr>
          <a:xfrm>
            <a:off x="3168011" y="1694173"/>
            <a:ext cx="3586013" cy="142628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334" b="1" dirty="0" err="1">
                <a:ln w="11430"/>
                <a:solidFill>
                  <a:srgbClr val="FF0000"/>
                </a:solidFill>
                <a:latin typeface="Arial" charset="0"/>
              </a:rPr>
              <a:t>Định</a:t>
            </a:r>
            <a:r>
              <a:rPr lang="en-US" sz="4334" b="1" dirty="0">
                <a:ln w="11430"/>
                <a:solidFill>
                  <a:srgbClr val="FF0000"/>
                </a:solidFill>
                <a:latin typeface="Arial" charset="0"/>
              </a:rPr>
              <a:t> </a:t>
            </a:r>
            <a:r>
              <a:rPr lang="en-US" sz="4334" b="1" dirty="0" err="1">
                <a:ln w="11430"/>
                <a:solidFill>
                  <a:srgbClr val="FF0000"/>
                </a:solidFill>
                <a:latin typeface="Arial" charset="0"/>
              </a:rPr>
              <a:t>hướng</a:t>
            </a:r>
            <a:r>
              <a:rPr lang="en-US" sz="4334" b="1" dirty="0">
                <a:ln w="11430"/>
                <a:solidFill>
                  <a:srgbClr val="FF0000"/>
                </a:solidFill>
                <a:latin typeface="Arial" charset="0"/>
              </a:rPr>
              <a:t> </a:t>
            </a:r>
            <a:r>
              <a:rPr lang="en-US" sz="4334" b="1" dirty="0" err="1">
                <a:ln w="11430"/>
                <a:solidFill>
                  <a:srgbClr val="FF0000"/>
                </a:solidFill>
                <a:latin typeface="Arial" charset="0"/>
              </a:rPr>
              <a:t>học</a:t>
            </a:r>
            <a:r>
              <a:rPr lang="en-US" sz="4334" b="1" dirty="0">
                <a:ln w="11430"/>
                <a:solidFill>
                  <a:srgbClr val="FF0000"/>
                </a:solidFill>
                <a:latin typeface="Arial" charset="0"/>
              </a:rPr>
              <a:t> </a:t>
            </a:r>
            <a:r>
              <a:rPr lang="en-US" sz="4334" b="1" dirty="0" err="1">
                <a:ln w="11430"/>
                <a:solidFill>
                  <a:srgbClr val="FF0000"/>
                </a:solidFill>
                <a:latin typeface="Arial" charset="0"/>
              </a:rPr>
              <a:t>tập</a:t>
            </a:r>
            <a:endParaRPr lang="en-US" sz="4334" b="1" dirty="0">
              <a:ln w="11430"/>
              <a:solidFill>
                <a:srgbClr val="FF0000"/>
              </a:solidFill>
              <a:latin typeface="Arial" charset="0"/>
            </a:endParaRPr>
          </a:p>
        </p:txBody>
      </p:sp>
    </p:spTree>
    <p:extLst>
      <p:ext uri="{BB962C8B-B14F-4D97-AF65-F5344CB8AC3E}">
        <p14:creationId xmlns:p14="http://schemas.microsoft.com/office/powerpoint/2010/main" val="20340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32102" y="1271848"/>
            <a:ext cx="4348198" cy="2543696"/>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10" name="Freeform 10"/>
          <p:cNvSpPr/>
          <p:nvPr/>
        </p:nvSpPr>
        <p:spPr>
          <a:xfrm>
            <a:off x="6096000"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4334099" y="660984"/>
            <a:ext cx="7242772" cy="54864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3"/>
            <a:stretch>
              <a:fillRect/>
            </a:stretch>
          </a:blipFill>
        </p:spPr>
      </p:sp>
      <p:sp>
        <p:nvSpPr>
          <p:cNvPr id="22" name="TextBox 21"/>
          <p:cNvSpPr txBox="1"/>
          <p:nvPr/>
        </p:nvSpPr>
        <p:spPr>
          <a:xfrm>
            <a:off x="4922914" y="3781797"/>
            <a:ext cx="6213560" cy="1795428"/>
          </a:xfrm>
          <a:prstGeom prst="rect">
            <a:avLst/>
          </a:prstGeom>
          <a:noFill/>
        </p:spPr>
        <p:txBody>
          <a:bodyPr wrap="none" rtlCol="0">
            <a:spAutoFit/>
          </a:bodyPr>
          <a:lstStyle/>
          <a:p>
            <a:r>
              <a:rPr lang="en-US" sz="11067" dirty="0" err="1">
                <a:latin typeface="#9Slide05 SVNLobster" panose="02040603050506020204" pitchFamily="18" charset="0"/>
              </a:rPr>
              <a:t>Tạm</a:t>
            </a:r>
            <a:r>
              <a:rPr lang="en-US" sz="11067" dirty="0">
                <a:latin typeface="#9Slide05 SVNLobster" panose="02040603050506020204" pitchFamily="18" charset="0"/>
              </a:rPr>
              <a:t> </a:t>
            </a:r>
            <a:r>
              <a:rPr lang="en-US" sz="11067" dirty="0" err="1">
                <a:latin typeface="#9Slide05 SVNLobster" panose="02040603050506020204" pitchFamily="18" charset="0"/>
              </a:rPr>
              <a:t>biệt</a:t>
            </a:r>
            <a:r>
              <a:rPr lang="en-US" sz="11067" dirty="0">
                <a:latin typeface="#9Slide05 SVNLobster" panose="02040603050506020204" pitchFamily="18" charset="0"/>
              </a:rPr>
              <a:t> </a:t>
            </a:r>
            <a:r>
              <a:rPr lang="en-US" sz="11067" dirty="0" err="1">
                <a:latin typeface="#9Slide05 SVNLobster" panose="02040603050506020204" pitchFamily="18" charset="0"/>
              </a:rPr>
              <a:t>nhé</a:t>
            </a:r>
            <a:r>
              <a:rPr lang="en-US" sz="11067" dirty="0">
                <a:latin typeface="#9Slide05 SVNLobster" panose="02040603050506020204" pitchFamily="18" charset="0"/>
              </a:rPr>
              <a:t>!</a:t>
            </a:r>
          </a:p>
        </p:txBody>
      </p:sp>
    </p:spTree>
    <p:extLst>
      <p:ext uri="{BB962C8B-B14F-4D97-AF65-F5344CB8AC3E}">
        <p14:creationId xmlns:p14="http://schemas.microsoft.com/office/powerpoint/2010/main" val="15736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
          <p:cNvSpPr/>
          <p:nvPr/>
        </p:nvSpPr>
        <p:spPr>
          <a:xfrm>
            <a:off x="9680029" y="2211198"/>
            <a:ext cx="3320473" cy="1736609"/>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25" name="Freeform 10"/>
          <p:cNvSpPr/>
          <p:nvPr/>
        </p:nvSpPr>
        <p:spPr>
          <a:xfrm>
            <a:off x="6346626" y="-988583"/>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98128" y="237887"/>
            <a:ext cx="6645155" cy="4561682"/>
          </a:xfrm>
          <a:prstGeom prst="rect">
            <a:avLst/>
          </a:prstGeom>
        </p:spPr>
      </p:pic>
      <p:sp>
        <p:nvSpPr>
          <p:cNvPr id="13" name="Rounded Rectangle 12"/>
          <p:cNvSpPr/>
          <p:nvPr/>
        </p:nvSpPr>
        <p:spPr>
          <a:xfrm>
            <a:off x="3779022" y="1026920"/>
            <a:ext cx="5598150" cy="2438566"/>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2">
                    <a:lumMod val="75000"/>
                  </a:schemeClr>
                </a:solidFill>
                <a:latin typeface="#9Slide07 SVNDessert Menu Scrip" panose="00000500000000000000" pitchFamily="2" charset="0"/>
              </a:rPr>
              <a:t>Cùng</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nhau</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đóng</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vai</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nói</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lời</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trò</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chuyện</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của</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chú</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gà</a:t>
            </a:r>
            <a:r>
              <a:rPr lang="en-US" sz="3200" dirty="0">
                <a:solidFill>
                  <a:schemeClr val="accent2">
                    <a:lumMod val="75000"/>
                  </a:schemeClr>
                </a:solidFill>
                <a:latin typeface="#9Slide07 SVNDessert Menu Scrip" panose="00000500000000000000" pitchFamily="2" charset="0"/>
              </a:rPr>
              <a:t> con </a:t>
            </a:r>
            <a:r>
              <a:rPr lang="en-US" sz="3200" dirty="0" err="1">
                <a:solidFill>
                  <a:schemeClr val="accent2">
                    <a:lumMod val="75000"/>
                  </a:schemeClr>
                </a:solidFill>
                <a:latin typeface="#9Slide07 SVNDessert Menu Scrip" panose="00000500000000000000" pitchFamily="2" charset="0"/>
              </a:rPr>
              <a:t>mới</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nở</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với</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chú</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gà</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còn</a:t>
            </a:r>
            <a:r>
              <a:rPr lang="en-US" sz="3200" dirty="0">
                <a:solidFill>
                  <a:schemeClr val="accent2">
                    <a:lumMod val="75000"/>
                  </a:schemeClr>
                </a:solidFill>
                <a:latin typeface="#9Slide07 SVNDessert Menu Scrip" panose="00000500000000000000" pitchFamily="2" charset="0"/>
              </a:rPr>
              <a:t> ở </a:t>
            </a:r>
            <a:r>
              <a:rPr lang="en-US" sz="3200" dirty="0" err="1">
                <a:solidFill>
                  <a:schemeClr val="accent2">
                    <a:lumMod val="75000"/>
                  </a:schemeClr>
                </a:solidFill>
                <a:latin typeface="#9Slide07 SVNDessert Menu Scrip" panose="00000500000000000000" pitchFamily="2" charset="0"/>
              </a:rPr>
              <a:t>trong</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quả</a:t>
            </a:r>
            <a:r>
              <a:rPr lang="en-US" sz="3200" dirty="0">
                <a:solidFill>
                  <a:schemeClr val="accent2">
                    <a:lumMod val="75000"/>
                  </a:schemeClr>
                </a:solidFill>
                <a:latin typeface="#9Slide07 SVNDessert Menu Scrip" panose="00000500000000000000" pitchFamily="2" charset="0"/>
              </a:rPr>
              <a:t> </a:t>
            </a:r>
            <a:r>
              <a:rPr lang="en-US" sz="3200" dirty="0" err="1">
                <a:solidFill>
                  <a:schemeClr val="accent2">
                    <a:lumMod val="75000"/>
                  </a:schemeClr>
                </a:solidFill>
                <a:latin typeface="#9Slide07 SVNDessert Menu Scrip" panose="00000500000000000000" pitchFamily="2" charset="0"/>
              </a:rPr>
              <a:t>trứng</a:t>
            </a:r>
            <a:endParaRPr lang="en-US" sz="3200" dirty="0">
              <a:solidFill>
                <a:schemeClr val="accent2">
                  <a:lumMod val="75000"/>
                </a:schemeClr>
              </a:solidFill>
              <a:latin typeface="#9Slide07 SVNDessert Menu Scrip" panose="00000500000000000000" pitchFamily="2" charset="0"/>
            </a:endParaRPr>
          </a:p>
        </p:txBody>
      </p:sp>
      <p:sp>
        <p:nvSpPr>
          <p:cNvPr id="15" name="Freeform 3"/>
          <p:cNvSpPr/>
          <p:nvPr/>
        </p:nvSpPr>
        <p:spPr>
          <a:xfrm>
            <a:off x="1202815" y="5197505"/>
            <a:ext cx="2130877" cy="16872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6" name="Freeform 4"/>
          <p:cNvSpPr/>
          <p:nvPr/>
        </p:nvSpPr>
        <p:spPr>
          <a:xfrm>
            <a:off x="2726011" y="5713293"/>
            <a:ext cx="2170863" cy="130252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17"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8"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19"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20"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362" b="96170" l="0" r="100000"/>
                    </a14:imgEffect>
                  </a14:imgLayer>
                </a14:imgProps>
              </a:ext>
            </a:extLst>
          </a:blip>
          <a:stretch>
            <a:fillRect/>
          </a:stretch>
        </p:blipFill>
        <p:spPr>
          <a:xfrm>
            <a:off x="6370977" y="3911476"/>
            <a:ext cx="5686560" cy="3136952"/>
          </a:xfrm>
          <a:prstGeom prst="rect">
            <a:avLst/>
          </a:prstGeom>
        </p:spPr>
      </p:pic>
      <p:sp>
        <p:nvSpPr>
          <p:cNvPr id="22" name="Freeform 11"/>
          <p:cNvSpPr/>
          <p:nvPr/>
        </p:nvSpPr>
        <p:spPr>
          <a:xfrm>
            <a:off x="2791644" y="4645305"/>
            <a:ext cx="1933941" cy="2303453"/>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9"/>
            <a:stretch>
              <a:fillRect/>
            </a:stretch>
          </a:blipFill>
        </p:spPr>
      </p:sp>
    </p:spTree>
    <p:extLst>
      <p:ext uri="{BB962C8B-B14F-4D97-AF65-F5344CB8AC3E}">
        <p14:creationId xmlns:p14="http://schemas.microsoft.com/office/powerpoint/2010/main" val="2818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6235" b="5857"/>
          <a:stretch/>
        </p:blipFill>
        <p:spPr>
          <a:xfrm>
            <a:off x="0" y="0"/>
            <a:ext cx="12340492" cy="6852920"/>
          </a:xfrm>
          <a:prstGeom prst="rect">
            <a:avLst/>
          </a:prstGeom>
        </p:spPr>
      </p:pic>
      <p:sp>
        <p:nvSpPr>
          <p:cNvPr id="13" name="TextBox 13"/>
          <p:cNvSpPr txBox="1"/>
          <p:nvPr/>
        </p:nvSpPr>
        <p:spPr>
          <a:xfrm>
            <a:off x="7010400" y="381000"/>
            <a:ext cx="4978400" cy="4399089"/>
          </a:xfrm>
          <a:prstGeom prst="rect">
            <a:avLst/>
          </a:prstGeom>
        </p:spPr>
        <p:txBody>
          <a:bodyPr wrap="square" lIns="0" tIns="0" rIns="0" bIns="0" rtlCol="0" anchor="t">
            <a:spAutoFit/>
          </a:bodyPr>
          <a:lstStyle/>
          <a:p>
            <a:pPr algn="ctr">
              <a:lnSpc>
                <a:spcPts val="8508"/>
              </a:lnSpc>
            </a:pPr>
            <a:r>
              <a:rPr lang="en-US" sz="9200" dirty="0">
                <a:solidFill>
                  <a:schemeClr val="bg1"/>
                </a:solidFill>
                <a:effectLst>
                  <a:glow rad="482600">
                    <a:schemeClr val="bg1"/>
                  </a:glow>
                </a:effectLst>
                <a:latin typeface="SVN-Good Dog" panose="02040603050506020204" pitchFamily="18" charset="0"/>
              </a:rPr>
              <a:t>TRẢI NGHIỆM</a:t>
            </a:r>
          </a:p>
          <a:p>
            <a:pPr algn="ctr">
              <a:lnSpc>
                <a:spcPts val="8508"/>
              </a:lnSpc>
            </a:pPr>
            <a:r>
              <a:rPr lang="en-US" sz="9200" dirty="0">
                <a:solidFill>
                  <a:schemeClr val="bg1"/>
                </a:solidFill>
                <a:effectLst>
                  <a:glow rad="482600">
                    <a:schemeClr val="bg1"/>
                  </a:glow>
                </a:effectLst>
                <a:latin typeface="SVN-Good Dog" panose="02040603050506020204" pitchFamily="18" charset="0"/>
              </a:rPr>
              <a:t>VÀ KHÁM PHÁ</a:t>
            </a:r>
          </a:p>
        </p:txBody>
      </p:sp>
      <p:sp>
        <p:nvSpPr>
          <p:cNvPr id="16" name="TextBox 13"/>
          <p:cNvSpPr txBox="1"/>
          <p:nvPr/>
        </p:nvSpPr>
        <p:spPr>
          <a:xfrm>
            <a:off x="7010400" y="381000"/>
            <a:ext cx="4978400" cy="4399089"/>
          </a:xfrm>
          <a:prstGeom prst="rect">
            <a:avLst/>
          </a:prstGeom>
        </p:spPr>
        <p:txBody>
          <a:bodyPr wrap="square" lIns="0" tIns="0" rIns="0" bIns="0" rtlCol="0" anchor="t">
            <a:spAutoFit/>
          </a:bodyPr>
          <a:lstStyle/>
          <a:p>
            <a:pPr algn="ctr">
              <a:lnSpc>
                <a:spcPts val="8508"/>
              </a:lnSpc>
            </a:pPr>
            <a:r>
              <a:rPr lang="en-US" sz="9200" dirty="0">
                <a:solidFill>
                  <a:schemeClr val="accent6">
                    <a:lumMod val="75000"/>
                  </a:schemeClr>
                </a:solidFill>
                <a:latin typeface="SVN-Good Dog" panose="02040603050506020204" pitchFamily="18" charset="0"/>
              </a:rPr>
              <a:t>TRẢI NGHIỆM</a:t>
            </a:r>
          </a:p>
          <a:p>
            <a:pPr algn="ctr">
              <a:lnSpc>
                <a:spcPts val="8508"/>
              </a:lnSpc>
            </a:pPr>
            <a:r>
              <a:rPr lang="en-US" sz="9200" dirty="0">
                <a:solidFill>
                  <a:schemeClr val="accent6">
                    <a:lumMod val="75000"/>
                  </a:schemeClr>
                </a:solidFill>
                <a:latin typeface="SVN-Good Dog" panose="02040603050506020204" pitchFamily="18" charset="0"/>
              </a:rPr>
              <a:t>VÀ 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56841"/>
            <a:ext cx="9980548" cy="5892800"/>
          </a:xfrm>
          <a:prstGeom prst="rect">
            <a:avLst/>
          </a:prstGeom>
        </p:spPr>
      </p:pic>
      <p:sp>
        <p:nvSpPr>
          <p:cNvPr id="3" name="Freeform 3"/>
          <p:cNvSpPr/>
          <p:nvPr/>
        </p:nvSpPr>
        <p:spPr>
          <a:xfrm>
            <a:off x="8585201" y="-429657"/>
            <a:ext cx="3980747" cy="2458055"/>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317611" y="174981"/>
            <a:ext cx="7924799" cy="1219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3">
                    <a:lumMod val="50000"/>
                  </a:schemeClr>
                </a:solidFill>
                <a:latin typeface="#9Slide07 SVNDessert Menu Scrip" panose="00000500000000000000" pitchFamily="2" charset="0"/>
              </a:rPr>
              <a:t>YÊU CẦU CẦN ĐẠT</a:t>
            </a:r>
          </a:p>
        </p:txBody>
      </p:sp>
      <p:sp>
        <p:nvSpPr>
          <p:cNvPr id="21" name="Freeform 2"/>
          <p:cNvSpPr/>
          <p:nvPr/>
        </p:nvSpPr>
        <p:spPr>
          <a:xfrm>
            <a:off x="9847060" y="1571632"/>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998278" y="1965738"/>
            <a:ext cx="8217005" cy="4031104"/>
          </a:xfrm>
          <a:prstGeom prst="rect">
            <a:avLst/>
          </a:prstGeom>
          <a:noFill/>
        </p:spPr>
        <p:txBody>
          <a:bodyPr wrap="square" rtlCol="0">
            <a:spAutoFit/>
          </a:bodyPr>
          <a:lstStyle/>
          <a:p>
            <a:pPr marL="342917" indent="-342917" algn="just">
              <a:buFont typeface="+mj-lt"/>
              <a:buAutoNum type="arabicPeriod"/>
            </a:pP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21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342917" indent="-342917" algn="just">
              <a:buFont typeface="+mj-lt"/>
              <a:buAutoNum type="arabicPeriod"/>
            </a:pP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2133"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2133"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342917" indent="-342917" algn="just">
              <a:buFont typeface="+mj-lt"/>
              <a:buAutoNum type="arabicPeriod"/>
            </a:pPr>
            <a:r>
              <a:rPr lang="en-US" sz="2133" b="1" kern="0" dirty="0" err="1">
                <a:solidFill>
                  <a:srgbClr val="FF0066"/>
                </a:solidFill>
                <a:latin typeface="Times New Roman" panose="02020603050405020304" pitchFamily="18" charset="0"/>
                <a:cs typeface="Times New Roman" panose="02020603050405020304" pitchFamily="18" charset="0"/>
              </a:rPr>
              <a:t>Biết</a:t>
            </a:r>
            <a:r>
              <a:rPr lang="en-US" sz="2133" b="1" kern="0" dirty="0">
                <a:solidFill>
                  <a:srgbClr val="FF0066"/>
                </a:solidFill>
                <a:latin typeface="Times New Roman" panose="02020603050405020304" pitchFamily="18" charset="0"/>
                <a:cs typeface="Times New Roman" panose="02020603050405020304" pitchFamily="18" charset="0"/>
              </a:rPr>
              <a:t> </a:t>
            </a:r>
            <a:r>
              <a:rPr lang="vi-VN" sz="2133"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2133" b="1" kern="0" dirty="0">
              <a:solidFill>
                <a:srgbClr val="FF0066"/>
              </a:solidFill>
              <a:latin typeface="Times New Roman" panose="02020603050405020304" pitchFamily="18" charset="0"/>
              <a:cs typeface="Times New Roman" panose="02020603050405020304" pitchFamily="18" charset="0"/>
            </a:endParaRPr>
          </a:p>
          <a:p>
            <a:pPr marL="342917" indent="-342917" algn="just">
              <a:buFont typeface="+mj-lt"/>
              <a:buAutoNum type="arabicPeriod"/>
            </a:pPr>
            <a:endParaRPr lang="en-US" sz="2133" dirty="0">
              <a:latin typeface="Cambria" panose="02040503050406030204" pitchFamily="18" charset="0"/>
              <a:ea typeface="Cambria" panose="02040503050406030204" pitchFamily="18" charset="0"/>
            </a:endParaRPr>
          </a:p>
        </p:txBody>
      </p:sp>
      <p:sp>
        <p:nvSpPr>
          <p:cNvPr id="15" name="Freeform 6"/>
          <p:cNvSpPr/>
          <p:nvPr/>
        </p:nvSpPr>
        <p:spPr>
          <a:xfrm flipH="1">
            <a:off x="4383802" y="5660199"/>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5926928" y="5425754"/>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9162260" y="2820794"/>
            <a:ext cx="2766501" cy="3688414"/>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420872" y="5104524"/>
            <a:ext cx="2466327" cy="1819725"/>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280886" y="53090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2997248" y="579851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37811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94800" y="485346"/>
            <a:ext cx="4348198" cy="2543696"/>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4035227" y="338403"/>
            <a:ext cx="10131227" cy="6707717"/>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4949737" y="-976045"/>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4" name="Freeform 16"/>
          <p:cNvSpPr/>
          <p:nvPr/>
        </p:nvSpPr>
        <p:spPr>
          <a:xfrm>
            <a:off x="2660588" y="1854581"/>
            <a:ext cx="6870825" cy="2226947"/>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2702121" y="2720105"/>
            <a:ext cx="6711064" cy="2470997"/>
          </a:xfrm>
          <a:prstGeom prst="rect">
            <a:avLst/>
          </a:prstGeom>
        </p:spPr>
        <p:txBody>
          <a:bodyPr lIns="0" tIns="0" rIns="0" bIns="0" rtlCol="0" anchor="t">
            <a:spAutoFit/>
          </a:bodyPr>
          <a:lstStyle/>
          <a:p>
            <a:pPr algn="ctr">
              <a:lnSpc>
                <a:spcPts val="9213"/>
              </a:lnSpc>
            </a:pPr>
            <a:r>
              <a:rPr lang="en-US" sz="12001" dirty="0">
                <a:solidFill>
                  <a:srgbClr val="000000"/>
                </a:solidFill>
                <a:latin typeface="SVN-Blue" panose="02040603050506020204" pitchFamily="18" charset="0"/>
              </a:rPr>
              <a:t>LUYỆN ĐỌC</a:t>
            </a:r>
          </a:p>
        </p:txBody>
      </p:sp>
      <p:sp>
        <p:nvSpPr>
          <p:cNvPr id="15" name="Freeform 10"/>
          <p:cNvSpPr/>
          <p:nvPr/>
        </p:nvSpPr>
        <p:spPr>
          <a:xfrm>
            <a:off x="8202675" y="161684"/>
            <a:ext cx="2657475" cy="2622722"/>
          </a:xfrm>
          <a:custGeom>
            <a:avLst/>
            <a:gdLst/>
            <a:ahLst/>
            <a:cxnLst/>
            <a:rect l="l" t="t" r="r" b="b"/>
            <a:pathLst>
              <a:path w="7972425" h="8229600">
                <a:moveTo>
                  <a:pt x="0" y="0"/>
                </a:moveTo>
                <a:lnTo>
                  <a:pt x="7972424" y="0"/>
                </a:lnTo>
                <a:lnTo>
                  <a:pt x="7972424" y="8229600"/>
                </a:lnTo>
                <a:lnTo>
                  <a:pt x="0" y="8229600"/>
                </a:lnTo>
                <a:lnTo>
                  <a:pt x="0" y="0"/>
                </a:lnTo>
                <a:close/>
              </a:path>
            </a:pathLst>
          </a:custGeom>
          <a:blipFill>
            <a:blip r:embed="rId8"/>
            <a:stretch>
              <a:fillRect/>
            </a:stretch>
          </a:blipFill>
        </p:spPr>
      </p:sp>
      <p:sp>
        <p:nvSpPr>
          <p:cNvPr id="16" name="Freeform 4"/>
          <p:cNvSpPr/>
          <p:nvPr/>
        </p:nvSpPr>
        <p:spPr>
          <a:xfrm>
            <a:off x="4795137" y="4295025"/>
            <a:ext cx="2660627" cy="2851756"/>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
        <p:nvSpPr>
          <p:cNvPr id="17" name="Freeform 5"/>
          <p:cNvSpPr/>
          <p:nvPr/>
        </p:nvSpPr>
        <p:spPr>
          <a:xfrm>
            <a:off x="7272450" y="4295025"/>
            <a:ext cx="2660627" cy="2851756"/>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
        <p:nvSpPr>
          <p:cNvPr id="18" name="Freeform 6"/>
          <p:cNvSpPr/>
          <p:nvPr/>
        </p:nvSpPr>
        <p:spPr>
          <a:xfrm>
            <a:off x="9778725" y="4295025"/>
            <a:ext cx="2660627" cy="2851756"/>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Tree>
    <p:extLst>
      <p:ext uri="{BB962C8B-B14F-4D97-AF65-F5344CB8AC3E}">
        <p14:creationId xmlns:p14="http://schemas.microsoft.com/office/powerpoint/2010/main" val="3196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4914413" y="-816216"/>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355600" y="330200"/>
            <a:ext cx="11633200" cy="62484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 name="Rectangle 15"/>
          <p:cNvSpPr/>
          <p:nvPr/>
        </p:nvSpPr>
        <p:spPr>
          <a:xfrm>
            <a:off x="965311" y="1221148"/>
            <a:ext cx="4492821" cy="5015797"/>
          </a:xfrm>
          <a:prstGeom prst="rect">
            <a:avLst/>
          </a:prstGeom>
        </p:spPr>
        <p:txBody>
          <a:bodyPr wrap="square">
            <a:spAutoFit/>
          </a:bodyPr>
          <a:lstStyle/>
          <a:p>
            <a:pPr algn="ct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4566605" y="2078818"/>
            <a:ext cx="6096000" cy="3702873"/>
          </a:xfrm>
          <a:prstGeom prst="rect">
            <a:avLst/>
          </a:prstGeom>
        </p:spPr>
        <p:txBody>
          <a:bodyPr>
            <a:spAutoFit/>
          </a:bodyPr>
          <a:lstStyle/>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2133"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133"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2133"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7255545" y="518911"/>
            <a:ext cx="4990173" cy="6146800"/>
          </a:xfrm>
          <a:prstGeom prst="rect">
            <a:avLst/>
          </a:prstGeom>
        </p:spPr>
      </p:pic>
      <p:sp>
        <p:nvSpPr>
          <p:cNvPr id="21" name="Rectangle 20"/>
          <p:cNvSpPr/>
          <p:nvPr/>
        </p:nvSpPr>
        <p:spPr>
          <a:xfrm>
            <a:off x="-356713" y="616887"/>
            <a:ext cx="6096000" cy="995016"/>
          </a:xfrm>
          <a:prstGeom prst="rect">
            <a:avLst/>
          </a:prstGeom>
        </p:spPr>
        <p:txBody>
          <a:bodyPr>
            <a:spAutoFit/>
          </a:bodyPr>
          <a:lstStyle/>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2933"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7" name="Group 16"/>
          <p:cNvGrpSpPr/>
          <p:nvPr/>
        </p:nvGrpSpPr>
        <p:grpSpPr>
          <a:xfrm>
            <a:off x="4715655" y="746471"/>
            <a:ext cx="3364764" cy="1010587"/>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2">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22" name="TextBox 21"/>
            <p:cNvSpPr txBox="1"/>
            <p:nvPr/>
          </p:nvSpPr>
          <p:spPr>
            <a:xfrm>
              <a:off x="8387575" y="1156851"/>
              <a:ext cx="3556743" cy="1154161"/>
            </a:xfrm>
            <a:prstGeom prst="rect">
              <a:avLst/>
            </a:prstGeom>
            <a:noFill/>
          </p:spPr>
          <p:txBody>
            <a:bodyPr wrap="none" rtlCol="0">
              <a:spAutoFit/>
            </a:bodyPr>
            <a:lstStyle/>
            <a:p>
              <a:r>
                <a:rPr lang="en-US" sz="4400" dirty="0">
                  <a:ln>
                    <a:solidFill>
                      <a:schemeClr val="tx1"/>
                    </a:solidFill>
                  </a:ln>
                  <a:solidFill>
                    <a:schemeClr val="bg1"/>
                  </a:solidFill>
                  <a:latin typeface="#9Slide07 Soup of Justice" pitchFamily="2" charset="0"/>
                </a:rPr>
                <a:t>ĐỌC MẪU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2130928" y="5328587"/>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9674045" y="989313"/>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4914413" y="-816216"/>
            <a:ext cx="4135063" cy="2439687"/>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355600" y="330200"/>
            <a:ext cx="11633200" cy="62484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 name="Rectangle 15"/>
          <p:cNvSpPr/>
          <p:nvPr/>
        </p:nvSpPr>
        <p:spPr>
          <a:xfrm>
            <a:off x="965311" y="1221148"/>
            <a:ext cx="4492821" cy="5015797"/>
          </a:xfrm>
          <a:prstGeom prst="rect">
            <a:avLst/>
          </a:prstGeom>
        </p:spPr>
        <p:txBody>
          <a:bodyPr wrap="square">
            <a:spAutoFit/>
          </a:bodyPr>
          <a:lstStyle/>
          <a:p>
            <a:pPr algn="ct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4566605" y="2078818"/>
            <a:ext cx="6096000" cy="3702873"/>
          </a:xfrm>
          <a:prstGeom prst="rect">
            <a:avLst/>
          </a:prstGeom>
        </p:spPr>
        <p:txBody>
          <a:bodyPr>
            <a:spAutoFit/>
          </a:bodyPr>
          <a:lstStyle/>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2133"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2133"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2133"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2133"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7277949" y="431800"/>
            <a:ext cx="4990173" cy="6146800"/>
          </a:xfrm>
          <a:prstGeom prst="rect">
            <a:avLst/>
          </a:prstGeom>
        </p:spPr>
      </p:pic>
      <p:sp>
        <p:nvSpPr>
          <p:cNvPr id="21" name="Rectangle 20"/>
          <p:cNvSpPr/>
          <p:nvPr/>
        </p:nvSpPr>
        <p:spPr>
          <a:xfrm>
            <a:off x="-356713" y="616887"/>
            <a:ext cx="6096000" cy="995016"/>
          </a:xfrm>
          <a:prstGeom prst="rect">
            <a:avLst/>
          </a:prstGeom>
        </p:spPr>
        <p:txBody>
          <a:bodyPr>
            <a:spAutoFit/>
          </a:bodyPr>
          <a:lstStyle/>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2933"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2933"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5081731" y="714485"/>
            <a:ext cx="3364764" cy="1010587"/>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5" name="TextBox 4"/>
            <p:cNvSpPr txBox="1"/>
            <p:nvPr/>
          </p:nvSpPr>
          <p:spPr>
            <a:xfrm>
              <a:off x="8077200" y="1067352"/>
              <a:ext cx="4227600" cy="1154161"/>
            </a:xfrm>
            <a:prstGeom prst="rect">
              <a:avLst/>
            </a:prstGeom>
            <a:noFill/>
          </p:spPr>
          <p:txBody>
            <a:bodyPr wrap="none" rtlCol="0">
              <a:spAutoFit/>
            </a:bodyPr>
            <a:lstStyle/>
            <a:p>
              <a:r>
                <a:rPr lang="en-US" sz="4400" dirty="0">
                  <a:ln>
                    <a:solidFill>
                      <a:schemeClr val="tx1"/>
                    </a:solidFill>
                  </a:ln>
                  <a:solidFill>
                    <a:schemeClr val="bg1"/>
                  </a:solidFill>
                  <a:latin typeface="#9Slide07 Soup of Justice" pitchFamily="2" charset="0"/>
                </a:rPr>
                <a:t>Chia </a:t>
              </a:r>
              <a:r>
                <a:rPr lang="en-US" sz="4400" dirty="0" err="1">
                  <a:ln>
                    <a:solidFill>
                      <a:schemeClr val="tx1"/>
                    </a:solidFill>
                  </a:ln>
                  <a:solidFill>
                    <a:schemeClr val="bg1"/>
                  </a:solidFill>
                  <a:latin typeface="#9Slide07 Soup of Justice" pitchFamily="2" charset="0"/>
                </a:rPr>
                <a:t>đoạn</a:t>
              </a:r>
              <a:endParaRPr lang="en-US" sz="44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2251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fill="hold" nodeType="clickEffect">
                                  <p:stCondLst>
                                    <p:cond delay="0"/>
                                  </p:stCondLst>
                                  <p:childTnLst>
                                    <p:animClr clrSpc="hsl" dir="cw">
                                      <p:cBhvr override="childStyle">
                                        <p:cTn id="11" dur="500" fill="hold"/>
                                        <p:tgtEl>
                                          <p:spTgt spid="16">
                                            <p:txEl>
                                              <p:pRg st="1" end="1"/>
                                            </p:txEl>
                                          </p:spTgt>
                                        </p:tgtEl>
                                        <p:attrNameLst>
                                          <p:attrName>style.color</p:attrName>
                                        </p:attrNameLst>
                                      </p:cBhvr>
                                      <p:by>
                                        <p:hsl h="-7200000" s="0" l="0"/>
                                      </p:by>
                                    </p:animClr>
                                    <p:animClr clrSpc="hsl" dir="cw">
                                      <p:cBhvr>
                                        <p:cTn id="12" dur="500" fill="hold"/>
                                        <p:tgtEl>
                                          <p:spTgt spid="16">
                                            <p:txEl>
                                              <p:pRg st="1" end="1"/>
                                            </p:txEl>
                                          </p:spTgt>
                                        </p:tgtEl>
                                        <p:attrNameLst>
                                          <p:attrName>fillcolor</p:attrName>
                                        </p:attrNameLst>
                                      </p:cBhvr>
                                      <p:by>
                                        <p:hsl h="-7200000" s="0" l="0"/>
                                      </p:by>
                                    </p:animClr>
                                    <p:animClr clrSpc="hsl" dir="cw">
                                      <p:cBhvr>
                                        <p:cTn id="13" dur="500" fill="hold"/>
                                        <p:tgtEl>
                                          <p:spTgt spid="16">
                                            <p:txEl>
                                              <p:pRg st="1" end="1"/>
                                            </p:txEl>
                                          </p:spTgt>
                                        </p:tgtEl>
                                        <p:attrNameLst>
                                          <p:attrName>stroke.color</p:attrName>
                                        </p:attrNameLst>
                                      </p:cBhvr>
                                      <p:by>
                                        <p:hsl h="-7200000" s="0" l="0"/>
                                      </p:by>
                                    </p:animClr>
                                    <p:set>
                                      <p:cBhvr>
                                        <p:cTn id="14" dur="500" fill="hold"/>
                                        <p:tgtEl>
                                          <p:spTgt spid="16">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 end="1"/>
                                            </p:txEl>
                                          </p:spTgt>
                                        </p:tgtEl>
                                        <p:attrNameLst>
                                          <p:attrName>ppt_c</p:attrName>
                                        </p:attrNameLst>
                                      </p:cBhvr>
                                      <p:to>
                                        <a:schemeClr val="hlink"/>
                                      </p:to>
                                    </p:animClr>
                                  </p:subTnLst>
                                </p:cTn>
                              </p:par>
                              <p:par>
                                <p:cTn id="15" presetID="22" presetClass="emph" presetSubtype="0" fill="hold" nodeType="withEffect">
                                  <p:stCondLst>
                                    <p:cond delay="0"/>
                                  </p:stCondLst>
                                  <p:childTnLst>
                                    <p:animClr clrSpc="hsl" dir="cw">
                                      <p:cBhvr override="childStyle">
                                        <p:cTn id="16" dur="500" fill="hold"/>
                                        <p:tgtEl>
                                          <p:spTgt spid="16">
                                            <p:txEl>
                                              <p:pRg st="2" end="2"/>
                                            </p:txEl>
                                          </p:spTgt>
                                        </p:tgtEl>
                                        <p:attrNameLst>
                                          <p:attrName>style.color</p:attrName>
                                        </p:attrNameLst>
                                      </p:cBhvr>
                                      <p:by>
                                        <p:hsl h="-7200000" s="0" l="0"/>
                                      </p:by>
                                    </p:animClr>
                                    <p:animClr clrSpc="hsl" dir="cw">
                                      <p:cBhvr>
                                        <p:cTn id="17" dur="500" fill="hold"/>
                                        <p:tgtEl>
                                          <p:spTgt spid="16">
                                            <p:txEl>
                                              <p:pRg st="2" end="2"/>
                                            </p:txEl>
                                          </p:spTgt>
                                        </p:tgtEl>
                                        <p:attrNameLst>
                                          <p:attrName>fillcolor</p:attrName>
                                        </p:attrNameLst>
                                      </p:cBhvr>
                                      <p:by>
                                        <p:hsl h="-7200000" s="0" l="0"/>
                                      </p:by>
                                    </p:animClr>
                                    <p:animClr clrSpc="hsl" dir="cw">
                                      <p:cBhvr>
                                        <p:cTn id="18" dur="500" fill="hold"/>
                                        <p:tgtEl>
                                          <p:spTgt spid="16">
                                            <p:txEl>
                                              <p:pRg st="2" end="2"/>
                                            </p:txEl>
                                          </p:spTgt>
                                        </p:tgtEl>
                                        <p:attrNameLst>
                                          <p:attrName>stroke.color</p:attrName>
                                        </p:attrNameLst>
                                      </p:cBhvr>
                                      <p:by>
                                        <p:hsl h="-7200000" s="0" l="0"/>
                                      </p:by>
                                    </p:animClr>
                                    <p:set>
                                      <p:cBhvr>
                                        <p:cTn id="19" dur="500" fill="hold"/>
                                        <p:tgtEl>
                                          <p:spTgt spid="16">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6">
                                            <p:txEl>
                                              <p:pRg st="2" end="2"/>
                                            </p:txEl>
                                          </p:spTgt>
                                        </p:tgtEl>
                                        <p:attrNameLst>
                                          <p:attrName>ppt_c</p:attrName>
                                        </p:attrNameLst>
                                      </p:cBhvr>
                                      <p:to>
                                        <a:schemeClr val="hlink"/>
                                      </p:to>
                                    </p:animClr>
                                  </p:subTnLst>
                                </p:cTn>
                              </p:par>
                              <p:par>
                                <p:cTn id="20" presetID="22" presetClass="emph" presetSubtype="0" fill="hold" nodeType="withEffect">
                                  <p:stCondLst>
                                    <p:cond delay="0"/>
                                  </p:stCondLst>
                                  <p:childTnLst>
                                    <p:animClr clrSpc="hsl" dir="cw">
                                      <p:cBhvr override="childStyle">
                                        <p:cTn id="21" dur="500" fill="hold"/>
                                        <p:tgtEl>
                                          <p:spTgt spid="16">
                                            <p:txEl>
                                              <p:pRg st="3" end="3"/>
                                            </p:txEl>
                                          </p:spTgt>
                                        </p:tgtEl>
                                        <p:attrNameLst>
                                          <p:attrName>style.color</p:attrName>
                                        </p:attrNameLst>
                                      </p:cBhvr>
                                      <p:by>
                                        <p:hsl h="-7200000" s="0" l="0"/>
                                      </p:by>
                                    </p:animClr>
                                    <p:animClr clrSpc="hsl" dir="cw">
                                      <p:cBhvr>
                                        <p:cTn id="22" dur="500" fill="hold"/>
                                        <p:tgtEl>
                                          <p:spTgt spid="16">
                                            <p:txEl>
                                              <p:pRg st="3" end="3"/>
                                            </p:txEl>
                                          </p:spTgt>
                                        </p:tgtEl>
                                        <p:attrNameLst>
                                          <p:attrName>fillcolor</p:attrName>
                                        </p:attrNameLst>
                                      </p:cBhvr>
                                      <p:by>
                                        <p:hsl h="-7200000" s="0" l="0"/>
                                      </p:by>
                                    </p:animClr>
                                    <p:animClr clrSpc="hsl" dir="cw">
                                      <p:cBhvr>
                                        <p:cTn id="23" dur="500" fill="hold"/>
                                        <p:tgtEl>
                                          <p:spTgt spid="16">
                                            <p:txEl>
                                              <p:pRg st="3" end="3"/>
                                            </p:txEl>
                                          </p:spTgt>
                                        </p:tgtEl>
                                        <p:attrNameLst>
                                          <p:attrName>stroke.color</p:attrName>
                                        </p:attrNameLst>
                                      </p:cBhvr>
                                      <p:by>
                                        <p:hsl h="-7200000" s="0" l="0"/>
                                      </p:by>
                                    </p:animClr>
                                    <p:set>
                                      <p:cBhvr>
                                        <p:cTn id="24" dur="500" fill="hold"/>
                                        <p:tgtEl>
                                          <p:spTgt spid="16">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6">
                                            <p:txEl>
                                              <p:pRg st="3" end="3"/>
                                            </p:txEl>
                                          </p:spTgt>
                                        </p:tgtEl>
                                        <p:attrNameLst>
                                          <p:attrName>ppt_c</p:attrName>
                                        </p:attrNameLst>
                                      </p:cBhvr>
                                      <p:to>
                                        <a:schemeClr val="hlink"/>
                                      </p:to>
                                    </p:animClr>
                                  </p:subTnLst>
                                </p:cTn>
                              </p:par>
                              <p:par>
                                <p:cTn id="25" presetID="22" presetClass="emph" presetSubtype="0" fill="hold" nodeType="withEffect">
                                  <p:stCondLst>
                                    <p:cond delay="0"/>
                                  </p:stCondLst>
                                  <p:childTnLst>
                                    <p:animClr clrSpc="hsl" dir="cw">
                                      <p:cBhvr override="childStyle">
                                        <p:cTn id="26" dur="500" fill="hold"/>
                                        <p:tgtEl>
                                          <p:spTgt spid="16">
                                            <p:txEl>
                                              <p:pRg st="4" end="4"/>
                                            </p:txEl>
                                          </p:spTgt>
                                        </p:tgtEl>
                                        <p:attrNameLst>
                                          <p:attrName>style.color</p:attrName>
                                        </p:attrNameLst>
                                      </p:cBhvr>
                                      <p:by>
                                        <p:hsl h="-7200000" s="0" l="0"/>
                                      </p:by>
                                    </p:animClr>
                                    <p:animClr clrSpc="hsl" dir="cw">
                                      <p:cBhvr>
                                        <p:cTn id="27" dur="500" fill="hold"/>
                                        <p:tgtEl>
                                          <p:spTgt spid="16">
                                            <p:txEl>
                                              <p:pRg st="4" end="4"/>
                                            </p:txEl>
                                          </p:spTgt>
                                        </p:tgtEl>
                                        <p:attrNameLst>
                                          <p:attrName>fillcolor</p:attrName>
                                        </p:attrNameLst>
                                      </p:cBhvr>
                                      <p:by>
                                        <p:hsl h="-7200000" s="0" l="0"/>
                                      </p:by>
                                    </p:animClr>
                                    <p:animClr clrSpc="hsl" dir="cw">
                                      <p:cBhvr>
                                        <p:cTn id="28" dur="500" fill="hold"/>
                                        <p:tgtEl>
                                          <p:spTgt spid="16">
                                            <p:txEl>
                                              <p:pRg st="4" end="4"/>
                                            </p:txEl>
                                          </p:spTgt>
                                        </p:tgtEl>
                                        <p:attrNameLst>
                                          <p:attrName>stroke.color</p:attrName>
                                        </p:attrNameLst>
                                      </p:cBhvr>
                                      <p:by>
                                        <p:hsl h="-7200000" s="0" l="0"/>
                                      </p:by>
                                    </p:animClr>
                                    <p:set>
                                      <p:cBhvr>
                                        <p:cTn id="29" dur="500" fill="hold"/>
                                        <p:tgtEl>
                                          <p:spTgt spid="16">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6">
                                            <p:txEl>
                                              <p:pRg st="4" end="4"/>
                                            </p:txEl>
                                          </p:spTgt>
                                        </p:tgtEl>
                                        <p:attrNameLst>
                                          <p:attrName>ppt_c</p:attrName>
                                        </p:attrNameLst>
                                      </p:cBhvr>
                                      <p:to>
                                        <a:schemeClr val="hlink"/>
                                      </p:to>
                                    </p:animClr>
                                  </p:subTnLst>
                                </p:cTn>
                              </p:par>
                              <p:par>
                                <p:cTn id="30" presetID="22" presetClass="emph" presetSubtype="0" fill="hold" nodeType="withEffect">
                                  <p:stCondLst>
                                    <p:cond delay="0"/>
                                  </p:stCondLst>
                                  <p:childTnLst>
                                    <p:animClr clrSpc="hsl" dir="cw">
                                      <p:cBhvr override="childStyle">
                                        <p:cTn id="31" dur="500" fill="hold"/>
                                        <p:tgtEl>
                                          <p:spTgt spid="16">
                                            <p:txEl>
                                              <p:pRg st="5" end="5"/>
                                            </p:txEl>
                                          </p:spTgt>
                                        </p:tgtEl>
                                        <p:attrNameLst>
                                          <p:attrName>style.color</p:attrName>
                                        </p:attrNameLst>
                                      </p:cBhvr>
                                      <p:by>
                                        <p:hsl h="-7200000" s="0" l="0"/>
                                      </p:by>
                                    </p:animClr>
                                    <p:animClr clrSpc="hsl" dir="cw">
                                      <p:cBhvr>
                                        <p:cTn id="32" dur="500" fill="hold"/>
                                        <p:tgtEl>
                                          <p:spTgt spid="16">
                                            <p:txEl>
                                              <p:pRg st="5" end="5"/>
                                            </p:txEl>
                                          </p:spTgt>
                                        </p:tgtEl>
                                        <p:attrNameLst>
                                          <p:attrName>fillcolor</p:attrName>
                                        </p:attrNameLst>
                                      </p:cBhvr>
                                      <p:by>
                                        <p:hsl h="-7200000" s="0" l="0"/>
                                      </p:by>
                                    </p:animClr>
                                    <p:animClr clrSpc="hsl" dir="cw">
                                      <p:cBhvr>
                                        <p:cTn id="33" dur="500" fill="hold"/>
                                        <p:tgtEl>
                                          <p:spTgt spid="16">
                                            <p:txEl>
                                              <p:pRg st="5" end="5"/>
                                            </p:txEl>
                                          </p:spTgt>
                                        </p:tgtEl>
                                        <p:attrNameLst>
                                          <p:attrName>stroke.color</p:attrName>
                                        </p:attrNameLst>
                                      </p:cBhvr>
                                      <p:by>
                                        <p:hsl h="-7200000" s="0" l="0"/>
                                      </p:by>
                                    </p:animClr>
                                    <p:set>
                                      <p:cBhvr>
                                        <p:cTn id="34" dur="500" fill="hold"/>
                                        <p:tgtEl>
                                          <p:spTgt spid="16">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6">
                                            <p:txEl>
                                              <p:pRg st="5" end="5"/>
                                            </p:txEl>
                                          </p:spTgt>
                                        </p:tgtEl>
                                        <p:attrNameLst>
                                          <p:attrName>ppt_c</p:attrName>
                                        </p:attrNameLst>
                                      </p:cBhvr>
                                      <p:to>
                                        <a:schemeClr val="hlink"/>
                                      </p:to>
                                    </p:animClr>
                                  </p:subTnLst>
                                </p:cTn>
                              </p:par>
                              <p:par>
                                <p:cTn id="35" presetID="22" presetClass="emph" presetSubtype="0" fill="hold" nodeType="withEffect">
                                  <p:stCondLst>
                                    <p:cond delay="0"/>
                                  </p:stCondLst>
                                  <p:childTnLst>
                                    <p:animClr clrSpc="hsl" dir="cw">
                                      <p:cBhvr override="childStyle">
                                        <p:cTn id="36" dur="500" fill="hold"/>
                                        <p:tgtEl>
                                          <p:spTgt spid="16">
                                            <p:txEl>
                                              <p:pRg st="6" end="6"/>
                                            </p:txEl>
                                          </p:spTgt>
                                        </p:tgtEl>
                                        <p:attrNameLst>
                                          <p:attrName>style.color</p:attrName>
                                        </p:attrNameLst>
                                      </p:cBhvr>
                                      <p:by>
                                        <p:hsl h="-7200000" s="0" l="0"/>
                                      </p:by>
                                    </p:animClr>
                                    <p:animClr clrSpc="hsl" dir="cw">
                                      <p:cBhvr>
                                        <p:cTn id="37" dur="500" fill="hold"/>
                                        <p:tgtEl>
                                          <p:spTgt spid="16">
                                            <p:txEl>
                                              <p:pRg st="6" end="6"/>
                                            </p:txEl>
                                          </p:spTgt>
                                        </p:tgtEl>
                                        <p:attrNameLst>
                                          <p:attrName>fillcolor</p:attrName>
                                        </p:attrNameLst>
                                      </p:cBhvr>
                                      <p:by>
                                        <p:hsl h="-7200000" s="0" l="0"/>
                                      </p:by>
                                    </p:animClr>
                                    <p:animClr clrSpc="hsl" dir="cw">
                                      <p:cBhvr>
                                        <p:cTn id="38" dur="500" fill="hold"/>
                                        <p:tgtEl>
                                          <p:spTgt spid="16">
                                            <p:txEl>
                                              <p:pRg st="6" end="6"/>
                                            </p:txEl>
                                          </p:spTgt>
                                        </p:tgtEl>
                                        <p:attrNameLst>
                                          <p:attrName>stroke.color</p:attrName>
                                        </p:attrNameLst>
                                      </p:cBhvr>
                                      <p:by>
                                        <p:hsl h="-7200000" s="0" l="0"/>
                                      </p:by>
                                    </p:animClr>
                                    <p:set>
                                      <p:cBhvr>
                                        <p:cTn id="39" dur="500" fill="hold"/>
                                        <p:tgtEl>
                                          <p:spTgt spid="16">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6">
                                            <p:txEl>
                                              <p:pRg st="6" end="6"/>
                                            </p:txEl>
                                          </p:spTgt>
                                        </p:tgtEl>
                                        <p:attrNameLst>
                                          <p:attrName>ppt_c</p:attrName>
                                        </p:attrNameLst>
                                      </p:cBhvr>
                                      <p:to>
                                        <a:schemeClr val="hlink"/>
                                      </p:to>
                                    </p:animClr>
                                  </p:subTnLst>
                                </p:cTn>
                              </p:par>
                              <p:par>
                                <p:cTn id="40" presetID="22" presetClass="emph" presetSubtype="0" fill="hold" nodeType="withEffect">
                                  <p:stCondLst>
                                    <p:cond delay="0"/>
                                  </p:stCondLst>
                                  <p:childTnLst>
                                    <p:animClr clrSpc="hsl" dir="cw">
                                      <p:cBhvr override="childStyle">
                                        <p:cTn id="41" dur="500" fill="hold"/>
                                        <p:tgtEl>
                                          <p:spTgt spid="16">
                                            <p:txEl>
                                              <p:pRg st="7" end="7"/>
                                            </p:txEl>
                                          </p:spTgt>
                                        </p:tgtEl>
                                        <p:attrNameLst>
                                          <p:attrName>style.color</p:attrName>
                                        </p:attrNameLst>
                                      </p:cBhvr>
                                      <p:by>
                                        <p:hsl h="-7200000" s="0" l="0"/>
                                      </p:by>
                                    </p:animClr>
                                    <p:animClr clrSpc="hsl" dir="cw">
                                      <p:cBhvr>
                                        <p:cTn id="42" dur="500" fill="hold"/>
                                        <p:tgtEl>
                                          <p:spTgt spid="16">
                                            <p:txEl>
                                              <p:pRg st="7" end="7"/>
                                            </p:txEl>
                                          </p:spTgt>
                                        </p:tgtEl>
                                        <p:attrNameLst>
                                          <p:attrName>fillcolor</p:attrName>
                                        </p:attrNameLst>
                                      </p:cBhvr>
                                      <p:by>
                                        <p:hsl h="-7200000" s="0" l="0"/>
                                      </p:by>
                                    </p:animClr>
                                    <p:animClr clrSpc="hsl" dir="cw">
                                      <p:cBhvr>
                                        <p:cTn id="43" dur="500" fill="hold"/>
                                        <p:tgtEl>
                                          <p:spTgt spid="16">
                                            <p:txEl>
                                              <p:pRg st="7" end="7"/>
                                            </p:txEl>
                                          </p:spTgt>
                                        </p:tgtEl>
                                        <p:attrNameLst>
                                          <p:attrName>stroke.color</p:attrName>
                                        </p:attrNameLst>
                                      </p:cBhvr>
                                      <p:by>
                                        <p:hsl h="-7200000" s="0" l="0"/>
                                      </p:by>
                                    </p:animClr>
                                    <p:set>
                                      <p:cBhvr>
                                        <p:cTn id="44" dur="500" fill="hold"/>
                                        <p:tgtEl>
                                          <p:spTgt spid="16">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6">
                                            <p:txEl>
                                              <p:pRg st="7" end="7"/>
                                            </p:txEl>
                                          </p:spTgt>
                                        </p:tgtEl>
                                        <p:attrNameLst>
                                          <p:attrName>ppt_c</p:attrName>
                                        </p:attrNameLst>
                                      </p:cBhvr>
                                      <p:to>
                                        <a:schemeClr val="hlink"/>
                                      </p:to>
                                    </p:animClr>
                                  </p:subTnLst>
                                </p:cTn>
                              </p:par>
                              <p:par>
                                <p:cTn id="45" presetID="22" presetClass="emph" presetSubtype="0" fill="hold" nodeType="withEffect">
                                  <p:stCondLst>
                                    <p:cond delay="0"/>
                                  </p:stCondLst>
                                  <p:childTnLst>
                                    <p:animClr clrSpc="hsl" dir="cw">
                                      <p:cBhvr override="childStyle">
                                        <p:cTn id="46" dur="500" fill="hold"/>
                                        <p:tgtEl>
                                          <p:spTgt spid="16">
                                            <p:txEl>
                                              <p:pRg st="8" end="8"/>
                                            </p:txEl>
                                          </p:spTgt>
                                        </p:tgtEl>
                                        <p:attrNameLst>
                                          <p:attrName>style.color</p:attrName>
                                        </p:attrNameLst>
                                      </p:cBhvr>
                                      <p:by>
                                        <p:hsl h="-7200000" s="0" l="0"/>
                                      </p:by>
                                    </p:animClr>
                                    <p:animClr clrSpc="hsl" dir="cw">
                                      <p:cBhvr>
                                        <p:cTn id="47" dur="500" fill="hold"/>
                                        <p:tgtEl>
                                          <p:spTgt spid="16">
                                            <p:txEl>
                                              <p:pRg st="8" end="8"/>
                                            </p:txEl>
                                          </p:spTgt>
                                        </p:tgtEl>
                                        <p:attrNameLst>
                                          <p:attrName>fillcolor</p:attrName>
                                        </p:attrNameLst>
                                      </p:cBhvr>
                                      <p:by>
                                        <p:hsl h="-7200000" s="0" l="0"/>
                                      </p:by>
                                    </p:animClr>
                                    <p:animClr clrSpc="hsl" dir="cw">
                                      <p:cBhvr>
                                        <p:cTn id="48" dur="500" fill="hold"/>
                                        <p:tgtEl>
                                          <p:spTgt spid="16">
                                            <p:txEl>
                                              <p:pRg st="8" end="8"/>
                                            </p:txEl>
                                          </p:spTgt>
                                        </p:tgtEl>
                                        <p:attrNameLst>
                                          <p:attrName>stroke.color</p:attrName>
                                        </p:attrNameLst>
                                      </p:cBhvr>
                                      <p:by>
                                        <p:hsl h="-7200000" s="0" l="0"/>
                                      </p:by>
                                    </p:animClr>
                                    <p:set>
                                      <p:cBhvr>
                                        <p:cTn id="49" dur="500" fill="hold"/>
                                        <p:tgtEl>
                                          <p:spTgt spid="16">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6">
                                            <p:txEl>
                                              <p:pRg st="8" end="8"/>
                                            </p:txEl>
                                          </p:spTgt>
                                        </p:tgtEl>
                                        <p:attrNameLst>
                                          <p:attrName>ppt_c</p:attrName>
                                        </p:attrNameLst>
                                      </p:cBhvr>
                                      <p:to>
                                        <a:schemeClr val="hlink"/>
                                      </p:to>
                                    </p:animClr>
                                  </p:subTnLst>
                                </p:cTn>
                              </p:par>
                              <p:par>
                                <p:cTn id="50" presetID="22" presetClass="emph" presetSubtype="0" fill="hold" nodeType="withEffect">
                                  <p:stCondLst>
                                    <p:cond delay="0"/>
                                  </p:stCondLst>
                                  <p:childTnLst>
                                    <p:animClr clrSpc="hsl" dir="cw">
                                      <p:cBhvr override="childStyle">
                                        <p:cTn id="51" dur="500" fill="hold"/>
                                        <p:tgtEl>
                                          <p:spTgt spid="16">
                                            <p:txEl>
                                              <p:pRg st="9" end="9"/>
                                            </p:txEl>
                                          </p:spTgt>
                                        </p:tgtEl>
                                        <p:attrNameLst>
                                          <p:attrName>style.color</p:attrName>
                                        </p:attrNameLst>
                                      </p:cBhvr>
                                      <p:by>
                                        <p:hsl h="-7200000" s="0" l="0"/>
                                      </p:by>
                                    </p:animClr>
                                    <p:animClr clrSpc="hsl" dir="cw">
                                      <p:cBhvr>
                                        <p:cTn id="52" dur="500" fill="hold"/>
                                        <p:tgtEl>
                                          <p:spTgt spid="16">
                                            <p:txEl>
                                              <p:pRg st="9" end="9"/>
                                            </p:txEl>
                                          </p:spTgt>
                                        </p:tgtEl>
                                        <p:attrNameLst>
                                          <p:attrName>fillcolor</p:attrName>
                                        </p:attrNameLst>
                                      </p:cBhvr>
                                      <p:by>
                                        <p:hsl h="-7200000" s="0" l="0"/>
                                      </p:by>
                                    </p:animClr>
                                    <p:animClr clrSpc="hsl" dir="cw">
                                      <p:cBhvr>
                                        <p:cTn id="53" dur="500" fill="hold"/>
                                        <p:tgtEl>
                                          <p:spTgt spid="16">
                                            <p:txEl>
                                              <p:pRg st="9" end="9"/>
                                            </p:txEl>
                                          </p:spTgt>
                                        </p:tgtEl>
                                        <p:attrNameLst>
                                          <p:attrName>stroke.color</p:attrName>
                                        </p:attrNameLst>
                                      </p:cBhvr>
                                      <p:by>
                                        <p:hsl h="-7200000" s="0" l="0"/>
                                      </p:by>
                                    </p:animClr>
                                    <p:set>
                                      <p:cBhvr>
                                        <p:cTn id="54" dur="500" fill="hold"/>
                                        <p:tgtEl>
                                          <p:spTgt spid="16">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6">
                                            <p:txEl>
                                              <p:pRg st="9" end="9"/>
                                            </p:txEl>
                                          </p:spTgt>
                                        </p:tgtEl>
                                        <p:attrNameLst>
                                          <p:attrName>ppt_c</p:attrName>
                                        </p:attrNameLst>
                                      </p:cBhvr>
                                      <p:to>
                                        <a:schemeClr val="hlink"/>
                                      </p:to>
                                    </p:animClr>
                                  </p:subTnLst>
                                </p:cTn>
                              </p:par>
                              <p:par>
                                <p:cTn id="55" presetID="22" presetClass="emph" presetSubtype="0" fill="hold" nodeType="withEffect">
                                  <p:stCondLst>
                                    <p:cond delay="0"/>
                                  </p:stCondLst>
                                  <p:childTnLst>
                                    <p:animClr clrSpc="hsl" dir="cw">
                                      <p:cBhvr override="childStyle">
                                        <p:cTn id="56" dur="500" fill="hold"/>
                                        <p:tgtEl>
                                          <p:spTgt spid="16">
                                            <p:txEl>
                                              <p:pRg st="10" end="10"/>
                                            </p:txEl>
                                          </p:spTgt>
                                        </p:tgtEl>
                                        <p:attrNameLst>
                                          <p:attrName>style.color</p:attrName>
                                        </p:attrNameLst>
                                      </p:cBhvr>
                                      <p:by>
                                        <p:hsl h="-7200000" s="0" l="0"/>
                                      </p:by>
                                    </p:animClr>
                                    <p:animClr clrSpc="hsl" dir="cw">
                                      <p:cBhvr>
                                        <p:cTn id="57" dur="500" fill="hold"/>
                                        <p:tgtEl>
                                          <p:spTgt spid="16">
                                            <p:txEl>
                                              <p:pRg st="10" end="10"/>
                                            </p:txEl>
                                          </p:spTgt>
                                        </p:tgtEl>
                                        <p:attrNameLst>
                                          <p:attrName>fillcolor</p:attrName>
                                        </p:attrNameLst>
                                      </p:cBhvr>
                                      <p:by>
                                        <p:hsl h="-7200000" s="0" l="0"/>
                                      </p:by>
                                    </p:animClr>
                                    <p:animClr clrSpc="hsl" dir="cw">
                                      <p:cBhvr>
                                        <p:cTn id="58" dur="500" fill="hold"/>
                                        <p:tgtEl>
                                          <p:spTgt spid="16">
                                            <p:txEl>
                                              <p:pRg st="10" end="10"/>
                                            </p:txEl>
                                          </p:spTgt>
                                        </p:tgtEl>
                                        <p:attrNameLst>
                                          <p:attrName>stroke.color</p:attrName>
                                        </p:attrNameLst>
                                      </p:cBhvr>
                                      <p:by>
                                        <p:hsl h="-7200000" s="0" l="0"/>
                                      </p:by>
                                    </p:animClr>
                                    <p:set>
                                      <p:cBhvr>
                                        <p:cTn id="59" dur="500" fill="hold"/>
                                        <p:tgtEl>
                                          <p:spTgt spid="16">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6">
                                            <p:txEl>
                                              <p:pRg st="10" end="10"/>
                                            </p:txEl>
                                          </p:spTgt>
                                        </p:tgtEl>
                                        <p:attrNameLst>
                                          <p:attrName>ppt_c</p:attrName>
                                        </p:attrNameLst>
                                      </p:cBhvr>
                                      <p:to>
                                        <a:schemeClr val="hlink"/>
                                      </p:to>
                                    </p:animClr>
                                  </p:subTnLst>
                                </p:cTn>
                              </p:par>
                              <p:par>
                                <p:cTn id="60" presetID="22" presetClass="emph" presetSubtype="0" fill="hold" nodeType="withEffect">
                                  <p:stCondLst>
                                    <p:cond delay="0"/>
                                  </p:stCondLst>
                                  <p:childTnLst>
                                    <p:animClr clrSpc="hsl" dir="cw">
                                      <p:cBhvr override="childStyle">
                                        <p:cTn id="61" dur="500" fill="hold"/>
                                        <p:tgtEl>
                                          <p:spTgt spid="16">
                                            <p:txEl>
                                              <p:pRg st="11" end="11"/>
                                            </p:txEl>
                                          </p:spTgt>
                                        </p:tgtEl>
                                        <p:attrNameLst>
                                          <p:attrName>style.color</p:attrName>
                                        </p:attrNameLst>
                                      </p:cBhvr>
                                      <p:by>
                                        <p:hsl h="-7200000" s="0" l="0"/>
                                      </p:by>
                                    </p:animClr>
                                    <p:animClr clrSpc="hsl" dir="cw">
                                      <p:cBhvr>
                                        <p:cTn id="62" dur="500" fill="hold"/>
                                        <p:tgtEl>
                                          <p:spTgt spid="16">
                                            <p:txEl>
                                              <p:pRg st="11" end="11"/>
                                            </p:txEl>
                                          </p:spTgt>
                                        </p:tgtEl>
                                        <p:attrNameLst>
                                          <p:attrName>fillcolor</p:attrName>
                                        </p:attrNameLst>
                                      </p:cBhvr>
                                      <p:by>
                                        <p:hsl h="-7200000" s="0" l="0"/>
                                      </p:by>
                                    </p:animClr>
                                    <p:animClr clrSpc="hsl" dir="cw">
                                      <p:cBhvr>
                                        <p:cTn id="63" dur="500" fill="hold"/>
                                        <p:tgtEl>
                                          <p:spTgt spid="16">
                                            <p:txEl>
                                              <p:pRg st="11" end="11"/>
                                            </p:txEl>
                                          </p:spTgt>
                                        </p:tgtEl>
                                        <p:attrNameLst>
                                          <p:attrName>stroke.color</p:attrName>
                                        </p:attrNameLst>
                                      </p:cBhvr>
                                      <p:by>
                                        <p:hsl h="-7200000" s="0" l="0"/>
                                      </p:by>
                                    </p:animClr>
                                    <p:set>
                                      <p:cBhvr>
                                        <p:cTn id="64" dur="500" fill="hold"/>
                                        <p:tgtEl>
                                          <p:spTgt spid="16">
                                            <p:txEl>
                                              <p:pRg st="11" end="1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1" end="11"/>
                                            </p:txEl>
                                          </p:spTgt>
                                        </p:tgtEl>
                                        <p:attrNameLst>
                                          <p:attrName>ppt_c</p:attrName>
                                        </p:attrNameLst>
                                      </p:cBhvr>
                                      <p:to>
                                        <a:schemeClr val="hlink"/>
                                      </p:to>
                                    </p:animClr>
                                  </p:subTnLst>
                                </p:cTn>
                              </p:par>
                              <p:par>
                                <p:cTn id="65" presetID="22" presetClass="emph" presetSubtype="0" fill="hold" nodeType="withEffect">
                                  <p:stCondLst>
                                    <p:cond delay="0"/>
                                  </p:stCondLst>
                                  <p:childTnLst>
                                    <p:animClr clrSpc="hsl" dir="cw">
                                      <p:cBhvr override="childStyle">
                                        <p:cTn id="66" dur="500" fill="hold"/>
                                        <p:tgtEl>
                                          <p:spTgt spid="16">
                                            <p:txEl>
                                              <p:pRg st="12" end="12"/>
                                            </p:txEl>
                                          </p:spTgt>
                                        </p:tgtEl>
                                        <p:attrNameLst>
                                          <p:attrName>style.color</p:attrName>
                                        </p:attrNameLst>
                                      </p:cBhvr>
                                      <p:by>
                                        <p:hsl h="-7200000" s="0" l="0"/>
                                      </p:by>
                                    </p:animClr>
                                    <p:animClr clrSpc="hsl" dir="cw">
                                      <p:cBhvr>
                                        <p:cTn id="67" dur="500" fill="hold"/>
                                        <p:tgtEl>
                                          <p:spTgt spid="16">
                                            <p:txEl>
                                              <p:pRg st="12" end="12"/>
                                            </p:txEl>
                                          </p:spTgt>
                                        </p:tgtEl>
                                        <p:attrNameLst>
                                          <p:attrName>fillcolor</p:attrName>
                                        </p:attrNameLst>
                                      </p:cBhvr>
                                      <p:by>
                                        <p:hsl h="-7200000" s="0" l="0"/>
                                      </p:by>
                                    </p:animClr>
                                    <p:animClr clrSpc="hsl" dir="cw">
                                      <p:cBhvr>
                                        <p:cTn id="68" dur="500" fill="hold"/>
                                        <p:tgtEl>
                                          <p:spTgt spid="16">
                                            <p:txEl>
                                              <p:pRg st="12" end="12"/>
                                            </p:txEl>
                                          </p:spTgt>
                                        </p:tgtEl>
                                        <p:attrNameLst>
                                          <p:attrName>stroke.color</p:attrName>
                                        </p:attrNameLst>
                                      </p:cBhvr>
                                      <p:by>
                                        <p:hsl h="-7200000" s="0" l="0"/>
                                      </p:by>
                                    </p:animClr>
                                    <p:set>
                                      <p:cBhvr>
                                        <p:cTn id="69" dur="500" fill="hold"/>
                                        <p:tgtEl>
                                          <p:spTgt spid="16">
                                            <p:txEl>
                                              <p:pRg st="12" end="12"/>
                                            </p:txEl>
                                          </p:spTgt>
                                        </p:tgtEl>
                                        <p:attrNameLst>
                                          <p:attrName>fill.type</p:attrName>
                                        </p:attrNameLst>
                                      </p:cBhvr>
                                      <p:to>
                                        <p:strVal val="solid"/>
                                      </p:to>
                                    </p:set>
                                  </p:childTnLst>
                                  <p:subTnLst>
                                    <p:animClr clrSpc="rgb" dir="cw">
                                      <p:cBhvr override="childStyle">
                                        <p:cTn dur="1" fill="hold" display="0" masterRel="nextClick" afterEffect="1"/>
                                        <p:tgtEl>
                                          <p:spTgt spid="16">
                                            <p:txEl>
                                              <p:pRg st="12" end="12"/>
                                            </p:txEl>
                                          </p:spTgt>
                                        </p:tgtEl>
                                        <p:attrNameLst>
                                          <p:attrName>ppt_c</p:attrName>
                                        </p:attrNameLst>
                                      </p:cBhvr>
                                      <p:to>
                                        <a:schemeClr val="hlink"/>
                                      </p:to>
                                    </p:animClr>
                                  </p:subTnLst>
                                </p:cTn>
                              </p:par>
                            </p:childTnLst>
                          </p:cTn>
                        </p:par>
                      </p:childTnLst>
                    </p:cTn>
                  </p:par>
                  <p:par>
                    <p:cTn id="70" fill="hold">
                      <p:stCondLst>
                        <p:cond delay="indefinite"/>
                      </p:stCondLst>
                      <p:childTnLst>
                        <p:par>
                          <p:cTn id="71" fill="hold">
                            <p:stCondLst>
                              <p:cond delay="0"/>
                            </p:stCondLst>
                            <p:childTnLst>
                              <p:par>
                                <p:cTn id="72" presetID="25" presetClass="emph" presetSubtype="0" fill="hold" nodeType="clickEffect">
                                  <p:stCondLst>
                                    <p:cond delay="0"/>
                                  </p:stCondLst>
                                  <p:childTnLst>
                                    <p:animClr clrSpc="hsl" dir="cw">
                                      <p:cBhvr override="childStyle">
                                        <p:cTn id="73" dur="500" fill="hold"/>
                                        <p:tgtEl>
                                          <p:spTgt spid="16">
                                            <p:txEl>
                                              <p:pRg st="13" end="13"/>
                                            </p:txEl>
                                          </p:spTgt>
                                        </p:tgtEl>
                                        <p:attrNameLst>
                                          <p:attrName>style.color</p:attrName>
                                        </p:attrNameLst>
                                      </p:cBhvr>
                                      <p:by>
                                        <p:hsl h="0" s="-70588" l="0"/>
                                      </p:by>
                                    </p:animClr>
                                    <p:animClr clrSpc="hsl" dir="cw">
                                      <p:cBhvr>
                                        <p:cTn id="74" dur="500" fill="hold"/>
                                        <p:tgtEl>
                                          <p:spTgt spid="16">
                                            <p:txEl>
                                              <p:pRg st="13" end="13"/>
                                            </p:txEl>
                                          </p:spTgt>
                                        </p:tgtEl>
                                        <p:attrNameLst>
                                          <p:attrName>fillcolor</p:attrName>
                                        </p:attrNameLst>
                                      </p:cBhvr>
                                      <p:by>
                                        <p:hsl h="0" s="-70588" l="0"/>
                                      </p:by>
                                    </p:animClr>
                                    <p:animClr clrSpc="hsl" dir="cw">
                                      <p:cBhvr>
                                        <p:cTn id="75" dur="500" fill="hold"/>
                                        <p:tgtEl>
                                          <p:spTgt spid="16">
                                            <p:txEl>
                                              <p:pRg st="13" end="13"/>
                                            </p:txEl>
                                          </p:spTgt>
                                        </p:tgtEl>
                                        <p:attrNameLst>
                                          <p:attrName>stroke.color</p:attrName>
                                        </p:attrNameLst>
                                      </p:cBhvr>
                                      <p:by>
                                        <p:hsl h="0" s="-70588" l="0"/>
                                      </p:by>
                                    </p:animClr>
                                    <p:set>
                                      <p:cBhvr>
                                        <p:cTn id="76" dur="500" fill="hold"/>
                                        <p:tgtEl>
                                          <p:spTgt spid="16">
                                            <p:txEl>
                                              <p:pRg st="13" end="13"/>
                                            </p:txEl>
                                          </p:spTgt>
                                        </p:tgtEl>
                                        <p:attrNameLst>
                                          <p:attrName>fill.type</p:attrName>
                                        </p:attrNameLst>
                                      </p:cBhvr>
                                      <p:to>
                                        <p:strVal val="solid"/>
                                      </p:to>
                                    </p:set>
                                  </p:childTnLst>
                                  <p:subTnLst>
                                    <p:animClr clrSpc="rgb" dir="cw">
                                      <p:cBhvr override="childStyle">
                                        <p:cTn dur="1" fill="hold" display="0" masterRel="nextClick" afterEffect="1"/>
                                        <p:tgtEl>
                                          <p:spTgt spid="16">
                                            <p:txEl>
                                              <p:pRg st="13" end="13"/>
                                            </p:txEl>
                                          </p:spTgt>
                                        </p:tgtEl>
                                        <p:attrNameLst>
                                          <p:attrName>ppt_c</p:attrName>
                                        </p:attrNameLst>
                                      </p:cBhvr>
                                      <p:to>
                                        <a:schemeClr val="accent2"/>
                                      </p:to>
                                    </p:animClr>
                                  </p:subTnLst>
                                </p:cTn>
                              </p:par>
                              <p:par>
                                <p:cTn id="77" presetID="25" presetClass="emph" presetSubtype="0" fill="hold" nodeType="withEffect">
                                  <p:stCondLst>
                                    <p:cond delay="0"/>
                                  </p:stCondLst>
                                  <p:childTnLst>
                                    <p:animClr clrSpc="hsl" dir="cw">
                                      <p:cBhvr override="childStyle">
                                        <p:cTn id="78" dur="500" fill="hold"/>
                                        <p:tgtEl>
                                          <p:spTgt spid="16">
                                            <p:txEl>
                                              <p:pRg st="14" end="14"/>
                                            </p:txEl>
                                          </p:spTgt>
                                        </p:tgtEl>
                                        <p:attrNameLst>
                                          <p:attrName>style.color</p:attrName>
                                        </p:attrNameLst>
                                      </p:cBhvr>
                                      <p:by>
                                        <p:hsl h="0" s="-70588" l="0"/>
                                      </p:by>
                                    </p:animClr>
                                    <p:animClr clrSpc="hsl" dir="cw">
                                      <p:cBhvr>
                                        <p:cTn id="79" dur="500" fill="hold"/>
                                        <p:tgtEl>
                                          <p:spTgt spid="16">
                                            <p:txEl>
                                              <p:pRg st="14" end="14"/>
                                            </p:txEl>
                                          </p:spTgt>
                                        </p:tgtEl>
                                        <p:attrNameLst>
                                          <p:attrName>fillcolor</p:attrName>
                                        </p:attrNameLst>
                                      </p:cBhvr>
                                      <p:by>
                                        <p:hsl h="0" s="-70588" l="0"/>
                                      </p:by>
                                    </p:animClr>
                                    <p:animClr clrSpc="hsl" dir="cw">
                                      <p:cBhvr>
                                        <p:cTn id="80" dur="500" fill="hold"/>
                                        <p:tgtEl>
                                          <p:spTgt spid="16">
                                            <p:txEl>
                                              <p:pRg st="14" end="14"/>
                                            </p:txEl>
                                          </p:spTgt>
                                        </p:tgtEl>
                                        <p:attrNameLst>
                                          <p:attrName>stroke.color</p:attrName>
                                        </p:attrNameLst>
                                      </p:cBhvr>
                                      <p:by>
                                        <p:hsl h="0" s="-70588" l="0"/>
                                      </p:by>
                                    </p:animClr>
                                    <p:set>
                                      <p:cBhvr>
                                        <p:cTn id="81" dur="500" fill="hold"/>
                                        <p:tgtEl>
                                          <p:spTgt spid="16">
                                            <p:txEl>
                                              <p:pRg st="14" end="14"/>
                                            </p:txEl>
                                          </p:spTgt>
                                        </p:tgtEl>
                                        <p:attrNameLst>
                                          <p:attrName>fill.type</p:attrName>
                                        </p:attrNameLst>
                                      </p:cBhvr>
                                      <p:to>
                                        <p:strVal val="solid"/>
                                      </p:to>
                                    </p:set>
                                  </p:childTnLst>
                                  <p:subTnLst>
                                    <p:animClr clrSpc="rgb" dir="cw">
                                      <p:cBhvr override="childStyle">
                                        <p:cTn dur="1" fill="hold" display="0" masterRel="nextClick" afterEffect="1"/>
                                        <p:tgtEl>
                                          <p:spTgt spid="16">
                                            <p:txEl>
                                              <p:pRg st="14" end="14"/>
                                            </p:txEl>
                                          </p:spTgt>
                                        </p:tgtEl>
                                        <p:attrNameLst>
                                          <p:attrName>ppt_c</p:attrName>
                                        </p:attrNameLst>
                                      </p:cBhvr>
                                      <p:to>
                                        <a:schemeClr val="accent2"/>
                                      </p:to>
                                    </p:animClr>
                                  </p:subTnLst>
                                </p:cTn>
                              </p:par>
                              <p:par>
                                <p:cTn id="82" presetID="25" presetClass="emph" presetSubtype="0" fill="hold" nodeType="withEffect">
                                  <p:stCondLst>
                                    <p:cond delay="0"/>
                                  </p:stCondLst>
                                  <p:childTnLst>
                                    <p:animClr clrSpc="hsl" dir="cw">
                                      <p:cBhvr override="childStyle">
                                        <p:cTn id="83" dur="500" fill="hold"/>
                                        <p:tgtEl>
                                          <p:spTgt spid="19">
                                            <p:txEl>
                                              <p:pRg st="0" end="0"/>
                                            </p:txEl>
                                          </p:spTgt>
                                        </p:tgtEl>
                                        <p:attrNameLst>
                                          <p:attrName>style.color</p:attrName>
                                        </p:attrNameLst>
                                      </p:cBhvr>
                                      <p:by>
                                        <p:hsl h="0" s="-70588" l="0"/>
                                      </p:by>
                                    </p:animClr>
                                    <p:animClr clrSpc="hsl" dir="cw">
                                      <p:cBhvr>
                                        <p:cTn id="84" dur="500" fill="hold"/>
                                        <p:tgtEl>
                                          <p:spTgt spid="19">
                                            <p:txEl>
                                              <p:pRg st="0" end="0"/>
                                            </p:txEl>
                                          </p:spTgt>
                                        </p:tgtEl>
                                        <p:attrNameLst>
                                          <p:attrName>fillcolor</p:attrName>
                                        </p:attrNameLst>
                                      </p:cBhvr>
                                      <p:by>
                                        <p:hsl h="0" s="-70588" l="0"/>
                                      </p:by>
                                    </p:animClr>
                                    <p:animClr clrSpc="hsl" dir="cw">
                                      <p:cBhvr>
                                        <p:cTn id="85" dur="500" fill="hold"/>
                                        <p:tgtEl>
                                          <p:spTgt spid="19">
                                            <p:txEl>
                                              <p:pRg st="0" end="0"/>
                                            </p:txEl>
                                          </p:spTgt>
                                        </p:tgtEl>
                                        <p:attrNameLst>
                                          <p:attrName>stroke.color</p:attrName>
                                        </p:attrNameLst>
                                      </p:cBhvr>
                                      <p:by>
                                        <p:hsl h="0" s="-70588" l="0"/>
                                      </p:by>
                                    </p:animClr>
                                    <p:set>
                                      <p:cBhvr>
                                        <p:cTn id="86" dur="500" fill="hold"/>
                                        <p:tgtEl>
                                          <p:spTgt spid="1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9">
                                            <p:txEl>
                                              <p:pRg st="0" end="0"/>
                                            </p:txEl>
                                          </p:spTgt>
                                        </p:tgtEl>
                                        <p:attrNameLst>
                                          <p:attrName>ppt_c</p:attrName>
                                        </p:attrNameLst>
                                      </p:cBhvr>
                                      <p:to>
                                        <a:schemeClr val="accent2"/>
                                      </p:to>
                                    </p:animClr>
                                  </p:subTnLst>
                                </p:cTn>
                              </p:par>
                              <p:par>
                                <p:cTn id="87" presetID="25" presetClass="emph" presetSubtype="0" fill="hold" nodeType="withEffect">
                                  <p:stCondLst>
                                    <p:cond delay="0"/>
                                  </p:stCondLst>
                                  <p:childTnLst>
                                    <p:animClr clrSpc="hsl" dir="cw">
                                      <p:cBhvr override="childStyle">
                                        <p:cTn id="88" dur="500" fill="hold"/>
                                        <p:tgtEl>
                                          <p:spTgt spid="19">
                                            <p:txEl>
                                              <p:pRg st="1" end="1"/>
                                            </p:txEl>
                                          </p:spTgt>
                                        </p:tgtEl>
                                        <p:attrNameLst>
                                          <p:attrName>style.color</p:attrName>
                                        </p:attrNameLst>
                                      </p:cBhvr>
                                      <p:by>
                                        <p:hsl h="0" s="-70588" l="0"/>
                                      </p:by>
                                    </p:animClr>
                                    <p:animClr clrSpc="hsl" dir="cw">
                                      <p:cBhvr>
                                        <p:cTn id="89" dur="500" fill="hold"/>
                                        <p:tgtEl>
                                          <p:spTgt spid="19">
                                            <p:txEl>
                                              <p:pRg st="1" end="1"/>
                                            </p:txEl>
                                          </p:spTgt>
                                        </p:tgtEl>
                                        <p:attrNameLst>
                                          <p:attrName>fillcolor</p:attrName>
                                        </p:attrNameLst>
                                      </p:cBhvr>
                                      <p:by>
                                        <p:hsl h="0" s="-70588" l="0"/>
                                      </p:by>
                                    </p:animClr>
                                    <p:animClr clrSpc="hsl" dir="cw">
                                      <p:cBhvr>
                                        <p:cTn id="90" dur="500" fill="hold"/>
                                        <p:tgtEl>
                                          <p:spTgt spid="19">
                                            <p:txEl>
                                              <p:pRg st="1" end="1"/>
                                            </p:txEl>
                                          </p:spTgt>
                                        </p:tgtEl>
                                        <p:attrNameLst>
                                          <p:attrName>stroke.color</p:attrName>
                                        </p:attrNameLst>
                                      </p:cBhvr>
                                      <p:by>
                                        <p:hsl h="0" s="-70588" l="0"/>
                                      </p:by>
                                    </p:animClr>
                                    <p:set>
                                      <p:cBhvr>
                                        <p:cTn id="91" dur="500" fill="hold"/>
                                        <p:tgtEl>
                                          <p:spTgt spid="19">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9">
                                            <p:txEl>
                                              <p:pRg st="1" end="1"/>
                                            </p:txEl>
                                          </p:spTgt>
                                        </p:tgtEl>
                                        <p:attrNameLst>
                                          <p:attrName>ppt_c</p:attrName>
                                        </p:attrNameLst>
                                      </p:cBhvr>
                                      <p:to>
                                        <a:schemeClr val="accent2"/>
                                      </p:to>
                                    </p:animClr>
                                  </p:subTnLst>
                                </p:cTn>
                              </p:par>
                              <p:par>
                                <p:cTn id="92" presetID="25" presetClass="emph" presetSubtype="0" fill="hold" nodeType="withEffect">
                                  <p:stCondLst>
                                    <p:cond delay="0"/>
                                  </p:stCondLst>
                                  <p:childTnLst>
                                    <p:animClr clrSpc="hsl" dir="cw">
                                      <p:cBhvr override="childStyle">
                                        <p:cTn id="93" dur="500" fill="hold"/>
                                        <p:tgtEl>
                                          <p:spTgt spid="19">
                                            <p:txEl>
                                              <p:pRg st="2" end="2"/>
                                            </p:txEl>
                                          </p:spTgt>
                                        </p:tgtEl>
                                        <p:attrNameLst>
                                          <p:attrName>style.color</p:attrName>
                                        </p:attrNameLst>
                                      </p:cBhvr>
                                      <p:by>
                                        <p:hsl h="0" s="-70588" l="0"/>
                                      </p:by>
                                    </p:animClr>
                                    <p:animClr clrSpc="hsl" dir="cw">
                                      <p:cBhvr>
                                        <p:cTn id="94" dur="500" fill="hold"/>
                                        <p:tgtEl>
                                          <p:spTgt spid="19">
                                            <p:txEl>
                                              <p:pRg st="2" end="2"/>
                                            </p:txEl>
                                          </p:spTgt>
                                        </p:tgtEl>
                                        <p:attrNameLst>
                                          <p:attrName>fillcolor</p:attrName>
                                        </p:attrNameLst>
                                      </p:cBhvr>
                                      <p:by>
                                        <p:hsl h="0" s="-70588" l="0"/>
                                      </p:by>
                                    </p:animClr>
                                    <p:animClr clrSpc="hsl" dir="cw">
                                      <p:cBhvr>
                                        <p:cTn id="95" dur="500" fill="hold"/>
                                        <p:tgtEl>
                                          <p:spTgt spid="19">
                                            <p:txEl>
                                              <p:pRg st="2" end="2"/>
                                            </p:txEl>
                                          </p:spTgt>
                                        </p:tgtEl>
                                        <p:attrNameLst>
                                          <p:attrName>stroke.color</p:attrName>
                                        </p:attrNameLst>
                                      </p:cBhvr>
                                      <p:by>
                                        <p:hsl h="0" s="-70588" l="0"/>
                                      </p:by>
                                    </p:animClr>
                                    <p:set>
                                      <p:cBhvr>
                                        <p:cTn id="96" dur="500" fill="hold"/>
                                        <p:tgtEl>
                                          <p:spTgt spid="1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9">
                                            <p:txEl>
                                              <p:pRg st="2" end="2"/>
                                            </p:txEl>
                                          </p:spTgt>
                                        </p:tgtEl>
                                        <p:attrNameLst>
                                          <p:attrName>ppt_c</p:attrName>
                                        </p:attrNameLst>
                                      </p:cBhvr>
                                      <p:to>
                                        <a:schemeClr val="accent2"/>
                                      </p:to>
                                    </p:animClr>
                                  </p:subTnLst>
                                </p:cTn>
                              </p:par>
                              <p:par>
                                <p:cTn id="97" presetID="25" presetClass="emph" presetSubtype="0" fill="hold" nodeType="withEffect">
                                  <p:stCondLst>
                                    <p:cond delay="0"/>
                                  </p:stCondLst>
                                  <p:childTnLst>
                                    <p:animClr clrSpc="hsl" dir="cw">
                                      <p:cBhvr override="childStyle">
                                        <p:cTn id="98" dur="500" fill="hold"/>
                                        <p:tgtEl>
                                          <p:spTgt spid="19">
                                            <p:txEl>
                                              <p:pRg st="3" end="3"/>
                                            </p:txEl>
                                          </p:spTgt>
                                        </p:tgtEl>
                                        <p:attrNameLst>
                                          <p:attrName>style.color</p:attrName>
                                        </p:attrNameLst>
                                      </p:cBhvr>
                                      <p:by>
                                        <p:hsl h="0" s="-70588" l="0"/>
                                      </p:by>
                                    </p:animClr>
                                    <p:animClr clrSpc="hsl" dir="cw">
                                      <p:cBhvr>
                                        <p:cTn id="99" dur="500" fill="hold"/>
                                        <p:tgtEl>
                                          <p:spTgt spid="19">
                                            <p:txEl>
                                              <p:pRg st="3" end="3"/>
                                            </p:txEl>
                                          </p:spTgt>
                                        </p:tgtEl>
                                        <p:attrNameLst>
                                          <p:attrName>fillcolor</p:attrName>
                                        </p:attrNameLst>
                                      </p:cBhvr>
                                      <p:by>
                                        <p:hsl h="0" s="-70588" l="0"/>
                                      </p:by>
                                    </p:animClr>
                                    <p:animClr clrSpc="hsl" dir="cw">
                                      <p:cBhvr>
                                        <p:cTn id="100" dur="500" fill="hold"/>
                                        <p:tgtEl>
                                          <p:spTgt spid="19">
                                            <p:txEl>
                                              <p:pRg st="3" end="3"/>
                                            </p:txEl>
                                          </p:spTgt>
                                        </p:tgtEl>
                                        <p:attrNameLst>
                                          <p:attrName>stroke.color</p:attrName>
                                        </p:attrNameLst>
                                      </p:cBhvr>
                                      <p:by>
                                        <p:hsl h="0" s="-70588" l="0"/>
                                      </p:by>
                                    </p:animClr>
                                    <p:set>
                                      <p:cBhvr>
                                        <p:cTn id="101" dur="500" fill="hold"/>
                                        <p:tgtEl>
                                          <p:spTgt spid="19">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9">
                                            <p:txEl>
                                              <p:pRg st="3" end="3"/>
                                            </p:txEl>
                                          </p:spTgt>
                                        </p:tgtEl>
                                        <p:attrNameLst>
                                          <p:attrName>ppt_c</p:attrName>
                                        </p:attrNameLst>
                                      </p:cBhvr>
                                      <p:to>
                                        <a:schemeClr val="accent2"/>
                                      </p:to>
                                    </p:animClr>
                                  </p:subTnLst>
                                </p:cTn>
                              </p:par>
                              <p:par>
                                <p:cTn id="102" presetID="25" presetClass="emph" presetSubtype="0" fill="hold" nodeType="withEffect">
                                  <p:stCondLst>
                                    <p:cond delay="0"/>
                                  </p:stCondLst>
                                  <p:childTnLst>
                                    <p:animClr clrSpc="hsl" dir="cw">
                                      <p:cBhvr override="childStyle">
                                        <p:cTn id="103" dur="500" fill="hold"/>
                                        <p:tgtEl>
                                          <p:spTgt spid="19">
                                            <p:txEl>
                                              <p:pRg st="4" end="4"/>
                                            </p:txEl>
                                          </p:spTgt>
                                        </p:tgtEl>
                                        <p:attrNameLst>
                                          <p:attrName>style.color</p:attrName>
                                        </p:attrNameLst>
                                      </p:cBhvr>
                                      <p:by>
                                        <p:hsl h="0" s="-70588" l="0"/>
                                      </p:by>
                                    </p:animClr>
                                    <p:animClr clrSpc="hsl" dir="cw">
                                      <p:cBhvr>
                                        <p:cTn id="104" dur="500" fill="hold"/>
                                        <p:tgtEl>
                                          <p:spTgt spid="19">
                                            <p:txEl>
                                              <p:pRg st="4" end="4"/>
                                            </p:txEl>
                                          </p:spTgt>
                                        </p:tgtEl>
                                        <p:attrNameLst>
                                          <p:attrName>fillcolor</p:attrName>
                                        </p:attrNameLst>
                                      </p:cBhvr>
                                      <p:by>
                                        <p:hsl h="0" s="-70588" l="0"/>
                                      </p:by>
                                    </p:animClr>
                                    <p:animClr clrSpc="hsl" dir="cw">
                                      <p:cBhvr>
                                        <p:cTn id="105" dur="500" fill="hold"/>
                                        <p:tgtEl>
                                          <p:spTgt spid="19">
                                            <p:txEl>
                                              <p:pRg st="4" end="4"/>
                                            </p:txEl>
                                          </p:spTgt>
                                        </p:tgtEl>
                                        <p:attrNameLst>
                                          <p:attrName>stroke.color</p:attrName>
                                        </p:attrNameLst>
                                      </p:cBhvr>
                                      <p:by>
                                        <p:hsl h="0" s="-70588" l="0"/>
                                      </p:by>
                                    </p:animClr>
                                    <p:set>
                                      <p:cBhvr>
                                        <p:cTn id="106" dur="500" fill="hold"/>
                                        <p:tgtEl>
                                          <p:spTgt spid="1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9">
                                            <p:txEl>
                                              <p:pRg st="4" end="4"/>
                                            </p:txEl>
                                          </p:spTgt>
                                        </p:tgtEl>
                                        <p:attrNameLst>
                                          <p:attrName>ppt_c</p:attrName>
                                        </p:attrNameLst>
                                      </p:cBhvr>
                                      <p:to>
                                        <a:schemeClr val="accent2"/>
                                      </p:to>
                                    </p:animClr>
                                  </p:subTnLst>
                                </p:cTn>
                              </p:par>
                              <p:par>
                                <p:cTn id="107" presetID="25" presetClass="emph" presetSubtype="0" fill="hold" nodeType="withEffect">
                                  <p:stCondLst>
                                    <p:cond delay="0"/>
                                  </p:stCondLst>
                                  <p:childTnLst>
                                    <p:animClr clrSpc="hsl" dir="cw">
                                      <p:cBhvr override="childStyle">
                                        <p:cTn id="108" dur="500" fill="hold"/>
                                        <p:tgtEl>
                                          <p:spTgt spid="19">
                                            <p:txEl>
                                              <p:pRg st="5" end="5"/>
                                            </p:txEl>
                                          </p:spTgt>
                                        </p:tgtEl>
                                        <p:attrNameLst>
                                          <p:attrName>style.color</p:attrName>
                                        </p:attrNameLst>
                                      </p:cBhvr>
                                      <p:by>
                                        <p:hsl h="0" s="-70588" l="0"/>
                                      </p:by>
                                    </p:animClr>
                                    <p:animClr clrSpc="hsl" dir="cw">
                                      <p:cBhvr>
                                        <p:cTn id="109" dur="500" fill="hold"/>
                                        <p:tgtEl>
                                          <p:spTgt spid="19">
                                            <p:txEl>
                                              <p:pRg st="5" end="5"/>
                                            </p:txEl>
                                          </p:spTgt>
                                        </p:tgtEl>
                                        <p:attrNameLst>
                                          <p:attrName>fillcolor</p:attrName>
                                        </p:attrNameLst>
                                      </p:cBhvr>
                                      <p:by>
                                        <p:hsl h="0" s="-70588" l="0"/>
                                      </p:by>
                                    </p:animClr>
                                    <p:animClr clrSpc="hsl" dir="cw">
                                      <p:cBhvr>
                                        <p:cTn id="110" dur="500" fill="hold"/>
                                        <p:tgtEl>
                                          <p:spTgt spid="19">
                                            <p:txEl>
                                              <p:pRg st="5" end="5"/>
                                            </p:txEl>
                                          </p:spTgt>
                                        </p:tgtEl>
                                        <p:attrNameLst>
                                          <p:attrName>stroke.color</p:attrName>
                                        </p:attrNameLst>
                                      </p:cBhvr>
                                      <p:by>
                                        <p:hsl h="0" s="-70588" l="0"/>
                                      </p:by>
                                    </p:animClr>
                                    <p:set>
                                      <p:cBhvr>
                                        <p:cTn id="111" dur="500" fill="hold"/>
                                        <p:tgtEl>
                                          <p:spTgt spid="19">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9">
                                            <p:txEl>
                                              <p:pRg st="5" end="5"/>
                                            </p:txEl>
                                          </p:spTgt>
                                        </p:tgtEl>
                                        <p:attrNameLst>
                                          <p:attrName>ppt_c</p:attrName>
                                        </p:attrNameLst>
                                      </p:cBhvr>
                                      <p:to>
                                        <a:schemeClr val="accent2"/>
                                      </p:to>
                                    </p:animClr>
                                  </p:subTnLst>
                                </p:cTn>
                              </p:par>
                              <p:par>
                                <p:cTn id="112" presetID="25" presetClass="emph" presetSubtype="0" fill="hold" nodeType="withEffect">
                                  <p:stCondLst>
                                    <p:cond delay="0"/>
                                  </p:stCondLst>
                                  <p:childTnLst>
                                    <p:animClr clrSpc="hsl" dir="cw">
                                      <p:cBhvr override="childStyle">
                                        <p:cTn id="113" dur="500" fill="hold"/>
                                        <p:tgtEl>
                                          <p:spTgt spid="19">
                                            <p:txEl>
                                              <p:pRg st="6" end="6"/>
                                            </p:txEl>
                                          </p:spTgt>
                                        </p:tgtEl>
                                        <p:attrNameLst>
                                          <p:attrName>style.color</p:attrName>
                                        </p:attrNameLst>
                                      </p:cBhvr>
                                      <p:by>
                                        <p:hsl h="0" s="-70588" l="0"/>
                                      </p:by>
                                    </p:animClr>
                                    <p:animClr clrSpc="hsl" dir="cw">
                                      <p:cBhvr>
                                        <p:cTn id="114" dur="500" fill="hold"/>
                                        <p:tgtEl>
                                          <p:spTgt spid="19">
                                            <p:txEl>
                                              <p:pRg st="6" end="6"/>
                                            </p:txEl>
                                          </p:spTgt>
                                        </p:tgtEl>
                                        <p:attrNameLst>
                                          <p:attrName>fillcolor</p:attrName>
                                        </p:attrNameLst>
                                      </p:cBhvr>
                                      <p:by>
                                        <p:hsl h="0" s="-70588" l="0"/>
                                      </p:by>
                                    </p:animClr>
                                    <p:animClr clrSpc="hsl" dir="cw">
                                      <p:cBhvr>
                                        <p:cTn id="115" dur="500" fill="hold"/>
                                        <p:tgtEl>
                                          <p:spTgt spid="19">
                                            <p:txEl>
                                              <p:pRg st="6" end="6"/>
                                            </p:txEl>
                                          </p:spTgt>
                                        </p:tgtEl>
                                        <p:attrNameLst>
                                          <p:attrName>stroke.color</p:attrName>
                                        </p:attrNameLst>
                                      </p:cBhvr>
                                      <p:by>
                                        <p:hsl h="0" s="-70588" l="0"/>
                                      </p:by>
                                    </p:animClr>
                                    <p:set>
                                      <p:cBhvr>
                                        <p:cTn id="116" dur="500" fill="hold"/>
                                        <p:tgtEl>
                                          <p:spTgt spid="19">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9">
                                            <p:txEl>
                                              <p:pRg st="6" end="6"/>
                                            </p:txEl>
                                          </p:spTgt>
                                        </p:tgtEl>
                                        <p:attrNameLst>
                                          <p:attrName>ppt_c</p:attrName>
                                        </p:attrNameLst>
                                      </p:cBhvr>
                                      <p:to>
                                        <a:schemeClr val="accent2"/>
                                      </p:to>
                                    </p:animClr>
                                  </p:subTnLst>
                                </p:cTn>
                              </p:par>
                              <p:par>
                                <p:cTn id="117" presetID="25" presetClass="emph" presetSubtype="0" fill="hold" nodeType="withEffect">
                                  <p:stCondLst>
                                    <p:cond delay="0"/>
                                  </p:stCondLst>
                                  <p:childTnLst>
                                    <p:animClr clrSpc="hsl" dir="cw">
                                      <p:cBhvr override="childStyle">
                                        <p:cTn id="118" dur="500" fill="hold"/>
                                        <p:tgtEl>
                                          <p:spTgt spid="19">
                                            <p:txEl>
                                              <p:pRg st="7" end="7"/>
                                            </p:txEl>
                                          </p:spTgt>
                                        </p:tgtEl>
                                        <p:attrNameLst>
                                          <p:attrName>style.color</p:attrName>
                                        </p:attrNameLst>
                                      </p:cBhvr>
                                      <p:by>
                                        <p:hsl h="0" s="-70588" l="0"/>
                                      </p:by>
                                    </p:animClr>
                                    <p:animClr clrSpc="hsl" dir="cw">
                                      <p:cBhvr>
                                        <p:cTn id="119" dur="500" fill="hold"/>
                                        <p:tgtEl>
                                          <p:spTgt spid="19">
                                            <p:txEl>
                                              <p:pRg st="7" end="7"/>
                                            </p:txEl>
                                          </p:spTgt>
                                        </p:tgtEl>
                                        <p:attrNameLst>
                                          <p:attrName>fillcolor</p:attrName>
                                        </p:attrNameLst>
                                      </p:cBhvr>
                                      <p:by>
                                        <p:hsl h="0" s="-70588" l="0"/>
                                      </p:by>
                                    </p:animClr>
                                    <p:animClr clrSpc="hsl" dir="cw">
                                      <p:cBhvr>
                                        <p:cTn id="120" dur="500" fill="hold"/>
                                        <p:tgtEl>
                                          <p:spTgt spid="19">
                                            <p:txEl>
                                              <p:pRg st="7" end="7"/>
                                            </p:txEl>
                                          </p:spTgt>
                                        </p:tgtEl>
                                        <p:attrNameLst>
                                          <p:attrName>stroke.color</p:attrName>
                                        </p:attrNameLst>
                                      </p:cBhvr>
                                      <p:by>
                                        <p:hsl h="0" s="-70588" l="0"/>
                                      </p:by>
                                    </p:animClr>
                                    <p:set>
                                      <p:cBhvr>
                                        <p:cTn id="121" dur="500" fill="hold"/>
                                        <p:tgtEl>
                                          <p:spTgt spid="19">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9">
                                            <p:txEl>
                                              <p:pRg st="7" end="7"/>
                                            </p:txEl>
                                          </p:spTgt>
                                        </p:tgtEl>
                                        <p:attrNameLst>
                                          <p:attrName>ppt_c</p:attrName>
                                        </p:attrNameLst>
                                      </p:cBhvr>
                                      <p:to>
                                        <a:schemeClr val="accent2"/>
                                      </p:to>
                                    </p:animClr>
                                  </p:subTnLst>
                                </p:cTn>
                              </p:par>
                              <p:par>
                                <p:cTn id="122" presetID="25" presetClass="emph" presetSubtype="0" fill="hold" nodeType="withEffect">
                                  <p:stCondLst>
                                    <p:cond delay="0"/>
                                  </p:stCondLst>
                                  <p:childTnLst>
                                    <p:animClr clrSpc="hsl" dir="cw">
                                      <p:cBhvr override="childStyle">
                                        <p:cTn id="123" dur="500" fill="hold"/>
                                        <p:tgtEl>
                                          <p:spTgt spid="19">
                                            <p:txEl>
                                              <p:pRg st="8" end="8"/>
                                            </p:txEl>
                                          </p:spTgt>
                                        </p:tgtEl>
                                        <p:attrNameLst>
                                          <p:attrName>style.color</p:attrName>
                                        </p:attrNameLst>
                                      </p:cBhvr>
                                      <p:by>
                                        <p:hsl h="0" s="-70588" l="0"/>
                                      </p:by>
                                    </p:animClr>
                                    <p:animClr clrSpc="hsl" dir="cw">
                                      <p:cBhvr>
                                        <p:cTn id="124" dur="500" fill="hold"/>
                                        <p:tgtEl>
                                          <p:spTgt spid="19">
                                            <p:txEl>
                                              <p:pRg st="8" end="8"/>
                                            </p:txEl>
                                          </p:spTgt>
                                        </p:tgtEl>
                                        <p:attrNameLst>
                                          <p:attrName>fillcolor</p:attrName>
                                        </p:attrNameLst>
                                      </p:cBhvr>
                                      <p:by>
                                        <p:hsl h="0" s="-70588" l="0"/>
                                      </p:by>
                                    </p:animClr>
                                    <p:animClr clrSpc="hsl" dir="cw">
                                      <p:cBhvr>
                                        <p:cTn id="125" dur="500" fill="hold"/>
                                        <p:tgtEl>
                                          <p:spTgt spid="19">
                                            <p:txEl>
                                              <p:pRg st="8" end="8"/>
                                            </p:txEl>
                                          </p:spTgt>
                                        </p:tgtEl>
                                        <p:attrNameLst>
                                          <p:attrName>stroke.color</p:attrName>
                                        </p:attrNameLst>
                                      </p:cBhvr>
                                      <p:by>
                                        <p:hsl h="0" s="-70588" l="0"/>
                                      </p:by>
                                    </p:animClr>
                                    <p:set>
                                      <p:cBhvr>
                                        <p:cTn id="126" dur="500" fill="hold"/>
                                        <p:tgtEl>
                                          <p:spTgt spid="19">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9">
                                            <p:txEl>
                                              <p:pRg st="8" end="8"/>
                                            </p:txEl>
                                          </p:spTgt>
                                        </p:tgtEl>
                                        <p:attrNameLst>
                                          <p:attrName>ppt_c</p:attrName>
                                        </p:attrNameLst>
                                      </p:cBhvr>
                                      <p:to>
                                        <a:schemeClr val="accent2"/>
                                      </p:to>
                                    </p:animClr>
                                  </p:subTnLst>
                                </p:cTn>
                              </p:par>
                              <p:par>
                                <p:cTn id="127" presetID="25" presetClass="emph" presetSubtype="0" fill="hold" nodeType="withEffect">
                                  <p:stCondLst>
                                    <p:cond delay="0"/>
                                  </p:stCondLst>
                                  <p:childTnLst>
                                    <p:animClr clrSpc="hsl" dir="cw">
                                      <p:cBhvr override="childStyle">
                                        <p:cTn id="128" dur="500" fill="hold"/>
                                        <p:tgtEl>
                                          <p:spTgt spid="19">
                                            <p:txEl>
                                              <p:pRg st="9" end="9"/>
                                            </p:txEl>
                                          </p:spTgt>
                                        </p:tgtEl>
                                        <p:attrNameLst>
                                          <p:attrName>style.color</p:attrName>
                                        </p:attrNameLst>
                                      </p:cBhvr>
                                      <p:by>
                                        <p:hsl h="0" s="-70588" l="0"/>
                                      </p:by>
                                    </p:animClr>
                                    <p:animClr clrSpc="hsl" dir="cw">
                                      <p:cBhvr>
                                        <p:cTn id="129" dur="500" fill="hold"/>
                                        <p:tgtEl>
                                          <p:spTgt spid="19">
                                            <p:txEl>
                                              <p:pRg st="9" end="9"/>
                                            </p:txEl>
                                          </p:spTgt>
                                        </p:tgtEl>
                                        <p:attrNameLst>
                                          <p:attrName>fillcolor</p:attrName>
                                        </p:attrNameLst>
                                      </p:cBhvr>
                                      <p:by>
                                        <p:hsl h="0" s="-70588" l="0"/>
                                      </p:by>
                                    </p:animClr>
                                    <p:animClr clrSpc="hsl" dir="cw">
                                      <p:cBhvr>
                                        <p:cTn id="130" dur="500" fill="hold"/>
                                        <p:tgtEl>
                                          <p:spTgt spid="19">
                                            <p:txEl>
                                              <p:pRg st="9" end="9"/>
                                            </p:txEl>
                                          </p:spTgt>
                                        </p:tgtEl>
                                        <p:attrNameLst>
                                          <p:attrName>stroke.color</p:attrName>
                                        </p:attrNameLst>
                                      </p:cBhvr>
                                      <p:by>
                                        <p:hsl h="0" s="-70588" l="0"/>
                                      </p:by>
                                    </p:animClr>
                                    <p:set>
                                      <p:cBhvr>
                                        <p:cTn id="131" dur="500" fill="hold"/>
                                        <p:tgtEl>
                                          <p:spTgt spid="19">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9">
                                            <p:txEl>
                                              <p:pRg st="9" end="9"/>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809285" y="343994"/>
            <a:ext cx="5227025" cy="6584461"/>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3"/>
            <a:stretch>
              <a:fillRect/>
            </a:stretch>
          </a:blipFill>
        </p:spPr>
      </p:sp>
      <p:grpSp>
        <p:nvGrpSpPr>
          <p:cNvPr id="5" name="Group 4"/>
          <p:cNvGrpSpPr/>
          <p:nvPr/>
        </p:nvGrpSpPr>
        <p:grpSpPr>
          <a:xfrm>
            <a:off x="4943152" y="2415272"/>
            <a:ext cx="3404989" cy="1726971"/>
            <a:chOff x="7414727" y="3622908"/>
            <a:chExt cx="5107483" cy="2590456"/>
          </a:xfrm>
        </p:grpSpPr>
        <p:grpSp>
          <p:nvGrpSpPr>
            <p:cNvPr id="27" name="Group 26"/>
            <p:cNvGrpSpPr/>
            <p:nvPr/>
          </p:nvGrpSpPr>
          <p:grpSpPr>
            <a:xfrm>
              <a:off x="7414727" y="3622908"/>
              <a:ext cx="5107483" cy="2590456"/>
              <a:chOff x="5638800" y="2541813"/>
              <a:chExt cx="5715000" cy="3621460"/>
            </a:xfrm>
          </p:grpSpPr>
          <p:sp>
            <p:nvSpPr>
              <p:cNvPr id="28"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9" name="Rounded Rectangle 28"/>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lumMod val="95000"/>
                      <a:lumOff val="5000"/>
                    </a:schemeClr>
                  </a:solidFill>
                  <a:latin typeface="#9Slide07 SVNDessert Menu Scrip" panose="00000500000000000000" pitchFamily="2" charset="0"/>
                </a:endParaRPr>
              </a:p>
            </p:txBody>
          </p:sp>
        </p:grpSp>
        <p:sp>
          <p:nvSpPr>
            <p:cNvPr id="15" name="Rounded Rectangle 14"/>
            <p:cNvSpPr/>
            <p:nvPr/>
          </p:nvSpPr>
          <p:spPr>
            <a:xfrm>
              <a:off x="7489685" y="4457362"/>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95000"/>
                      <a:lumOff val="5000"/>
                    </a:schemeClr>
                  </a:solidFill>
                  <a:latin typeface="#9Slide07 SVNDessert Menu Scrip" panose="00000500000000000000" pitchFamily="2" charset="0"/>
                </a:rPr>
                <a:t> </a:t>
              </a:r>
              <a:r>
                <a:rPr lang="en-US" sz="4400" dirty="0" err="1">
                  <a:solidFill>
                    <a:schemeClr val="tx1">
                      <a:lumMod val="95000"/>
                      <a:lumOff val="5000"/>
                    </a:schemeClr>
                  </a:solidFill>
                  <a:latin typeface="#9Slide07 SVNDessert Menu Scrip" panose="00000500000000000000" pitchFamily="2" charset="0"/>
                </a:rPr>
                <a:t>nâu</a:t>
              </a:r>
              <a:endParaRPr lang="en-US" sz="4400" dirty="0">
                <a:solidFill>
                  <a:schemeClr val="tx1">
                    <a:lumMod val="95000"/>
                    <a:lumOff val="5000"/>
                  </a:schemeClr>
                </a:solidFill>
                <a:latin typeface="#9Slide07 SVNDessert Menu Scrip" panose="00000500000000000000" pitchFamily="2" charset="0"/>
              </a:endParaRPr>
            </a:p>
          </p:txBody>
        </p:sp>
      </p:grpSp>
      <p:sp>
        <p:nvSpPr>
          <p:cNvPr id="4" name="Freeform 4"/>
          <p:cNvSpPr/>
          <p:nvPr/>
        </p:nvSpPr>
        <p:spPr>
          <a:xfrm>
            <a:off x="2412" y="529922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2524646" y="528101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grpSp>
        <p:nvGrpSpPr>
          <p:cNvPr id="21" name="Group 20"/>
          <p:cNvGrpSpPr/>
          <p:nvPr/>
        </p:nvGrpSpPr>
        <p:grpSpPr>
          <a:xfrm>
            <a:off x="218634" y="3676752"/>
            <a:ext cx="3923058" cy="1478081"/>
            <a:chOff x="7713052" y="952910"/>
            <a:chExt cx="5047146" cy="1515880"/>
          </a:xfrm>
        </p:grpSpPr>
        <p:sp>
          <p:nvSpPr>
            <p:cNvPr id="22"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r:embed="rId7"/>
                  </a:ext>
                </a:extLst>
              </a:blip>
              <a:stretch>
                <a:fillRect/>
              </a:stretch>
            </a:blipFill>
          </p:spPr>
        </p:sp>
        <p:sp>
          <p:nvSpPr>
            <p:cNvPr id="23" name="TextBox 22"/>
            <p:cNvSpPr txBox="1"/>
            <p:nvPr/>
          </p:nvSpPr>
          <p:spPr>
            <a:xfrm>
              <a:off x="8178691" y="952910"/>
              <a:ext cx="4059053" cy="1304742"/>
            </a:xfrm>
            <a:prstGeom prst="rect">
              <a:avLst/>
            </a:prstGeom>
            <a:noFill/>
          </p:spPr>
          <p:txBody>
            <a:bodyPr wrap="none" rtlCol="0">
              <a:spAutoFit/>
            </a:bodyPr>
            <a:lstStyle/>
            <a:p>
              <a:r>
                <a:rPr lang="en-US" sz="7667" dirty="0">
                  <a:ln>
                    <a:solidFill>
                      <a:schemeClr val="tx1"/>
                    </a:solidFill>
                  </a:ln>
                  <a:solidFill>
                    <a:schemeClr val="bg1"/>
                  </a:solidFill>
                  <a:latin typeface="#9Slide07 Soup of Justice" pitchFamily="2" charset="0"/>
                </a:rPr>
                <a:t>TỪ KHÓ</a:t>
              </a:r>
            </a:p>
          </p:txBody>
        </p:sp>
      </p:grpSp>
      <p:grpSp>
        <p:nvGrpSpPr>
          <p:cNvPr id="24" name="Group 23"/>
          <p:cNvGrpSpPr/>
          <p:nvPr/>
        </p:nvGrpSpPr>
        <p:grpSpPr>
          <a:xfrm>
            <a:off x="8585214" y="576000"/>
            <a:ext cx="3404989" cy="1726971"/>
            <a:chOff x="5638800" y="2541813"/>
            <a:chExt cx="5715000" cy="3621460"/>
          </a:xfrm>
        </p:grpSpPr>
        <p:sp>
          <p:nvSpPr>
            <p:cNvPr id="25"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6" name="Rounded Rectangle 25"/>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lumMod val="95000"/>
                      <a:lumOff val="5000"/>
                    </a:schemeClr>
                  </a:solidFill>
                  <a:latin typeface="#9Slide07 SVNDessert Menu Scrip" panose="00000500000000000000" pitchFamily="2" charset="0"/>
                </a:rPr>
                <a:t>nắng </a:t>
              </a:r>
              <a:endParaRPr lang="en-US" sz="4400" dirty="0">
                <a:solidFill>
                  <a:schemeClr val="tx1">
                    <a:lumMod val="95000"/>
                    <a:lumOff val="5000"/>
                  </a:schemeClr>
                </a:solidFill>
                <a:latin typeface="#9Slide07 SVNDessert Menu Scrip" panose="00000500000000000000" pitchFamily="2" charset="0"/>
              </a:endParaRPr>
            </a:p>
          </p:txBody>
        </p:sp>
      </p:grpSp>
      <p:grpSp>
        <p:nvGrpSpPr>
          <p:cNvPr id="30" name="Group 29"/>
          <p:cNvGrpSpPr/>
          <p:nvPr/>
        </p:nvGrpSpPr>
        <p:grpSpPr>
          <a:xfrm>
            <a:off x="8581306" y="2696126"/>
            <a:ext cx="3404989" cy="1726971"/>
            <a:chOff x="5638800" y="2541813"/>
            <a:chExt cx="5715000" cy="3621460"/>
          </a:xfrm>
        </p:grpSpPr>
        <p:sp>
          <p:nvSpPr>
            <p:cNvPr id="31"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2" name="Rounded Rectangle 31"/>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9Slide07 SVNDessert Menu Scrip" panose="00000500000000000000" pitchFamily="2" charset="0"/>
                </a:rPr>
                <a:t>chiếp</a:t>
              </a:r>
              <a:r>
                <a:rPr lang="en-US" sz="4400" dirty="0">
                  <a:solidFill>
                    <a:schemeClr val="tx1">
                      <a:lumMod val="95000"/>
                      <a:lumOff val="5000"/>
                    </a:schemeClr>
                  </a:solidFill>
                  <a:latin typeface="#9Slide07 SVNDessert Menu Scrip" panose="00000500000000000000" pitchFamily="2" charset="0"/>
                </a:rPr>
                <a:t> </a:t>
              </a:r>
              <a:r>
                <a:rPr lang="en-US" sz="4400" dirty="0" err="1">
                  <a:solidFill>
                    <a:schemeClr val="tx1">
                      <a:lumMod val="95000"/>
                      <a:lumOff val="5000"/>
                    </a:schemeClr>
                  </a:solidFill>
                  <a:latin typeface="#9Slide07 SVNDessert Menu Scrip" panose="00000500000000000000" pitchFamily="2" charset="0"/>
                </a:rPr>
                <a:t>chiếp</a:t>
              </a:r>
              <a:endParaRPr lang="en-US" sz="4400" dirty="0">
                <a:solidFill>
                  <a:schemeClr val="tx1">
                    <a:lumMod val="95000"/>
                    <a:lumOff val="5000"/>
                  </a:schemeClr>
                </a:solidFill>
                <a:latin typeface="#9Slide07 SVNDessert Menu Scrip" panose="00000500000000000000" pitchFamily="2" charset="0"/>
              </a:endParaRPr>
            </a:p>
          </p:txBody>
        </p:sp>
      </p:grpSp>
      <p:grpSp>
        <p:nvGrpSpPr>
          <p:cNvPr id="33" name="Group 32"/>
          <p:cNvGrpSpPr/>
          <p:nvPr/>
        </p:nvGrpSpPr>
        <p:grpSpPr>
          <a:xfrm>
            <a:off x="5123323" y="4487161"/>
            <a:ext cx="3404989" cy="1726971"/>
            <a:chOff x="5638800" y="2541813"/>
            <a:chExt cx="5715000" cy="3621460"/>
          </a:xfrm>
        </p:grpSpPr>
        <p:sp>
          <p:nvSpPr>
            <p:cNvPr id="34"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5" name="Rounded Rectangle 3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9Slide07 SVNDessert Menu Scrip" panose="00000500000000000000" pitchFamily="2" charset="0"/>
                </a:rPr>
                <a:t>gió</a:t>
              </a:r>
              <a:r>
                <a:rPr lang="en-US" sz="4400" dirty="0">
                  <a:solidFill>
                    <a:schemeClr val="tx1">
                      <a:lumMod val="95000"/>
                      <a:lumOff val="5000"/>
                    </a:schemeClr>
                  </a:solidFill>
                  <a:latin typeface="#9Slide07 SVNDessert Menu Scrip" panose="00000500000000000000" pitchFamily="2" charset="0"/>
                </a:rPr>
                <a:t> </a:t>
              </a:r>
              <a:r>
                <a:rPr lang="en-US" sz="4400" dirty="0" err="1">
                  <a:solidFill>
                    <a:schemeClr val="tx1">
                      <a:lumMod val="95000"/>
                      <a:lumOff val="5000"/>
                    </a:schemeClr>
                  </a:solidFill>
                  <a:latin typeface="#9Slide07 SVNDessert Menu Scrip" panose="00000500000000000000" pitchFamily="2" charset="0"/>
                </a:rPr>
                <a:t>lộng</a:t>
              </a:r>
              <a:endParaRPr lang="en-US" sz="4400" dirty="0">
                <a:solidFill>
                  <a:schemeClr val="tx1">
                    <a:lumMod val="95000"/>
                    <a:lumOff val="5000"/>
                  </a:schemeClr>
                </a:solidFill>
                <a:latin typeface="#9Slide07 SVNDessert Menu Scrip" panose="00000500000000000000" pitchFamily="2" charset="0"/>
              </a:endParaRPr>
            </a:p>
          </p:txBody>
        </p:sp>
      </p:grpSp>
      <p:grpSp>
        <p:nvGrpSpPr>
          <p:cNvPr id="36" name="Group 35"/>
          <p:cNvGrpSpPr/>
          <p:nvPr/>
        </p:nvGrpSpPr>
        <p:grpSpPr>
          <a:xfrm>
            <a:off x="8775448" y="4617333"/>
            <a:ext cx="3404989" cy="1726971"/>
            <a:chOff x="5638800" y="2541813"/>
            <a:chExt cx="5715000" cy="3621460"/>
          </a:xfrm>
        </p:grpSpPr>
        <p:sp>
          <p:nvSpPr>
            <p:cNvPr id="37"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8" name="Rounded Rectangle 37"/>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9Slide07 SVNDessert Menu Scrip" panose="00000500000000000000" pitchFamily="2" charset="0"/>
                </a:rPr>
                <a:t>xoải</a:t>
              </a:r>
              <a:r>
                <a:rPr lang="en-US" sz="4400" dirty="0">
                  <a:solidFill>
                    <a:schemeClr val="tx1">
                      <a:lumMod val="95000"/>
                      <a:lumOff val="5000"/>
                    </a:schemeClr>
                  </a:solidFill>
                  <a:latin typeface="#9Slide07 SVNDessert Menu Scrip" panose="00000500000000000000" pitchFamily="2" charset="0"/>
                </a:rPr>
                <a:t> </a:t>
              </a:r>
              <a:r>
                <a:rPr lang="en-US" sz="4400" dirty="0" err="1">
                  <a:solidFill>
                    <a:schemeClr val="tx1">
                      <a:lumMod val="95000"/>
                      <a:lumOff val="5000"/>
                    </a:schemeClr>
                  </a:solidFill>
                  <a:latin typeface="#9Slide07 SVNDessert Menu Scrip" panose="00000500000000000000" pitchFamily="2" charset="0"/>
                </a:rPr>
                <a:t>cánh</a:t>
              </a:r>
              <a:endParaRPr lang="en-US" sz="4400" dirty="0">
                <a:solidFill>
                  <a:schemeClr val="tx1">
                    <a:lumMod val="95000"/>
                    <a:lumOff val="5000"/>
                  </a:schemeClr>
                </a:solidFill>
                <a:latin typeface="#9Slide07 SVNDessert Menu Scrip" panose="00000500000000000000" pitchFamily="2" charset="0"/>
              </a:endParaRPr>
            </a:p>
          </p:txBody>
        </p:sp>
      </p:grpSp>
      <p:sp>
        <p:nvSpPr>
          <p:cNvPr id="39" name="Freeform 11"/>
          <p:cNvSpPr/>
          <p:nvPr/>
        </p:nvSpPr>
        <p:spPr>
          <a:xfrm>
            <a:off x="3413620" y="3163688"/>
            <a:ext cx="1933941" cy="2303453"/>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8"/>
            <a:stretch>
              <a:fillRect/>
            </a:stretch>
          </a:blipFill>
        </p:spPr>
      </p:sp>
      <p:grpSp>
        <p:nvGrpSpPr>
          <p:cNvPr id="3" name="Group 2"/>
          <p:cNvGrpSpPr/>
          <p:nvPr/>
        </p:nvGrpSpPr>
        <p:grpSpPr>
          <a:xfrm>
            <a:off x="4569402" y="343994"/>
            <a:ext cx="3404989" cy="1751603"/>
            <a:chOff x="6854103" y="515991"/>
            <a:chExt cx="5107483" cy="2627404"/>
          </a:xfrm>
        </p:grpSpPr>
        <p:sp>
          <p:nvSpPr>
            <p:cNvPr id="2" name="Freeform 2"/>
            <p:cNvSpPr/>
            <p:nvPr/>
          </p:nvSpPr>
          <p:spPr>
            <a:xfrm>
              <a:off x="6854103" y="515991"/>
              <a:ext cx="5107483" cy="2627404"/>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40" name="Rounded Rectangle 39"/>
            <p:cNvSpPr/>
            <p:nvPr/>
          </p:nvSpPr>
          <p:spPr>
            <a:xfrm>
              <a:off x="7145313" y="1231980"/>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95000"/>
                      <a:lumOff val="5000"/>
                    </a:schemeClr>
                  </a:solidFill>
                  <a:latin typeface="#9Slide07 SVNDessert Menu Scrip" panose="00000500000000000000" pitchFamily="2" charset="0"/>
                </a:rPr>
                <a:t> </a:t>
              </a:r>
              <a:r>
                <a:rPr lang="vi-VN" sz="4400" dirty="0" err="1">
                  <a:solidFill>
                    <a:schemeClr val="tx1">
                      <a:lumMod val="95000"/>
                      <a:lumOff val="5000"/>
                    </a:schemeClr>
                  </a:solidFill>
                  <a:latin typeface="#9Slide07 SVNDessert Menu Scrip" panose="00000500000000000000" pitchFamily="2" charset="0"/>
                </a:rPr>
                <a:t>l</a:t>
              </a:r>
              <a:r>
                <a:rPr lang="en-US" sz="4400" dirty="0" err="1">
                  <a:solidFill>
                    <a:schemeClr val="tx1">
                      <a:lumMod val="95000"/>
                      <a:lumOff val="5000"/>
                    </a:schemeClr>
                  </a:solidFill>
                  <a:latin typeface="#9Slide07 SVNDessert Menu Scrip" panose="00000500000000000000" pitchFamily="2" charset="0"/>
                </a:rPr>
                <a:t>âu</a:t>
              </a:r>
              <a:endParaRPr lang="en-US" sz="4400" dirty="0">
                <a:solidFill>
                  <a:schemeClr val="tx1">
                    <a:lumMod val="95000"/>
                    <a:lumOff val="5000"/>
                  </a:schemeClr>
                </a:solidFill>
                <a:latin typeface="#9Slide07 SVNDessert Menu Scrip" panose="00000500000000000000" pitchFamily="2" charset="0"/>
              </a:endParaRPr>
            </a:p>
          </p:txBody>
        </p:sp>
      </p:grpSp>
    </p:spTree>
    <p:extLst>
      <p:ext uri="{BB962C8B-B14F-4D97-AF65-F5344CB8AC3E}">
        <p14:creationId xmlns:p14="http://schemas.microsoft.com/office/powerpoint/2010/main" val="32953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3"/>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strVal val="#ppt_w+.3"/>
                                          </p:val>
                                        </p:tav>
                                        <p:tav tm="100000">
                                          <p:val>
                                            <p:strVal val="#ppt_w"/>
                                          </p:val>
                                        </p:tav>
                                      </p:tavLst>
                                    </p:anim>
                                    <p:anim calcmode="lin" valueType="num">
                                      <p:cBhvr>
                                        <p:cTn id="30" dur="1000" fill="hold"/>
                                        <p:tgtEl>
                                          <p:spTgt spid="33"/>
                                        </p:tgtEl>
                                        <p:attrNameLst>
                                          <p:attrName>ppt_h</p:attrName>
                                        </p:attrNameLst>
                                      </p:cBhvr>
                                      <p:tavLst>
                                        <p:tav tm="0">
                                          <p:val>
                                            <p:strVal val="#ppt_h"/>
                                          </p:val>
                                        </p:tav>
                                        <p:tav tm="100000">
                                          <p:val>
                                            <p:strVal val="#ppt_h"/>
                                          </p:val>
                                        </p:tav>
                                      </p:tavLst>
                                    </p:anim>
                                    <p:animEffect transition="in" filter="fade">
                                      <p:cBhvr>
                                        <p:cTn id="31" dur="1000"/>
                                        <p:tgtEl>
                                          <p:spTgt spid="33"/>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3"/>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strVal val="#ppt_w+.3"/>
                                          </p:val>
                                        </p:tav>
                                        <p:tav tm="100000">
                                          <p:val>
                                            <p:strVal val="#ppt_w"/>
                                          </p:val>
                                        </p:tav>
                                      </p:tavLst>
                                    </p:anim>
                                    <p:anim calcmode="lin" valueType="num">
                                      <p:cBhvr>
                                        <p:cTn id="44" dur="1000" fill="hold"/>
                                        <p:tgtEl>
                                          <p:spTgt spid="30"/>
                                        </p:tgtEl>
                                        <p:attrNameLst>
                                          <p:attrName>ppt_h</p:attrName>
                                        </p:attrNameLst>
                                      </p:cBhvr>
                                      <p:tavLst>
                                        <p:tav tm="0">
                                          <p:val>
                                            <p:strVal val="#ppt_h"/>
                                          </p:val>
                                        </p:tav>
                                        <p:tav tm="100000">
                                          <p:val>
                                            <p:strVal val="#ppt_h"/>
                                          </p:val>
                                        </p:tav>
                                      </p:tavLst>
                                    </p:anim>
                                    <p:animEffect transition="in" filter="fade">
                                      <p:cBhvr>
                                        <p:cTn id="45" dur="10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1000" fill="hold"/>
                                        <p:tgtEl>
                                          <p:spTgt spid="36"/>
                                        </p:tgtEl>
                                        <p:attrNameLst>
                                          <p:attrName>ppt_w</p:attrName>
                                        </p:attrNameLst>
                                      </p:cBhvr>
                                      <p:tavLst>
                                        <p:tav tm="0">
                                          <p:val>
                                            <p:strVal val="#ppt_w+.3"/>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Effect transition="in" filter="fade">
                                      <p:cBhvr>
                                        <p:cTn id="52" dur="1000"/>
                                        <p:tgtEl>
                                          <p:spTgt spid="36"/>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1840</Words>
  <Application>Microsoft Office PowerPoint</Application>
  <PresentationFormat>Widescreen</PresentationFormat>
  <Paragraphs>252</Paragraphs>
  <Slides>28</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#9Slide05 SVNKitten</vt:lpstr>
      <vt:lpstr>#9Slide05 SVNLobster</vt:lpstr>
      <vt:lpstr>#9Slide07 Soup of Justice</vt:lpstr>
      <vt:lpstr>#9Slide07 SVNDessert Menu Scrip</vt:lpstr>
      <vt:lpstr>Arial</vt:lpstr>
      <vt:lpstr>Arial-Rounded</vt:lpstr>
      <vt:lpstr>Calibri</vt:lpstr>
      <vt:lpstr>Calibri Light</vt:lpstr>
      <vt:lpstr>Cambria</vt:lpstr>
      <vt:lpstr>Open Sans</vt:lpstr>
      <vt:lpstr>Scripter</vt:lpstr>
      <vt:lpstr>SVN-Blue</vt:lpstr>
      <vt:lpstr>SVN-Good Dog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2023-10-20T02:05:11Z</dcterms:created>
  <dcterms:modified xsi:type="dcterms:W3CDTF">2023-10-20T02:07:04Z</dcterms:modified>
</cp:coreProperties>
</file>