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9" r:id="rId4"/>
    <p:sldMasterId id="2147483708" r:id="rId5"/>
    <p:sldMasterId id="2147483720" r:id="rId6"/>
    <p:sldMasterId id="2147483733" r:id="rId7"/>
  </p:sldMasterIdLst>
  <p:notesMasterIdLst>
    <p:notesMasterId r:id="rId24"/>
  </p:notesMasterIdLst>
  <p:sldIdLst>
    <p:sldId id="277" r:id="rId8"/>
    <p:sldId id="2007577429" r:id="rId9"/>
    <p:sldId id="516" r:id="rId10"/>
    <p:sldId id="2007577405" r:id="rId11"/>
    <p:sldId id="2007577406" r:id="rId12"/>
    <p:sldId id="2007577407" r:id="rId13"/>
    <p:sldId id="2007577408" r:id="rId14"/>
    <p:sldId id="2007577428" r:id="rId15"/>
    <p:sldId id="259" r:id="rId16"/>
    <p:sldId id="2007577413" r:id="rId17"/>
    <p:sldId id="9452" r:id="rId18"/>
    <p:sldId id="9453" r:id="rId19"/>
    <p:sldId id="293" r:id="rId20"/>
    <p:sldId id="9432" r:id="rId21"/>
    <p:sldId id="261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CC46D-D2B7-48D4-8AC5-3F09FF36C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18" y="-100716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45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6" Type="http://schemas.openxmlformats.org/officeDocument/2006/relationships/image" Target="../media/image60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48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1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gif"/><Relationship Id="rId18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5.png"/><Relationship Id="rId20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27.jpg"/><Relationship Id="rId15" Type="http://schemas.openxmlformats.org/officeDocument/2006/relationships/image" Target="../media/image34.gif"/><Relationship Id="rId10" Type="http://schemas.openxmlformats.org/officeDocument/2006/relationships/slide" Target="slide6.xml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1.jp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44.jp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48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47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46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45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jpe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214</Words>
  <Application>Microsoft Office PowerPoint</Application>
  <PresentationFormat>Widescreen</PresentationFormat>
  <Paragraphs>44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等线</vt:lpstr>
      <vt:lpstr>等线 Light</vt:lpstr>
      <vt:lpstr>DFPOP1-W9</vt:lpstr>
      <vt:lpstr>iCiel Cadena</vt:lpstr>
      <vt:lpstr>Niramit</vt:lpstr>
      <vt:lpstr>Pacifico</vt:lpstr>
      <vt:lpstr>黑体</vt:lpstr>
      <vt:lpstr>VNI-Avo</vt:lpstr>
      <vt:lpstr>华康少女文字W5</vt:lpstr>
      <vt:lpstr>字魂59号-创粗黑</vt:lpstr>
      <vt:lpstr>思源黑体 CN Medium</vt:lpstr>
      <vt:lpstr>汉仪帅线体简</vt:lpstr>
      <vt:lpstr>Office 主题​​</vt:lpstr>
      <vt:lpstr>1_Office 主题</vt:lpstr>
      <vt:lpstr>Creative Doodle Agency by Slidesgo</vt:lpstr>
      <vt:lpstr>千图网海量PPT模板www.58pic.com​​</vt:lpstr>
      <vt:lpstr>1_Office 主题​​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</cp:revision>
  <dcterms:created xsi:type="dcterms:W3CDTF">2022-06-19T12:10:11Z</dcterms:created>
  <dcterms:modified xsi:type="dcterms:W3CDTF">2022-09-28T01:03:38Z</dcterms:modified>
</cp:coreProperties>
</file>