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2.xml" ContentType="application/vnd.openxmlformats-officedocument.presentationml.tags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17"/>
  </p:notesMasterIdLst>
  <p:sldIdLst>
    <p:sldId id="321" r:id="rId3"/>
    <p:sldId id="309" r:id="rId4"/>
    <p:sldId id="310" r:id="rId5"/>
    <p:sldId id="299" r:id="rId6"/>
    <p:sldId id="301" r:id="rId7"/>
    <p:sldId id="311" r:id="rId8"/>
    <p:sldId id="312" r:id="rId9"/>
    <p:sldId id="304" r:id="rId10"/>
    <p:sldId id="313" r:id="rId11"/>
    <p:sldId id="314" r:id="rId12"/>
    <p:sldId id="307" r:id="rId13"/>
    <p:sldId id="290" r:id="rId14"/>
    <p:sldId id="322" r:id="rId15"/>
    <p:sldId id="315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B138E"/>
    <a:srgbClr val="6E0C3F"/>
    <a:srgbClr val="ED5DA8"/>
    <a:srgbClr val="E935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30" autoAdjust="0"/>
    <p:restoredTop sz="85451" autoAdjust="0"/>
  </p:normalViewPr>
  <p:slideViewPr>
    <p:cSldViewPr snapToGrid="0">
      <p:cViewPr varScale="1">
        <p:scale>
          <a:sx n="62" d="100"/>
          <a:sy n="62" d="100"/>
        </p:scale>
        <p:origin x="-86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02DFC-0DBF-46FA-961C-0993E7F3A7C7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81773-F6B7-4EEA-B6AE-A59ABB33B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5542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7817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81773-F6B7-4EEA-B6AE-A59ABB33BE4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9144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81773-F6B7-4EEA-B6AE-A59ABB33BE4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6164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CC81D-0CCE-45D6-9647-B0A2D19069B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9082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81773-F6B7-4EEA-B6AE-A59ABB33BE4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5624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ỗ dành sẵn cho Ghi chú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Số Trang chiế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E2820-AFE1-45FA-949E-17BDB534E1D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46606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81773-F6B7-4EEA-B6AE-A59ABB33BE4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4190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E81773-F6B7-4EEA-B6AE-A59ABB33BE42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81773-F6B7-4EEA-B6AE-A59ABB33BE4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0671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81773-F6B7-4EEA-B6AE-A59ABB33BE4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0421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E81773-F6B7-4EEA-B6AE-A59ABB33BE42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81773-F6B7-4EEA-B6AE-A59ABB33BE4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1022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81773-F6B7-4EEA-B6AE-A59ABB33BE4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6352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E81773-F6B7-4EEA-B6AE-A59ABB33BE42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rang chiếu Tiêu đề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1065213" y="304800"/>
            <a:ext cx="7091361" cy="2793906"/>
          </a:xfrm>
        </p:spPr>
        <p:txBody>
          <a:bodyPr rtlCol="0" anchor="b">
            <a:normAutofit/>
          </a:bodyPr>
          <a:lstStyle>
            <a:lvl1pPr algn="l">
              <a:lnSpc>
                <a:spcPct val="80000"/>
              </a:lnSpc>
              <a:defRPr sz="6600"/>
            </a:lvl1pPr>
          </a:lstStyle>
          <a:p>
            <a:pPr rtl="0"/>
            <a:r>
              <a:rPr lang="vi-VN" noProof="0" dirty="0"/>
              <a:t>Bấm để sửa kiểu tiêu đề Bản cái</a:t>
            </a:r>
          </a:p>
        </p:txBody>
      </p:sp>
      <p:sp>
        <p:nvSpPr>
          <p:cNvPr id="3" name="Phụ đề 2"/>
          <p:cNvSpPr>
            <a:spLocks noGrp="1"/>
          </p:cNvSpPr>
          <p:nvPr>
            <p:ph type="subTitle" idx="1" hasCustomPrompt="1"/>
          </p:nvPr>
        </p:nvSpPr>
        <p:spPr>
          <a:xfrm>
            <a:off x="1065213" y="3108804"/>
            <a:ext cx="7091361" cy="838200"/>
          </a:xfrm>
        </p:spPr>
        <p:txBody>
          <a:bodyPr rtlCol="0"/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</a:t>
            </a:r>
            <a:r>
              <a:rPr lang="vi-VN" noProof="0" dirty="0" err="1"/>
              <a:t>phụ</a:t>
            </a:r>
            <a:r>
              <a:rPr lang="vi-VN" noProof="0" dirty="0"/>
              <a:t> </a:t>
            </a:r>
            <a:r>
              <a:rPr lang="vi-VN" noProof="0" dirty="0" err="1"/>
              <a:t>đề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</p:txBody>
      </p:sp>
      <p:sp>
        <p:nvSpPr>
          <p:cNvPr id="8" name="Chỗ dành sẵn cho Ngày tháng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60A937-CCB1-4E1C-B936-FD9CD2E337BB}" type="datetime1">
              <a:rPr kumimoji="0" lang="vi-VN" sz="1100" b="0" i="0" u="none" strike="noStrike" kern="1200" cap="none" spc="-40" normalizeH="0" baseline="0" noProof="0" smtClean="0">
                <a:ln>
                  <a:noFill/>
                </a:ln>
                <a:solidFill>
                  <a:srgbClr val="A6B727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29/09/2022</a:t>
            </a:fld>
            <a:endParaRPr kumimoji="0" lang="vi-VN" sz="1100" b="0" i="0" u="none" strike="noStrike" kern="1200" cap="none" spc="-4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Chỗ dành sẵn cho Chân trang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Chỗ dành sẵn cho Số Trang chiếu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DBFFB2-86D9-4B8F-A59A-553A60B94BBE}" type="slidenum">
              <a:rPr kumimoji="0" lang="vi-VN" sz="1250" b="1" i="0" u="none" strike="noStrike" kern="1200" cap="none" spc="0" normalizeH="0" baseline="0" noProof="0">
                <a:ln>
                  <a:noFill/>
                </a:ln>
                <a:solidFill>
                  <a:srgbClr val="DF5327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50" b="1" i="0" u="none" strike="noStrike" kern="1200" cap="none" spc="0" normalizeH="0" baseline="0" noProof="0" dirty="0">
              <a:ln>
                <a:noFill/>
              </a:ln>
              <a:solidFill>
                <a:srgbClr val="DF5327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810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Nội dung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vi-VN"/>
              <a:t>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C3A219-E93E-4A57-8AB8-4746A4C196E5}" type="datetime1">
              <a:rPr kumimoji="0" lang="vi-VN" sz="1100" b="0" i="0" u="none" strike="noStrike" kern="1200" cap="none" spc="-40" normalizeH="0" baseline="0" noProof="0" smtClean="0">
                <a:ln>
                  <a:noFill/>
                </a:ln>
                <a:solidFill>
                  <a:srgbClr val="A6B727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29/09/2022</a:t>
            </a:fld>
            <a:endParaRPr kumimoji="0" lang="vi-VN" sz="1100" b="0" i="0" u="none" strike="noStrike" kern="1200" cap="none" spc="-4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DBFFB2-86D9-4B8F-A59A-553A60B94BBE}" type="slidenum">
              <a:rPr kumimoji="0" lang="vi-VN" sz="1250" b="1" i="0" u="none" strike="noStrike" kern="1200" cap="none" spc="0" normalizeH="0" baseline="0" noProof="0">
                <a:ln>
                  <a:noFill/>
                </a:ln>
                <a:solidFill>
                  <a:srgbClr val="DF5327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50" b="1" i="0" u="none" strike="noStrike" kern="1200" cap="none" spc="0" normalizeH="0" baseline="0" noProof="0" dirty="0">
              <a:ln>
                <a:noFill/>
              </a:ln>
              <a:solidFill>
                <a:srgbClr val="DF5327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677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êu đề của Mục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5180013" y="1600200"/>
            <a:ext cx="6400801" cy="2486025"/>
          </a:xfrm>
        </p:spPr>
        <p:txBody>
          <a:bodyPr rtlCol="0" anchor="b">
            <a:normAutofit/>
          </a:bodyPr>
          <a:lstStyle>
            <a:lvl1pPr>
              <a:defRPr sz="5200"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 hasCustomPrompt="1"/>
          </p:nvPr>
        </p:nvSpPr>
        <p:spPr>
          <a:xfrm>
            <a:off x="5180011" y="4105029"/>
            <a:ext cx="6400801" cy="914400"/>
          </a:xfrm>
        </p:spPr>
        <p:txBody>
          <a:bodyPr rtlCol="0">
            <a:normAutofit/>
          </a:bodyPr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vi-VN"/>
              <a:t>Chỉnh sửa kiểu văn bản của Bản cái</a:t>
            </a: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9677E3-5E68-4C16-8BBB-55F20A1A8FB6}" type="datetime1">
              <a:rPr kumimoji="0" lang="vi-VN" sz="1100" b="0" i="0" u="none" strike="noStrike" kern="1200" cap="none" spc="-40" normalizeH="0" baseline="0" noProof="0" smtClean="0">
                <a:ln>
                  <a:noFill/>
                </a:ln>
                <a:solidFill>
                  <a:srgbClr val="A6B727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29/09/2022</a:t>
            </a:fld>
            <a:endParaRPr kumimoji="0" lang="vi-VN" sz="1100" b="0" i="0" u="none" strike="noStrike" kern="1200" cap="none" spc="-4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DBFFB2-86D9-4B8F-A59A-553A60B94BBE}" type="slidenum">
              <a:rPr kumimoji="0" lang="vi-VN" sz="1250" b="1" i="0" u="none" strike="noStrike" kern="1200" cap="none" spc="0" normalizeH="0" baseline="0" noProof="0">
                <a:ln>
                  <a:noFill/>
                </a:ln>
                <a:solidFill>
                  <a:srgbClr val="DF5327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50" b="1" i="0" u="none" strike="noStrike" kern="1200" cap="none" spc="0" normalizeH="0" baseline="0" noProof="0" dirty="0">
              <a:ln>
                <a:noFill/>
              </a:ln>
              <a:solidFill>
                <a:srgbClr val="DF5327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5678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noProof="0" dirty="0"/>
              <a:t>Bấm để sửa kiểu tiêu đề Bản cái</a:t>
            </a:r>
          </a:p>
        </p:txBody>
      </p:sp>
      <p:sp>
        <p:nvSpPr>
          <p:cNvPr id="3" name="Chỗ dành sẵn cho Nội dung 2"/>
          <p:cNvSpPr>
            <a:spLocks noGrp="1"/>
          </p:cNvSpPr>
          <p:nvPr>
            <p:ph sz="half" idx="1" hasCustomPrompt="1"/>
          </p:nvPr>
        </p:nvSpPr>
        <p:spPr>
          <a:xfrm>
            <a:off x="2208213" y="1600200"/>
            <a:ext cx="4572000" cy="4114800"/>
          </a:xfrm>
        </p:spPr>
        <p:txBody>
          <a:bodyPr rtlCol="0"/>
          <a:lstStyle/>
          <a:p>
            <a:pPr lvl="0" rtl="0"/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</a:t>
            </a:r>
            <a:r>
              <a:rPr lang="vi-VN" noProof="0" dirty="0" err="1"/>
              <a:t>bốn</a:t>
            </a:r>
            <a:endParaRPr lang="vi-VN" noProof="0" dirty="0"/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</a:p>
        </p:txBody>
      </p:sp>
      <p:sp>
        <p:nvSpPr>
          <p:cNvPr id="4" name="Chỗ dành sẵn cho Nội dung 3"/>
          <p:cNvSpPr>
            <a:spLocks noGrp="1"/>
          </p:cNvSpPr>
          <p:nvPr>
            <p:ph sz="half" idx="2" hasCustomPrompt="1"/>
          </p:nvPr>
        </p:nvSpPr>
        <p:spPr>
          <a:xfrm>
            <a:off x="7008813" y="1600200"/>
            <a:ext cx="4572000" cy="4114800"/>
          </a:xfrm>
        </p:spPr>
        <p:txBody>
          <a:bodyPr rtlCol="0"/>
          <a:lstStyle/>
          <a:p>
            <a:pPr lvl="0" rtl="0"/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</a:t>
            </a:r>
            <a:r>
              <a:rPr lang="vi-VN" noProof="0" dirty="0" err="1"/>
              <a:t>bốn</a:t>
            </a:r>
            <a:endParaRPr lang="vi-VN" noProof="0" dirty="0"/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D27773-524D-45C8-A1FA-602C14602A3B}" type="datetime1">
              <a:rPr kumimoji="0" lang="vi-VN" sz="1100" b="0" i="0" u="none" strike="noStrike" kern="1200" cap="none" spc="-40" normalizeH="0" baseline="0" noProof="0" smtClean="0">
                <a:ln>
                  <a:noFill/>
                </a:ln>
                <a:solidFill>
                  <a:srgbClr val="A6B727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29/09/2022</a:t>
            </a:fld>
            <a:endParaRPr kumimoji="0" lang="vi-VN" sz="1100" b="0" i="0" u="none" strike="noStrike" kern="1200" cap="none" spc="-4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DBFFB2-86D9-4B8F-A59A-553A60B94BBE}" type="slidenum">
              <a:rPr kumimoji="0" lang="vi-VN" sz="1250" b="1" i="0" u="none" strike="noStrike" kern="1200" cap="none" spc="0" normalizeH="0" baseline="0" noProof="0">
                <a:ln>
                  <a:noFill/>
                </a:ln>
                <a:solidFill>
                  <a:srgbClr val="DF5327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50" b="1" i="0" u="none" strike="noStrike" kern="1200" cap="none" spc="0" normalizeH="0" baseline="0" noProof="0" dirty="0">
              <a:ln>
                <a:noFill/>
              </a:ln>
              <a:solidFill>
                <a:srgbClr val="DF5327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792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 hasCustomPrompt="1"/>
          </p:nvPr>
        </p:nvSpPr>
        <p:spPr>
          <a:xfrm>
            <a:off x="2208213" y="1600200"/>
            <a:ext cx="4572000" cy="823912"/>
          </a:xfrm>
        </p:spPr>
        <p:txBody>
          <a:bodyPr rtlCol="0" anchor="ctr">
            <a:noAutofit/>
          </a:bodyPr>
          <a:lstStyle>
            <a:lvl1pPr marL="0" indent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4" name="Chỗ dành sẵn cho Nội dung 3"/>
          <p:cNvSpPr>
            <a:spLocks noGrp="1"/>
          </p:cNvSpPr>
          <p:nvPr>
            <p:ph sz="half" idx="2" hasCustomPrompt="1"/>
          </p:nvPr>
        </p:nvSpPr>
        <p:spPr>
          <a:xfrm>
            <a:off x="2208213" y="2505075"/>
            <a:ext cx="4572000" cy="3337560"/>
          </a:xfrm>
        </p:spPr>
        <p:txBody>
          <a:bodyPr rtlCol="0"/>
          <a:lstStyle/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</a:p>
        </p:txBody>
      </p:sp>
      <p:sp>
        <p:nvSpPr>
          <p:cNvPr id="5" name="Chỗ dành sẵ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7008813" y="1600200"/>
            <a:ext cx="4572000" cy="823912"/>
          </a:xfrm>
        </p:spPr>
        <p:txBody>
          <a:bodyPr rtlCol="0" anchor="ctr">
            <a:noAutofit/>
          </a:bodyPr>
          <a:lstStyle>
            <a:lvl1pPr marL="0" indent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6" name="Chỗ dành sẵ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7008813" y="2505075"/>
            <a:ext cx="4572000" cy="3337560"/>
          </a:xfrm>
        </p:spPr>
        <p:txBody>
          <a:bodyPr rtlCol="0"/>
          <a:lstStyle/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</a:p>
        </p:txBody>
      </p:sp>
      <p:sp>
        <p:nvSpPr>
          <p:cNvPr id="7" name="Chỗ dành sẵn cho Ngày tháng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0A089F-08F3-472C-992E-D6619EBCE691}" type="datetime1">
              <a:rPr kumimoji="0" lang="vi-VN" sz="1100" b="0" i="0" u="none" strike="noStrike" kern="1200" cap="none" spc="-40" normalizeH="0" baseline="0" noProof="0" smtClean="0">
                <a:ln>
                  <a:noFill/>
                </a:ln>
                <a:solidFill>
                  <a:srgbClr val="A6B727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29/09/2022</a:t>
            </a:fld>
            <a:endParaRPr kumimoji="0" lang="vi-VN" sz="1100" b="0" i="0" u="none" strike="noStrike" kern="1200" cap="none" spc="-4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Chỗ dành sẵn cho Chân trang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Chỗ dành sẵn cho Số Trang chiế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DBFFB2-86D9-4B8F-A59A-553A60B94BBE}" type="slidenum">
              <a:rPr kumimoji="0" lang="vi-VN" sz="1250" b="1" i="0" u="none" strike="noStrike" kern="1200" cap="none" spc="0" normalizeH="0" baseline="0" noProof="0">
                <a:ln>
                  <a:noFill/>
                </a:ln>
                <a:solidFill>
                  <a:srgbClr val="DF5327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50" b="1" i="0" u="none" strike="noStrike" kern="1200" cap="none" spc="0" normalizeH="0" baseline="0" noProof="0" dirty="0">
              <a:ln>
                <a:noFill/>
              </a:ln>
              <a:solidFill>
                <a:srgbClr val="DF5327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88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Ngày tháng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092662-6564-412C-9392-266C7F9E7420}" type="datetime1">
              <a:rPr kumimoji="0" lang="vi-VN" sz="1100" b="0" i="0" u="none" strike="noStrike" kern="1200" cap="none" spc="-40" normalizeH="0" baseline="0" noProof="0" smtClean="0">
                <a:ln>
                  <a:noFill/>
                </a:ln>
                <a:solidFill>
                  <a:srgbClr val="A6B727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29/09/2022</a:t>
            </a:fld>
            <a:endParaRPr kumimoji="0" lang="vi-VN" sz="1100" b="0" i="0" u="none" strike="noStrike" kern="1200" cap="none" spc="-4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Chỗ dành sẵn cho Chân trang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Chỗ dành sẵn cho Số Trang chiế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DBFFB2-86D9-4B8F-A59A-553A60B94BBE}" type="slidenum">
              <a:rPr kumimoji="0" lang="vi-VN" sz="1250" b="1" i="0" u="none" strike="noStrike" kern="1200" cap="none" spc="0" normalizeH="0" baseline="0" noProof="0">
                <a:ln>
                  <a:noFill/>
                </a:ln>
                <a:solidFill>
                  <a:srgbClr val="DF5327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50" b="1" i="0" u="none" strike="noStrike" kern="1200" cap="none" spc="0" normalizeH="0" baseline="0" noProof="0" dirty="0">
              <a:ln>
                <a:noFill/>
              </a:ln>
              <a:solidFill>
                <a:srgbClr val="DF5327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2387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Ngày tháng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FBD34-5AE3-4C91-B13A-0044E6640D70}" type="datetime1">
              <a:rPr kumimoji="0" lang="vi-VN" sz="1100" b="0" i="0" u="none" strike="noStrike" kern="1200" cap="none" spc="-40" normalizeH="0" baseline="0" noProof="0" smtClean="0">
                <a:ln>
                  <a:noFill/>
                </a:ln>
                <a:solidFill>
                  <a:srgbClr val="A6B727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29/09/2022</a:t>
            </a:fld>
            <a:endParaRPr kumimoji="0" lang="vi-VN" sz="1100" b="0" i="0" u="none" strike="noStrike" kern="1200" cap="none" spc="-4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hỗ dành sẵn cho Chân trang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Chỗ dành sẵn cho Số Trang chiế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DBFFB2-86D9-4B8F-A59A-553A60B94BBE}" type="slidenum">
              <a:rPr kumimoji="0" lang="vi-VN" sz="1250" b="1" i="0" u="none" strike="noStrike" kern="1200" cap="none" spc="0" normalizeH="0" baseline="0" noProof="0">
                <a:ln>
                  <a:noFill/>
                </a:ln>
                <a:solidFill>
                  <a:srgbClr val="DF5327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50" b="1" i="0" u="none" strike="noStrike" kern="1200" cap="none" spc="0" normalizeH="0" baseline="0" noProof="0" dirty="0">
              <a:ln>
                <a:noFill/>
              </a:ln>
              <a:solidFill>
                <a:srgbClr val="DF5327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282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có Chú thích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837612" y="2277477"/>
            <a:ext cx="2743201" cy="2322178"/>
          </a:xfrm>
        </p:spPr>
        <p:txBody>
          <a:bodyPr rtlCol="0" anchor="b"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Nội dung 2"/>
          <p:cNvSpPr>
            <a:spLocks noGrp="1"/>
          </p:cNvSpPr>
          <p:nvPr>
            <p:ph idx="1" hasCustomPrompt="1"/>
          </p:nvPr>
        </p:nvSpPr>
        <p:spPr>
          <a:xfrm>
            <a:off x="1293813" y="533400"/>
            <a:ext cx="6858000" cy="48006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837614" y="4583187"/>
            <a:ext cx="2743200" cy="1131813"/>
          </a:xfrm>
        </p:spPr>
        <p:txBody>
          <a:bodyPr rtlCol="0">
            <a:normAutofit/>
          </a:bodyPr>
          <a:lstStyle>
            <a:lvl1pPr marL="0" indent="0">
              <a:spcBef>
                <a:spcPts val="100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B1D4A-8458-4CC2-8BA4-421667826001}" type="datetime1">
              <a:rPr kumimoji="0" lang="vi-VN" sz="1100" b="0" i="0" u="none" strike="noStrike" kern="1200" cap="none" spc="-40" normalizeH="0" baseline="0" noProof="0" smtClean="0">
                <a:ln>
                  <a:noFill/>
                </a:ln>
                <a:solidFill>
                  <a:srgbClr val="A6B727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29/09/2022</a:t>
            </a:fld>
            <a:endParaRPr kumimoji="0" lang="vi-VN" sz="1100" b="0" i="0" u="none" strike="noStrike" kern="1200" cap="none" spc="-4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DBFFB2-86D9-4B8F-A59A-553A60B94BBE}" type="slidenum">
              <a:rPr kumimoji="0" lang="vi-VN" sz="1250" b="1" i="0" u="none" strike="noStrike" kern="1200" cap="none" spc="0" normalizeH="0" baseline="0" noProof="0">
                <a:ln>
                  <a:noFill/>
                </a:ln>
                <a:solidFill>
                  <a:srgbClr val="DF5327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50" b="1" i="0" u="none" strike="noStrike" kern="1200" cap="none" spc="0" normalizeH="0" baseline="0" noProof="0" dirty="0">
              <a:ln>
                <a:noFill/>
              </a:ln>
              <a:solidFill>
                <a:srgbClr val="DF5327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40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có Chú thích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837612" y="2277477"/>
            <a:ext cx="2743201" cy="2322178"/>
          </a:xfrm>
        </p:spPr>
        <p:txBody>
          <a:bodyPr rtlCol="0" anchor="b"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8" name="Hình chữ nhật Góc tròn 7"/>
          <p:cNvSpPr/>
          <p:nvPr/>
        </p:nvSpPr>
        <p:spPr>
          <a:xfrm>
            <a:off x="1293812" y="533400"/>
            <a:ext cx="6858001" cy="4800600"/>
          </a:xfrm>
          <a:prstGeom prst="roundRect">
            <a:avLst>
              <a:gd name="adj" fmla="val 4409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sp>
        <p:nvSpPr>
          <p:cNvPr id="3" name="Chỗ dành sẵn cho Ảnh 2" title="Chỗ dành sẵn trống để thêm một hình ảnh. Bấm vào chỗ dành sẵn, rồi chọn hình ảnh mà bạn muốn thêm"/>
          <p:cNvSpPr>
            <a:spLocks noGrp="1"/>
          </p:cNvSpPr>
          <p:nvPr>
            <p:ph type="pic" idx="1" hasCustomPrompt="1"/>
          </p:nvPr>
        </p:nvSpPr>
        <p:spPr>
          <a:xfrm>
            <a:off x="1408112" y="647700"/>
            <a:ext cx="6629400" cy="4572000"/>
          </a:xfrm>
          <a:prstGeom prst="roundRect">
            <a:avLst>
              <a:gd name="adj" fmla="val 3725"/>
            </a:avLst>
          </a:prstGeom>
        </p:spPr>
        <p:txBody>
          <a:bodyPr tIns="91440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vi-VN" dirty="0"/>
              <a:t>Bấm biểu tượng để thêm hình ảnh</a:t>
            </a:r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837614" y="4583187"/>
            <a:ext cx="2743200" cy="1131813"/>
          </a:xfrm>
        </p:spPr>
        <p:txBody>
          <a:bodyPr rtlCol="0">
            <a:normAutofit/>
          </a:bodyPr>
          <a:lstStyle>
            <a:lvl1pPr marL="0" indent="0">
              <a:spcBef>
                <a:spcPts val="100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vi-VN"/>
              <a:t>Chỉnh sửa kiểu văn bản của Bản cái</a:t>
            </a:r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B4D7-FFE0-4612-A129-DD9A7DDC61EB}" type="datetime1">
              <a:rPr kumimoji="0" lang="vi-VN" sz="1100" b="0" i="0" u="none" strike="noStrike" kern="1200" cap="none" spc="-40" normalizeH="0" baseline="0" noProof="0" smtClean="0">
                <a:ln>
                  <a:noFill/>
                </a:ln>
                <a:solidFill>
                  <a:srgbClr val="A6B727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29/09/2022</a:t>
            </a:fld>
            <a:endParaRPr kumimoji="0" lang="vi-VN" sz="1100" b="0" i="0" u="none" strike="noStrike" kern="1200" cap="none" spc="-4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DBFFB2-86D9-4B8F-A59A-553A60B94BBE}" type="slidenum">
              <a:rPr kumimoji="0" lang="vi-VN" sz="1250" b="1" i="0" u="none" strike="noStrike" kern="1200" cap="none" spc="0" normalizeH="0" baseline="0" noProof="0">
                <a:ln>
                  <a:noFill/>
                </a:ln>
                <a:solidFill>
                  <a:srgbClr val="DF5327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50" b="1" i="0" u="none" strike="noStrike" kern="1200" cap="none" spc="0" normalizeH="0" baseline="0" noProof="0" dirty="0">
              <a:ln>
                <a:noFill/>
              </a:ln>
              <a:solidFill>
                <a:srgbClr val="DF5327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108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vi-VN"/>
              <a:t>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520F76-9E09-43CF-92DF-1AD0B224A512}" type="datetime1">
              <a:rPr kumimoji="0" lang="vi-VN" sz="1100" b="0" i="0" u="none" strike="noStrike" kern="1200" cap="none" spc="-40" normalizeH="0" baseline="0" noProof="0" smtClean="0">
                <a:ln>
                  <a:noFill/>
                </a:ln>
                <a:solidFill>
                  <a:srgbClr val="A6B727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29/09/2022</a:t>
            </a:fld>
            <a:endParaRPr kumimoji="0" lang="vi-VN" sz="1100" b="0" i="0" u="none" strike="noStrike" kern="1200" cap="none" spc="-4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DBFFB2-86D9-4B8F-A59A-553A60B94BBE}" type="slidenum">
              <a:rPr kumimoji="0" lang="vi-VN" sz="1250" b="1" i="0" u="none" strike="noStrike" kern="1200" cap="none" spc="0" normalizeH="0" baseline="0" noProof="0">
                <a:ln>
                  <a:noFill/>
                </a:ln>
                <a:solidFill>
                  <a:srgbClr val="DF5327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50" b="1" i="0" u="none" strike="noStrike" kern="1200" cap="none" spc="0" normalizeH="0" baseline="0" noProof="0" dirty="0">
              <a:ln>
                <a:noFill/>
              </a:ln>
              <a:solidFill>
                <a:srgbClr val="DF5327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1103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 hasCustomPrompt="1"/>
          </p:nvPr>
        </p:nvSpPr>
        <p:spPr>
          <a:xfrm>
            <a:off x="9865014" y="304801"/>
            <a:ext cx="1715800" cy="5410200"/>
          </a:xfrm>
        </p:spPr>
        <p:txBody>
          <a:bodyPr vert="eaVert" rtlCol="0"/>
          <a:lstStyle/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 hasCustomPrompt="1"/>
          </p:nvPr>
        </p:nvSpPr>
        <p:spPr>
          <a:xfrm>
            <a:off x="2209800" y="304801"/>
            <a:ext cx="7502814" cy="5410200"/>
          </a:xfrm>
        </p:spPr>
        <p:txBody>
          <a:bodyPr vert="eaVert" rtlCol="0"/>
          <a:lstStyle/>
          <a:p>
            <a:pPr lvl="0" rtl="0"/>
            <a:r>
              <a:rPr lang="vi-VN"/>
              <a:t>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5A2252-D2AD-48D1-AC58-782B0528B7D1}" type="datetime1">
              <a:rPr kumimoji="0" lang="vi-VN" sz="1100" b="0" i="0" u="none" strike="noStrike" kern="1200" cap="none" spc="-40" normalizeH="0" baseline="0" noProof="0" smtClean="0">
                <a:ln>
                  <a:noFill/>
                </a:ln>
                <a:solidFill>
                  <a:srgbClr val="A6B727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29/09/2022</a:t>
            </a:fld>
            <a:endParaRPr kumimoji="0" lang="vi-VN" sz="1100" b="0" i="0" u="none" strike="noStrike" kern="1200" cap="none" spc="-4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DBFFB2-86D9-4B8F-A59A-553A60B94BBE}" type="slidenum">
              <a:rPr kumimoji="0" lang="vi-VN" sz="1250" b="1" i="0" u="none" strike="noStrike" kern="1200" cap="none" spc="0" normalizeH="0" baseline="0" noProof="0">
                <a:ln>
                  <a:noFill/>
                </a:ln>
                <a:solidFill>
                  <a:srgbClr val="DF5327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50" b="1" i="0" u="none" strike="noStrike" kern="1200" cap="none" spc="0" normalizeH="0" baseline="0" noProof="0" dirty="0">
              <a:ln>
                <a:noFill/>
              </a:ln>
              <a:solidFill>
                <a:srgbClr val="DF5327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5987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D1223-53C8-4F6E-A0EE-C7ADC22EE3B7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Tiêu đề 1"/>
          <p:cNvSpPr>
            <a:spLocks noGrp="1"/>
          </p:cNvSpPr>
          <p:nvPr>
            <p:ph type="title"/>
          </p:nvPr>
        </p:nvSpPr>
        <p:spPr>
          <a:xfrm>
            <a:off x="2208213" y="304800"/>
            <a:ext cx="9372600" cy="12004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tiêu đề Bản cái</a:t>
            </a:r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93726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bản </a:t>
            </a:r>
            <a:r>
              <a:rPr lang="vi-VN" noProof="0" dirty="0" err="1"/>
              <a:t>Bản</a:t>
            </a:r>
            <a:r>
              <a:rPr lang="vi-VN" noProof="0" dirty="0"/>
              <a:t> cái</a:t>
            </a:r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bốn</a:t>
            </a:r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2"/>
          </p:nvPr>
        </p:nvSpPr>
        <p:spPr>
          <a:xfrm>
            <a:off x="253576" y="6505078"/>
            <a:ext cx="9640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spc="-40" baseline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94C8EA-7194-4619-9588-D81C9427E0FC}" type="datetime1">
              <a:rPr kumimoji="0" lang="vi-VN" sz="1100" b="0" i="0" u="none" strike="noStrike" kern="1200" cap="none" spc="-40" normalizeH="0" baseline="0" noProof="0" smtClean="0">
                <a:ln>
                  <a:noFill/>
                </a:ln>
                <a:solidFill>
                  <a:srgbClr val="A6B727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29/09/2022</a:t>
            </a:fld>
            <a:endParaRPr kumimoji="0" lang="vi-VN" sz="1100" b="0" i="0" u="none" strike="noStrike" kern="1200" cap="none" spc="-4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3"/>
          </p:nvPr>
        </p:nvSpPr>
        <p:spPr>
          <a:xfrm>
            <a:off x="1280159" y="6505078"/>
            <a:ext cx="687641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4"/>
          </p:nvPr>
        </p:nvSpPr>
        <p:spPr>
          <a:xfrm>
            <a:off x="11580814" y="6280298"/>
            <a:ext cx="533399" cy="349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50" b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DBFFB2-86D9-4B8F-A59A-553A60B94BBE}" type="slidenum">
              <a:rPr kumimoji="0" lang="vi-VN" sz="1250" b="1" i="0" u="none" strike="noStrike" kern="1200" cap="none" spc="0" normalizeH="0" baseline="0" noProof="0" smtClean="0">
                <a:ln>
                  <a:noFill/>
                </a:ln>
                <a:solidFill>
                  <a:srgbClr val="DF5327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50" b="1" i="0" u="none" strike="noStrike" kern="1200" cap="none" spc="0" normalizeH="0" baseline="0" noProof="0" dirty="0">
              <a:ln>
                <a:noFill/>
              </a:ln>
              <a:solidFill>
                <a:srgbClr val="DF5327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219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80000"/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14.png"/><Relationship Id="rId2" Type="http://schemas.microsoft.com/office/2007/relationships/media" Target="../media/media10.m4a"/><Relationship Id="rId1" Type="http://schemas.openxmlformats.org/officeDocument/2006/relationships/tags" Target="../tags/tag9.xml"/><Relationship Id="rId6" Type="http://schemas.openxmlformats.org/officeDocument/2006/relationships/image" Target="../media/image24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10.xml"/><Relationship Id="rId6" Type="http://schemas.openxmlformats.org/officeDocument/2006/relationships/image" Target="../media/image14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media12.m4a"/><Relationship Id="rId7" Type="http://schemas.openxmlformats.org/officeDocument/2006/relationships/image" Target="../media/image26.png"/><Relationship Id="rId2" Type="http://schemas.microsoft.com/office/2007/relationships/media" Target="../media/media12.m4a"/><Relationship Id="rId1" Type="http://schemas.openxmlformats.org/officeDocument/2006/relationships/tags" Target="../tags/tag11.xml"/><Relationship Id="rId6" Type="http://schemas.openxmlformats.org/officeDocument/2006/relationships/image" Target="../media/image25.jpe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4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7" Type="http://schemas.openxmlformats.org/officeDocument/2006/relationships/image" Target="../media/image14.png"/><Relationship Id="rId2" Type="http://schemas.microsoft.com/office/2007/relationships/media" Target="../media/media14.m4a"/><Relationship Id="rId1" Type="http://schemas.openxmlformats.org/officeDocument/2006/relationships/tags" Target="../tags/tag12.xml"/><Relationship Id="rId6" Type="http://schemas.openxmlformats.org/officeDocument/2006/relationships/image" Target="../media/image28.jp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14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15.jp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media3.m4a"/><Relationship Id="rId7" Type="http://schemas.openxmlformats.org/officeDocument/2006/relationships/image" Target="../media/image17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16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14.pn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18.jpe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14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media6.m4a"/><Relationship Id="rId7" Type="http://schemas.openxmlformats.org/officeDocument/2006/relationships/image" Target="../media/image20.png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19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14.png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21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14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media9.m4a"/><Relationship Id="rId7" Type="http://schemas.openxmlformats.org/officeDocument/2006/relationships/image" Target="../media/image23.png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openxmlformats.org/officeDocument/2006/relationships/image" Target="../media/image22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20"/>
            <a:ext cx="12192000" cy="6846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26" y="-253218"/>
            <a:ext cx="12014273" cy="7200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76459"/>
            <a:ext cx="12192000" cy="2920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81" y="4703573"/>
            <a:ext cx="5956619" cy="2188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3492688" y="2235750"/>
            <a:ext cx="5850341" cy="1636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181" y="2202550"/>
            <a:ext cx="3801635" cy="564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9880137" y="-112749"/>
            <a:ext cx="1925807" cy="2179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152400" y="-406259"/>
            <a:ext cx="2286000" cy="2805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1603863" y="2314400"/>
            <a:ext cx="8985439" cy="4315001"/>
          </a:xfrm>
          <a:prstGeom prst="rect">
            <a:avLst/>
          </a:prstGeom>
        </p:spPr>
        <p:txBody>
          <a:bodyPr spcFirstLastPara="1" wrap="none" lIns="109531" tIns="54836" rIns="109531" bIns="54836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459349">
              <a:lnSpc>
                <a:spcPct val="150000"/>
              </a:lnSpc>
            </a:pPr>
            <a:r>
              <a:rPr lang="en-US" sz="213115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THẦY, CÔ GIÁO VÀ CÁC EM </a:t>
            </a:r>
          </a:p>
          <a:p>
            <a:pPr algn="ctr" defTabSz="1459349">
              <a:lnSpc>
                <a:spcPct val="150000"/>
              </a:lnSpc>
            </a:pPr>
            <a:r>
              <a:rPr lang="en-US" sz="213115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ĐẾN VỚI TIẾT HỌC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3075820" y="3745733"/>
            <a:ext cx="6506059" cy="145233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981" tIns="72991" rIns="145981" bIns="72991" anchor="ctr"/>
          <a:lstStyle/>
          <a:p>
            <a:pPr algn="ctr" defTabSz="1946051">
              <a:defRPr/>
            </a:pPr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  <a:endParaRPr lang="zh-CN" alt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87040" y="47401"/>
            <a:ext cx="66836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96711"/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PHÒNG GD &amp; ĐT QUẬN LONG BIÊN</a:t>
            </a:r>
            <a:endParaRPr lang="vi-VN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F0164683-3F26-448A-95EA-8AA3AE154C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20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05"/>
    </mc:Choice>
    <mc:Fallback xmlns="">
      <p:transition spd="slow" advTm="99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/>
      <p:bldP spid="13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24685" y="108913"/>
            <a:ext cx="44057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endParaRPr lang="en-US" sz="5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833" y="3137368"/>
            <a:ext cx="148243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b="1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</a:t>
            </a:r>
            <a:endParaRPr lang="en-US" sz="5500" b="1" dirty="0">
              <a:solidFill>
                <a:srgbClr val="00B0F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011993" y="1964016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011993" y="3184706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011992" y="4369646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</a:t>
            </a:r>
          </a:p>
        </p:txBody>
      </p:sp>
      <p:sp>
        <p:nvSpPr>
          <p:cNvPr id="46" name="Rounded Rectangle 1"/>
          <p:cNvSpPr/>
          <p:nvPr/>
        </p:nvSpPr>
        <p:spPr>
          <a:xfrm>
            <a:off x="3139429" y="1926027"/>
            <a:ext cx="2192226" cy="914400"/>
          </a:xfrm>
          <a:prstGeom prst="roundRect">
            <a:avLst/>
          </a:prstGeom>
          <a:solidFill>
            <a:srgbClr val="CB138E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nghi</a:t>
            </a:r>
            <a:endParaRPr lang="en-US" sz="55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7" name="Rounded Rectangle 15"/>
          <p:cNvSpPr/>
          <p:nvPr/>
        </p:nvSpPr>
        <p:spPr>
          <a:xfrm>
            <a:off x="3104787" y="3193636"/>
            <a:ext cx="2192226" cy="914400"/>
          </a:xfrm>
          <a:prstGeom prst="roundRect">
            <a:avLst/>
          </a:prstGeom>
          <a:solidFill>
            <a:srgbClr val="CB138E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endParaRPr lang="en-US" sz="55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8" name="Rounded Rectangle 16"/>
          <p:cNvSpPr/>
          <p:nvPr/>
        </p:nvSpPr>
        <p:spPr>
          <a:xfrm>
            <a:off x="3139429" y="4420780"/>
            <a:ext cx="2192226" cy="914400"/>
          </a:xfrm>
          <a:prstGeom prst="roundRect">
            <a:avLst/>
          </a:prstGeom>
          <a:solidFill>
            <a:srgbClr val="CB138E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nghệ</a:t>
            </a:r>
            <a:endParaRPr lang="en-US" sz="55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6883596" y="3088985"/>
            <a:ext cx="148243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</a:p>
        </p:txBody>
      </p:sp>
      <p:cxnSp>
        <p:nvCxnSpPr>
          <p:cNvPr id="51" name="Straight Arrow Connector 50"/>
          <p:cNvCxnSpPr/>
          <p:nvPr/>
        </p:nvCxnSpPr>
        <p:spPr>
          <a:xfrm flipV="1">
            <a:off x="1520169" y="2439531"/>
            <a:ext cx="1052945" cy="1024783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>
            <a:off x="1520169" y="3640526"/>
            <a:ext cx="928254" cy="2416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>
            <a:off x="1520169" y="3893806"/>
            <a:ext cx="928254" cy="79577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8410" y="283895"/>
            <a:ext cx="3623799" cy="149669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82031AE6-2802-4625-9A32-3D643DB8FB89}"/>
              </a:ext>
            </a:extLst>
          </p:cNvPr>
          <p:cNvSpPr txBox="1"/>
          <p:nvPr/>
        </p:nvSpPr>
        <p:spPr>
          <a:xfrm>
            <a:off x="8917623" y="757540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BCD8738F-085C-42F2-A02C-22454514EE04}"/>
              </a:ext>
            </a:extLst>
          </p:cNvPr>
          <p:cNvSpPr txBox="1"/>
          <p:nvPr/>
        </p:nvSpPr>
        <p:spPr>
          <a:xfrm>
            <a:off x="8986624" y="1808025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90C0507D-C244-479E-B3C2-9D40310228B7}"/>
              </a:ext>
            </a:extLst>
          </p:cNvPr>
          <p:cNvSpPr txBox="1"/>
          <p:nvPr/>
        </p:nvSpPr>
        <p:spPr>
          <a:xfrm>
            <a:off x="8986624" y="3060667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xmlns="" id="{60EAC540-3319-42E5-8F9B-EB3120AFC7C8}"/>
              </a:ext>
            </a:extLst>
          </p:cNvPr>
          <p:cNvCxnSpPr>
            <a:cxnSpLocks/>
          </p:cNvCxnSpPr>
          <p:nvPr/>
        </p:nvCxnSpPr>
        <p:spPr>
          <a:xfrm flipV="1">
            <a:off x="8366657" y="1364273"/>
            <a:ext cx="1081654" cy="2025092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xmlns="" id="{09D8CD5D-EF3F-41B3-967D-12A76806D109}"/>
              </a:ext>
            </a:extLst>
          </p:cNvPr>
          <p:cNvCxnSpPr>
            <a:cxnSpLocks/>
          </p:cNvCxnSpPr>
          <p:nvPr/>
        </p:nvCxnSpPr>
        <p:spPr>
          <a:xfrm flipV="1">
            <a:off x="8425404" y="2460557"/>
            <a:ext cx="1022907" cy="1212602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xmlns="" id="{25C52068-223C-4E36-A56A-5F7536682250}"/>
              </a:ext>
            </a:extLst>
          </p:cNvPr>
          <p:cNvCxnSpPr>
            <a:cxnSpLocks/>
          </p:cNvCxnSpPr>
          <p:nvPr/>
        </p:nvCxnSpPr>
        <p:spPr>
          <a:xfrm flipV="1">
            <a:off x="8425404" y="3429000"/>
            <a:ext cx="1022907" cy="361804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ounded Rectangle 22">
            <a:extLst>
              <a:ext uri="{FF2B5EF4-FFF2-40B4-BE49-F238E27FC236}">
                <a16:creationId xmlns:a16="http://schemas.microsoft.com/office/drawing/2014/main" xmlns="" id="{682C6DB8-F4AA-47CB-883B-3BD7AA26BBAB}"/>
              </a:ext>
            </a:extLst>
          </p:cNvPr>
          <p:cNvSpPr/>
          <p:nvPr/>
        </p:nvSpPr>
        <p:spPr>
          <a:xfrm>
            <a:off x="10068276" y="728781"/>
            <a:ext cx="1906491" cy="914400"/>
          </a:xfrm>
          <a:prstGeom prst="roundRect">
            <a:avLst/>
          </a:prstGeom>
          <a:solidFill>
            <a:srgbClr val="ED5DA8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nga</a:t>
            </a:r>
            <a:endParaRPr lang="en-US" sz="6000" b="1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31" name="Rounded Rectangle 23">
            <a:extLst>
              <a:ext uri="{FF2B5EF4-FFF2-40B4-BE49-F238E27FC236}">
                <a16:creationId xmlns:a16="http://schemas.microsoft.com/office/drawing/2014/main" xmlns="" id="{8E70606E-737A-41C6-B9B0-11BD36586BDC}"/>
              </a:ext>
            </a:extLst>
          </p:cNvPr>
          <p:cNvSpPr/>
          <p:nvPr/>
        </p:nvSpPr>
        <p:spPr>
          <a:xfrm>
            <a:off x="10068278" y="1807837"/>
            <a:ext cx="1906489" cy="914400"/>
          </a:xfrm>
          <a:prstGeom prst="roundRect">
            <a:avLst/>
          </a:prstGeom>
          <a:solidFill>
            <a:srgbClr val="ED5DA8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ngó</a:t>
            </a:r>
            <a:endParaRPr lang="en-US" sz="6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Rounded Rectangle 24">
            <a:extLst>
              <a:ext uri="{FF2B5EF4-FFF2-40B4-BE49-F238E27FC236}">
                <a16:creationId xmlns:a16="http://schemas.microsoft.com/office/drawing/2014/main" xmlns="" id="{49F3D6D6-7DD4-4451-87FA-E2219353A925}"/>
              </a:ext>
            </a:extLst>
          </p:cNvPr>
          <p:cNvSpPr/>
          <p:nvPr/>
        </p:nvSpPr>
        <p:spPr>
          <a:xfrm>
            <a:off x="10068278" y="3021946"/>
            <a:ext cx="1906489" cy="914400"/>
          </a:xfrm>
          <a:prstGeom prst="roundRect">
            <a:avLst/>
          </a:prstGeom>
          <a:solidFill>
            <a:srgbClr val="ED5DA8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ngô</a:t>
            </a:r>
            <a:endParaRPr lang="en-US" sz="6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F515853A-C519-4230-9992-56C97A84E708}"/>
              </a:ext>
            </a:extLst>
          </p:cNvPr>
          <p:cNvSpPr txBox="1"/>
          <p:nvPr/>
        </p:nvSpPr>
        <p:spPr>
          <a:xfrm>
            <a:off x="8996269" y="4236055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xmlns="" id="{66A5C879-4EF5-4EF9-82E0-C554B9A068A8}"/>
              </a:ext>
            </a:extLst>
          </p:cNvPr>
          <p:cNvCxnSpPr>
            <a:cxnSpLocks/>
          </p:cNvCxnSpPr>
          <p:nvPr/>
        </p:nvCxnSpPr>
        <p:spPr>
          <a:xfrm>
            <a:off x="8468946" y="3925217"/>
            <a:ext cx="989010" cy="679171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ounded Rectangle 24">
            <a:extLst>
              <a:ext uri="{FF2B5EF4-FFF2-40B4-BE49-F238E27FC236}">
                <a16:creationId xmlns:a16="http://schemas.microsoft.com/office/drawing/2014/main" xmlns="" id="{3F530988-E212-4203-AE27-FB0F67DB2710}"/>
              </a:ext>
            </a:extLst>
          </p:cNvPr>
          <p:cNvSpPr/>
          <p:nvPr/>
        </p:nvSpPr>
        <p:spPr>
          <a:xfrm>
            <a:off x="10068277" y="4169965"/>
            <a:ext cx="1906489" cy="914400"/>
          </a:xfrm>
          <a:prstGeom prst="roundRect">
            <a:avLst/>
          </a:prstGeom>
          <a:solidFill>
            <a:srgbClr val="ED5DA8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endParaRPr lang="en-US" sz="6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199FC996-AADB-4C6B-AF07-09445004714C}"/>
              </a:ext>
            </a:extLst>
          </p:cNvPr>
          <p:cNvSpPr txBox="1"/>
          <p:nvPr/>
        </p:nvSpPr>
        <p:spPr>
          <a:xfrm>
            <a:off x="9030166" y="5310247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xmlns="" id="{D2CE3229-B612-4BDF-AE99-8D22E93CFA78}"/>
              </a:ext>
            </a:extLst>
          </p:cNvPr>
          <p:cNvCxnSpPr>
            <a:cxnSpLocks/>
          </p:cNvCxnSpPr>
          <p:nvPr/>
        </p:nvCxnSpPr>
        <p:spPr>
          <a:xfrm>
            <a:off x="8366657" y="3996098"/>
            <a:ext cx="1125196" cy="1682482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ounded Rectangle 24">
            <a:extLst>
              <a:ext uri="{FF2B5EF4-FFF2-40B4-BE49-F238E27FC236}">
                <a16:creationId xmlns:a16="http://schemas.microsoft.com/office/drawing/2014/main" xmlns="" id="{40D79599-7D33-44A3-BABE-28FFA1F08293}"/>
              </a:ext>
            </a:extLst>
          </p:cNvPr>
          <p:cNvSpPr/>
          <p:nvPr/>
        </p:nvSpPr>
        <p:spPr>
          <a:xfrm>
            <a:off x="10068276" y="5378750"/>
            <a:ext cx="1906489" cy="914400"/>
          </a:xfrm>
          <a:prstGeom prst="roundRect">
            <a:avLst/>
          </a:prstGeom>
          <a:solidFill>
            <a:srgbClr val="ED5DA8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</a:t>
            </a:r>
            <a:endParaRPr lang="en-US" sz="6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45998BFD-FC14-4BBE-BE78-7C37C06D512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069"/>
    </mc:Choice>
    <mc:Fallback xmlns="">
      <p:transition spd="slow" advTm="520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0"/>
                            </p:stCondLst>
                            <p:childTnLst>
                              <p:par>
                                <p:cTn id="9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000"/>
                            </p:stCondLst>
                            <p:childTnLst>
                              <p:par>
                                <p:cTn id="9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2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50"/>
                            </p:stCondLst>
                            <p:childTnLst>
                              <p:par>
                                <p:cTn id="10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6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500"/>
                            </p:stCondLst>
                            <p:childTnLst>
                              <p:par>
                                <p:cTn id="10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0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250"/>
                            </p:stCondLst>
                            <p:childTnLst>
                              <p:par>
                                <p:cTn id="11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4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1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8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  <p:bldP spid="39" grpId="0"/>
      <p:bldP spid="42" grpId="0"/>
      <p:bldP spid="43" grpId="0"/>
      <p:bldP spid="46" grpId="0" animBg="1"/>
      <p:bldP spid="47" grpId="0" animBg="1"/>
      <p:bldP spid="48" grpId="0" animBg="1"/>
      <p:bldP spid="50" grpId="0"/>
      <p:bldP spid="24" grpId="0"/>
      <p:bldP spid="25" grpId="0"/>
      <p:bldP spid="26" grpId="0"/>
      <p:bldP spid="30" grpId="0" animBg="1"/>
      <p:bldP spid="31" grpId="0" animBg="1"/>
      <p:bldP spid="32" grpId="0" animBg="1"/>
      <p:bldP spid="33" grpId="0"/>
      <p:bldP spid="35" grpId="0" animBg="1"/>
      <p:bldP spid="36" grpId="0"/>
      <p:bldP spid="3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2035" y="360314"/>
            <a:ext cx="47309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endParaRPr lang="en-US" sz="4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4434" y="1383086"/>
            <a:ext cx="90673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i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06996" y="2289370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ngõ</a:t>
            </a:r>
            <a:endParaRPr lang="en-US" sz="66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98484" y="2324259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ngỏ</a:t>
            </a:r>
            <a:endParaRPr lang="en-US" sz="66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737156" y="2324259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ngũ</a:t>
            </a:r>
            <a:endParaRPr lang="en-US" sz="66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9251" y="3844817"/>
            <a:ext cx="90673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</a:t>
            </a:r>
            <a:endParaRPr lang="en-US" sz="4800" b="1" i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84940" y="4976044"/>
            <a:ext cx="26128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endParaRPr lang="en-US" sz="66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476048" y="4976044"/>
            <a:ext cx="237565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nghệ</a:t>
            </a:r>
            <a:endParaRPr lang="en-US" sz="66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151501" y="4976408"/>
            <a:ext cx="248001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nghé</a:t>
            </a:r>
            <a:endParaRPr lang="en-US" sz="66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907140" y="4976408"/>
            <a:ext cx="277745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endParaRPr lang="en-US" sz="66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518471" y="2324259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endParaRPr lang="en-US" sz="66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B94C7D3B-C001-498E-BE66-031F4D4A9CF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303"/>
    </mc:Choice>
    <mc:Fallback xmlns="">
      <p:transition spd="slow" advTm="823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4" grpId="0"/>
      <p:bldP spid="6" grpId="0"/>
      <p:bldP spid="7" grpId="0"/>
      <p:bldP spid="8" grpId="0"/>
      <p:bldP spid="17" grpId="0"/>
      <p:bldP spid="19" grpId="0"/>
      <p:bldP spid="20" grpId="0"/>
      <p:bldP spid="21" grpId="0"/>
      <p:bldP spid="22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6" t="71111" r="53217" b="8888"/>
          <a:stretch>
            <a:fillRect/>
          </a:stretch>
        </p:blipFill>
        <p:spPr bwMode="auto">
          <a:xfrm>
            <a:off x="0" y="2"/>
            <a:ext cx="5767754" cy="6961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754" y="2"/>
            <a:ext cx="6424246" cy="685799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4F659A00-4170-44C6-AD74-86BB327A749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23638788"/>
      </p:ext>
    </p:extLst>
  </p:cSld>
  <p:clrMapOvr>
    <a:masterClrMapping/>
  </p:clrMapOvr>
  <p:transition spd="slow" advTm="25144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E1CD055-CC07-47B9-B0AC-D272273E6C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2528" y="0"/>
            <a:ext cx="8806944" cy="6858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6BD603DF-8E17-4D03-8EB0-CF7BCF9ADA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306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753"/>
    </mc:Choice>
    <mc:Fallback xmlns="">
      <p:transition spd="slow" advTm="467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1638300" y="-133350"/>
            <a:ext cx="8820149" cy="2793906"/>
          </a:xfrm>
        </p:spPr>
        <p:txBody>
          <a:bodyPr rtlCol="0">
            <a:normAutofit/>
          </a:bodyPr>
          <a:lstStyle/>
          <a:p>
            <a:pPr algn="ctr" rtl="0"/>
            <a:r>
              <a:rPr lang="en-US" altLang="vi-VN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CỦNG CỐ BÀI HỌC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xmlns="" id="{882B05EA-FA36-41B1-B9B3-25DEBBB5F46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2085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1527">
        <p:fade/>
      </p:transition>
    </mc:Choice>
    <mc:Fallback xmlns="">
      <p:transition spd="med" advTm="4152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29762B2-6C83-49D6-950E-15B8FFFFC85B}"/>
              </a:ext>
            </a:extLst>
          </p:cNvPr>
          <p:cNvSpPr txBox="1"/>
          <p:nvPr/>
        </p:nvSpPr>
        <p:spPr>
          <a:xfrm>
            <a:off x="2438400" y="522515"/>
            <a:ext cx="6952342" cy="2456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dirty="0">
                <a:solidFill>
                  <a:srgbClr val="FF0000"/>
                </a:solidFill>
              </a:rPr>
              <a:t>BÀI 29</a:t>
            </a:r>
          </a:p>
          <a:p>
            <a:pPr algn="ctr">
              <a:lnSpc>
                <a:spcPct val="150000"/>
              </a:lnSpc>
            </a:pPr>
            <a:r>
              <a:rPr lang="en-US" sz="5400" b="1" dirty="0">
                <a:solidFill>
                  <a:srgbClr val="FF0000"/>
                </a:solidFill>
              </a:rPr>
              <a:t>LUYỆN TẬP CHÍNH TẢ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6B06BE2F-A8E7-4DC4-9EB4-D0B4B95C17D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960"/>
    </mc:Choice>
    <mc:Fallback xmlns="">
      <p:transition spd="slow" advTm="269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28259" y="159654"/>
            <a:ext cx="516774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</a:p>
        </p:txBody>
      </p:sp>
      <p:sp>
        <p:nvSpPr>
          <p:cNvPr id="2" name="Flowchart: Connector 1"/>
          <p:cNvSpPr/>
          <p:nvPr/>
        </p:nvSpPr>
        <p:spPr>
          <a:xfrm>
            <a:off x="267196" y="286326"/>
            <a:ext cx="568036" cy="568037"/>
          </a:xfrm>
          <a:prstGeom prst="flowChartConnector">
            <a:avLst/>
          </a:prstGeom>
          <a:solidFill>
            <a:srgbClr val="92D05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28259" y="945995"/>
            <a:ext cx="484909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45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ounded Rectangle 2"/>
          <p:cNvSpPr/>
          <p:nvPr/>
        </p:nvSpPr>
        <p:spPr>
          <a:xfrm>
            <a:off x="193966" y="1896030"/>
            <a:ext cx="11804069" cy="439189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endParaRPr lang="en-US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00103" y="2038961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cô</a:t>
            </a:r>
            <a:endParaRPr lang="en-US" sz="60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046958" y="2008189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cư</a:t>
            </a:r>
            <a:endParaRPr lang="en-US" sz="60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703215" y="2009934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cò</a:t>
            </a:r>
            <a:endParaRPr lang="en-US" sz="60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241922" y="2008188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cá</a:t>
            </a:r>
            <a:endParaRPr lang="en-US" sz="60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6862051" y="2024448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cổ</a:t>
            </a:r>
            <a:endParaRPr lang="en-US" sz="60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8400758" y="2008187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cỡ</a:t>
            </a:r>
            <a:endParaRPr lang="en-US" sz="60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9989126" y="2008187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cọ</a:t>
            </a:r>
            <a:endParaRPr lang="en-US" sz="60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68032" y="3281710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106740" y="3281710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kề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703215" y="3281710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5241922" y="3281710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kẻ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862051" y="3281710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kỉ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8426975" y="3281710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kẽ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9989126" y="3281709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kệ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056" y="4357174"/>
            <a:ext cx="2255768" cy="1708171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820679" y="4737766"/>
            <a:ext cx="25215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cá</a:t>
            </a:r>
            <a:r>
              <a:rPr lang="en-US" sz="5400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cờ</a:t>
            </a:r>
            <a:endParaRPr lang="en-US" sz="5400" b="1" dirty="0">
              <a:solidFill>
                <a:srgbClr val="0070C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11454" y="4509272"/>
            <a:ext cx="2639902" cy="1496307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8825778" y="4749595"/>
            <a:ext cx="26739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54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kí</a:t>
            </a:r>
            <a:endParaRPr lang="en-US" sz="54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xmlns="" id="{8543D2BA-C8E1-488B-A3A4-7B3F105DE9A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782"/>
    </mc:Choice>
    <mc:Fallback xmlns="">
      <p:transition spd="slow" advTm="1787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/>
      <p:bldP spid="9" grpId="0"/>
      <p:bldP spid="27" grpId="0" animBg="1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24685" y="210511"/>
            <a:ext cx="44057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endParaRPr lang="en-US" sz="5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263255" y="2848146"/>
            <a:ext cx="148243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</a:p>
        </p:txBody>
      </p:sp>
      <p:pic>
        <p:nvPicPr>
          <p:cNvPr id="38" name="Picture 2" descr="C:\Users\Administrator\Downloads\TV1-TẬP 1\TIẾNG VIỆT 1- TẬP 1 - 0071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0" t="46042" r="33970" b="48549"/>
          <a:stretch>
            <a:fillRect/>
          </a:stretch>
        </p:blipFill>
        <p:spPr bwMode="auto">
          <a:xfrm>
            <a:off x="4405737" y="2216727"/>
            <a:ext cx="3574473" cy="2098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1350806" y="1889066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350806" y="3109756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350805" y="4294696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</a:t>
            </a:r>
          </a:p>
        </p:txBody>
      </p:sp>
      <p:sp>
        <p:nvSpPr>
          <p:cNvPr id="46" name="Rounded Rectangle 1"/>
          <p:cNvSpPr/>
          <p:nvPr/>
        </p:nvSpPr>
        <p:spPr>
          <a:xfrm>
            <a:off x="2590784" y="1851077"/>
            <a:ext cx="1427017" cy="914400"/>
          </a:xfrm>
          <a:prstGeom prst="roundRect">
            <a:avLst/>
          </a:prstGeom>
          <a:solidFill>
            <a:srgbClr val="ED5DA8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</a:t>
            </a:r>
            <a:endParaRPr lang="en-US" sz="66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7" name="Rounded Rectangle 15"/>
          <p:cNvSpPr/>
          <p:nvPr/>
        </p:nvSpPr>
        <p:spPr>
          <a:xfrm>
            <a:off x="2556142" y="3118686"/>
            <a:ext cx="1427017" cy="914400"/>
          </a:xfrm>
          <a:prstGeom prst="roundRect">
            <a:avLst/>
          </a:prstGeom>
          <a:solidFill>
            <a:srgbClr val="ED5DA8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ke</a:t>
            </a:r>
            <a:endParaRPr lang="en-US" sz="66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8" name="Rounded Rectangle 16"/>
          <p:cNvSpPr/>
          <p:nvPr/>
        </p:nvSpPr>
        <p:spPr>
          <a:xfrm>
            <a:off x="2590784" y="4303626"/>
            <a:ext cx="1427017" cy="914400"/>
          </a:xfrm>
          <a:prstGeom prst="roundRect">
            <a:avLst/>
          </a:prstGeom>
          <a:solidFill>
            <a:srgbClr val="ED5DA8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</a:t>
            </a:r>
            <a:endParaRPr lang="en-US" sz="66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731075" y="2861996"/>
            <a:ext cx="148243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cxnSp>
        <p:nvCxnSpPr>
          <p:cNvPr id="51" name="Straight Arrow Connector 50"/>
          <p:cNvCxnSpPr/>
          <p:nvPr/>
        </p:nvCxnSpPr>
        <p:spPr>
          <a:xfrm flipV="1">
            <a:off x="858982" y="2364581"/>
            <a:ext cx="1052945" cy="1024783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>
            <a:off x="858982" y="3565576"/>
            <a:ext cx="928254" cy="2416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>
            <a:off x="858982" y="3818856"/>
            <a:ext cx="928254" cy="79577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9374823" y="757540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a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9443824" y="1808025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9443824" y="3060667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</a:t>
            </a:r>
          </a:p>
        </p:txBody>
      </p:sp>
      <p:cxnSp>
        <p:nvCxnSpPr>
          <p:cNvPr id="69" name="Straight Arrow Connector 68"/>
          <p:cNvCxnSpPr>
            <a:cxnSpLocks/>
          </p:cNvCxnSpPr>
          <p:nvPr/>
        </p:nvCxnSpPr>
        <p:spPr>
          <a:xfrm flipV="1">
            <a:off x="8804807" y="1364273"/>
            <a:ext cx="1081654" cy="2025092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>
            <a:cxnSpLocks/>
          </p:cNvCxnSpPr>
          <p:nvPr/>
        </p:nvCxnSpPr>
        <p:spPr>
          <a:xfrm flipV="1">
            <a:off x="8863554" y="2460557"/>
            <a:ext cx="1022907" cy="1212602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>
            <a:cxnSpLocks/>
          </p:cNvCxnSpPr>
          <p:nvPr/>
        </p:nvCxnSpPr>
        <p:spPr>
          <a:xfrm flipV="1">
            <a:off x="8863554" y="3429000"/>
            <a:ext cx="1022907" cy="361804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ounded Rectangle 22"/>
          <p:cNvSpPr/>
          <p:nvPr/>
        </p:nvSpPr>
        <p:spPr>
          <a:xfrm>
            <a:off x="10571259" y="705037"/>
            <a:ext cx="1427017" cy="914400"/>
          </a:xfrm>
          <a:prstGeom prst="roundRect">
            <a:avLst/>
          </a:prstGeom>
          <a:solidFill>
            <a:srgbClr val="ED5DA8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ca</a:t>
            </a:r>
            <a:endParaRPr lang="en-US" sz="6600" b="1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4" name="Rounded Rectangle 23"/>
          <p:cNvSpPr/>
          <p:nvPr/>
        </p:nvSpPr>
        <p:spPr>
          <a:xfrm>
            <a:off x="10537362" y="1862754"/>
            <a:ext cx="1427017" cy="914400"/>
          </a:xfrm>
          <a:prstGeom prst="roundRect">
            <a:avLst/>
          </a:prstGeom>
          <a:solidFill>
            <a:srgbClr val="ED5DA8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</a:t>
            </a:r>
          </a:p>
        </p:txBody>
      </p:sp>
      <p:sp>
        <p:nvSpPr>
          <p:cNvPr id="5" name="Rounded Rectangle 24"/>
          <p:cNvSpPr/>
          <p:nvPr/>
        </p:nvSpPr>
        <p:spPr>
          <a:xfrm>
            <a:off x="10571259" y="3069597"/>
            <a:ext cx="1383475" cy="914400"/>
          </a:xfrm>
          <a:prstGeom prst="roundRect">
            <a:avLst/>
          </a:prstGeom>
          <a:solidFill>
            <a:srgbClr val="ED5DA8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endParaRPr lang="en-US" sz="66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16CE7DEB-004F-4749-9CAB-DE4A785314D1}"/>
              </a:ext>
            </a:extLst>
          </p:cNvPr>
          <p:cNvSpPr txBox="1"/>
          <p:nvPr/>
        </p:nvSpPr>
        <p:spPr>
          <a:xfrm>
            <a:off x="9453469" y="4236055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xmlns="" id="{5000D267-D8F9-4969-ABD0-E6E7B3816336}"/>
              </a:ext>
            </a:extLst>
          </p:cNvPr>
          <p:cNvCxnSpPr>
            <a:cxnSpLocks/>
          </p:cNvCxnSpPr>
          <p:nvPr/>
        </p:nvCxnSpPr>
        <p:spPr>
          <a:xfrm>
            <a:off x="8907096" y="3925217"/>
            <a:ext cx="989010" cy="679171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ounded Rectangle 24">
            <a:extLst>
              <a:ext uri="{FF2B5EF4-FFF2-40B4-BE49-F238E27FC236}">
                <a16:creationId xmlns:a16="http://schemas.microsoft.com/office/drawing/2014/main" xmlns="" id="{01C99E27-B6BE-4859-B36E-5035F4F41F2D}"/>
              </a:ext>
            </a:extLst>
          </p:cNvPr>
          <p:cNvSpPr/>
          <p:nvPr/>
        </p:nvSpPr>
        <p:spPr>
          <a:xfrm>
            <a:off x="10580904" y="4244985"/>
            <a:ext cx="1383475" cy="914400"/>
          </a:xfrm>
          <a:prstGeom prst="roundRect">
            <a:avLst/>
          </a:prstGeom>
          <a:solidFill>
            <a:srgbClr val="ED5DA8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11B59467-6FD4-4476-ADD5-388393EFB2C2}"/>
              </a:ext>
            </a:extLst>
          </p:cNvPr>
          <p:cNvSpPr txBox="1"/>
          <p:nvPr/>
        </p:nvSpPr>
        <p:spPr>
          <a:xfrm>
            <a:off x="9487366" y="5310247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xmlns="" id="{1B0AED20-98DB-4947-A754-0573390279BD}"/>
              </a:ext>
            </a:extLst>
          </p:cNvPr>
          <p:cNvCxnSpPr>
            <a:cxnSpLocks/>
          </p:cNvCxnSpPr>
          <p:nvPr/>
        </p:nvCxnSpPr>
        <p:spPr>
          <a:xfrm>
            <a:off x="8804807" y="3996098"/>
            <a:ext cx="1125196" cy="1682482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ounded Rectangle 24">
            <a:extLst>
              <a:ext uri="{FF2B5EF4-FFF2-40B4-BE49-F238E27FC236}">
                <a16:creationId xmlns:a16="http://schemas.microsoft.com/office/drawing/2014/main" xmlns="" id="{B59AA24F-013C-406C-B9CC-36BF80077743}"/>
              </a:ext>
            </a:extLst>
          </p:cNvPr>
          <p:cNvSpPr/>
          <p:nvPr/>
        </p:nvSpPr>
        <p:spPr>
          <a:xfrm>
            <a:off x="10614801" y="5319177"/>
            <a:ext cx="1383475" cy="914400"/>
          </a:xfrm>
          <a:prstGeom prst="roundRect">
            <a:avLst/>
          </a:prstGeom>
          <a:solidFill>
            <a:srgbClr val="ED5DA8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</a:t>
            </a:r>
            <a:endParaRPr lang="en-US" sz="66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xmlns="" id="{8CB065E1-3D30-45D9-AC64-5EB34590482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269"/>
    </mc:Choice>
    <mc:Fallback xmlns="">
      <p:transition spd="slow" advTm="762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000"/>
                            </p:stCondLst>
                            <p:childTnLst>
                              <p:par>
                                <p:cTn id="9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1" grpId="0"/>
      <p:bldP spid="39" grpId="0"/>
      <p:bldP spid="42" grpId="0"/>
      <p:bldP spid="43" grpId="0"/>
      <p:bldP spid="46" grpId="0" animBg="1"/>
      <p:bldP spid="47" grpId="0" animBg="1"/>
      <p:bldP spid="48" grpId="0" animBg="1"/>
      <p:bldP spid="50" grpId="0"/>
      <p:bldP spid="63" grpId="0"/>
      <p:bldP spid="64" grpId="0"/>
      <p:bldP spid="65" grpId="0"/>
      <p:bldP spid="3" grpId="0" animBg="1"/>
      <p:bldP spid="4" grpId="0" animBg="1"/>
      <p:bldP spid="5" grpId="0" animBg="1"/>
      <p:bldP spid="29" grpId="0"/>
      <p:bldP spid="31" grpId="0" animBg="1"/>
      <p:bldP spid="32" grpId="0"/>
      <p:bldP spid="3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2035" y="-20686"/>
            <a:ext cx="47309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endParaRPr lang="en-US" sz="4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4435" y="1013390"/>
            <a:ext cx="101936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i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17010" y="2014251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cưa</a:t>
            </a:r>
            <a:endParaRPr lang="en-US" sz="6600" b="1" dirty="0">
              <a:solidFill>
                <a:srgbClr val="00B05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932928" y="2014251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cua</a:t>
            </a:r>
            <a:endParaRPr lang="en-US" sz="6600" b="1" dirty="0">
              <a:solidFill>
                <a:srgbClr val="00B05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8394" y="2036565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cá</a:t>
            </a:r>
            <a:endParaRPr lang="en-US" sz="6600" b="1" dirty="0">
              <a:solidFill>
                <a:srgbClr val="00B05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54488" y="2036929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có</a:t>
            </a:r>
            <a:endParaRPr lang="en-US" sz="6600" b="1" dirty="0">
              <a:solidFill>
                <a:srgbClr val="00B05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91416" y="2036201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cô</a:t>
            </a:r>
            <a:endParaRPr lang="en-US" sz="6600" b="1" dirty="0">
              <a:solidFill>
                <a:srgbClr val="00B05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852535" y="2036201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của</a:t>
            </a:r>
            <a:endParaRPr lang="en-US" sz="6600" b="1" dirty="0">
              <a:solidFill>
                <a:srgbClr val="00B05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4430" y="3713075"/>
            <a:ext cx="103286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i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05186" y="5001545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kí</a:t>
            </a:r>
            <a:endParaRPr lang="en-US" sz="66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709770" y="5001545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</a:t>
            </a:r>
            <a:endParaRPr lang="en-US" sz="66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085424" y="5001909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kẻ</a:t>
            </a:r>
            <a:endParaRPr lang="en-US" sz="66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199313" y="5001909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kệ</a:t>
            </a:r>
            <a:endParaRPr lang="en-US" sz="66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103897" y="5037925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kề</a:t>
            </a:r>
            <a:endParaRPr lang="en-US" sz="66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xmlns="" id="{4879142B-521E-4A15-A66A-C18D93D346C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649"/>
    </mc:Choice>
    <mc:Fallback xmlns="">
      <p:transition spd="slow" advTm="1126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7" grpId="0"/>
      <p:bldP spid="19" grpId="0"/>
      <p:bldP spid="20" grpId="0"/>
      <p:bldP spid="21" grpId="0"/>
      <p:bldP spid="22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28259" y="0"/>
            <a:ext cx="607745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</a:t>
            </a:r>
            <a:endParaRPr lang="en-US" sz="45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Flowchart: Connector 1"/>
          <p:cNvSpPr/>
          <p:nvPr/>
        </p:nvSpPr>
        <p:spPr>
          <a:xfrm>
            <a:off x="180112" y="83130"/>
            <a:ext cx="568036" cy="568037"/>
          </a:xfrm>
          <a:prstGeom prst="flowChartConnector">
            <a:avLst/>
          </a:prstGeom>
          <a:solidFill>
            <a:srgbClr val="92D05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28259" y="768495"/>
            <a:ext cx="484909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45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ounded Rectangle 2"/>
          <p:cNvSpPr/>
          <p:nvPr/>
        </p:nvSpPr>
        <p:spPr>
          <a:xfrm>
            <a:off x="193966" y="1611220"/>
            <a:ext cx="11804069" cy="487398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endParaRPr lang="en-US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27353" y="1783180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ga</a:t>
            </a:r>
            <a:endParaRPr lang="en-US" sz="60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416230" y="1783180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gà</a:t>
            </a:r>
            <a:endParaRPr lang="en-US" sz="60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167448" y="1783180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gõ</a:t>
            </a:r>
            <a:endParaRPr lang="en-US" sz="60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931240" y="1783180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gỗ</a:t>
            </a:r>
            <a:endParaRPr lang="en-US" sz="60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888995" y="1783180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gù</a:t>
            </a:r>
            <a:endParaRPr lang="en-US" sz="60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9847809" y="1783180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gừ</a:t>
            </a:r>
            <a:endParaRPr lang="en-US" sz="60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58537" y="2996900"/>
            <a:ext cx="21149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ghe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2433649" y="2996900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186583" y="2996900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ghì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5906898" y="2970803"/>
            <a:ext cx="18840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906463" y="2996900"/>
            <a:ext cx="18840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ghế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9834379" y="2996899"/>
            <a:ext cx="20089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ghẹ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5138" y="4313941"/>
            <a:ext cx="1802890" cy="1865677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831276" y="4730382"/>
            <a:ext cx="25215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gà</a:t>
            </a:r>
            <a:r>
              <a:rPr lang="en-US" sz="5400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gô</a:t>
            </a:r>
            <a:endParaRPr lang="en-US" sz="5400" b="1" dirty="0">
              <a:solidFill>
                <a:srgbClr val="0070C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47809" y="4123923"/>
            <a:ext cx="1511111" cy="2273016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6848904" y="4749290"/>
            <a:ext cx="26739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ghế</a:t>
            </a:r>
            <a:r>
              <a:rPr lang="en-US" sz="54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gỗ</a:t>
            </a:r>
            <a:endParaRPr lang="en-US" sz="54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xmlns="" id="{0103C77F-52E2-49BA-AF6D-75B687C28DB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425"/>
    </mc:Choice>
    <mc:Fallback xmlns="">
      <p:transition spd="slow" advTm="1444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  <p:bldP spid="9" grpId="0"/>
      <p:bldP spid="27" grpId="0" animBg="1"/>
      <p:bldP spid="46" grpId="0"/>
      <p:bldP spid="47" grpId="0"/>
      <p:bldP spid="48" grpId="0"/>
      <p:bldP spid="49" grpId="0"/>
      <p:bldP spid="50" grpId="0"/>
      <p:bldP spid="51" grpId="0"/>
      <p:bldP spid="53" grpId="0"/>
      <p:bldP spid="55" grpId="0"/>
      <p:bldP spid="56" grpId="0"/>
      <p:bldP spid="57" grpId="0"/>
      <p:bldP spid="58" grpId="0"/>
      <p:bldP spid="59" grpId="0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24685" y="108913"/>
            <a:ext cx="44057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endParaRPr lang="en-US" sz="5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195458" y="2987468"/>
            <a:ext cx="148243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b="1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</a:t>
            </a:r>
            <a:endParaRPr lang="en-US" sz="5500" b="1" dirty="0">
              <a:solidFill>
                <a:srgbClr val="00B0F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505554" y="1814116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505554" y="3034806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505553" y="4219746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</a:t>
            </a:r>
          </a:p>
        </p:txBody>
      </p:sp>
      <p:sp>
        <p:nvSpPr>
          <p:cNvPr id="46" name="Rounded Rectangle 1"/>
          <p:cNvSpPr/>
          <p:nvPr/>
        </p:nvSpPr>
        <p:spPr>
          <a:xfrm>
            <a:off x="2632990" y="1776127"/>
            <a:ext cx="1939652" cy="914400"/>
          </a:xfrm>
          <a:prstGeom prst="roundRect">
            <a:avLst/>
          </a:prstGeom>
          <a:solidFill>
            <a:srgbClr val="CB138E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endParaRPr lang="en-US" sz="55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7" name="Rounded Rectangle 15"/>
          <p:cNvSpPr/>
          <p:nvPr/>
        </p:nvSpPr>
        <p:spPr>
          <a:xfrm>
            <a:off x="2598348" y="3043736"/>
            <a:ext cx="1939652" cy="914400"/>
          </a:xfrm>
          <a:prstGeom prst="roundRect">
            <a:avLst/>
          </a:prstGeom>
          <a:solidFill>
            <a:srgbClr val="CB138E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ghe</a:t>
            </a:r>
            <a:endParaRPr lang="en-US" sz="55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8" name="Rounded Rectangle 16"/>
          <p:cNvSpPr/>
          <p:nvPr/>
        </p:nvSpPr>
        <p:spPr>
          <a:xfrm>
            <a:off x="2632990" y="4270880"/>
            <a:ext cx="1939652" cy="914400"/>
          </a:xfrm>
          <a:prstGeom prst="roundRect">
            <a:avLst/>
          </a:prstGeom>
          <a:solidFill>
            <a:srgbClr val="CB138E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ghê</a:t>
            </a:r>
            <a:endParaRPr lang="en-US" sz="55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729232" y="2969065"/>
            <a:ext cx="148243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</a:p>
        </p:txBody>
      </p:sp>
      <p:cxnSp>
        <p:nvCxnSpPr>
          <p:cNvPr id="51" name="Straight Arrow Connector 50"/>
          <p:cNvCxnSpPr/>
          <p:nvPr/>
        </p:nvCxnSpPr>
        <p:spPr>
          <a:xfrm flipV="1">
            <a:off x="1013730" y="2289631"/>
            <a:ext cx="1052945" cy="1024783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>
            <a:off x="1013730" y="3490626"/>
            <a:ext cx="928254" cy="2416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>
            <a:off x="1013730" y="3743906"/>
            <a:ext cx="928254" cy="79577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1292" y="2240885"/>
            <a:ext cx="3344057" cy="204978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197731B7-6574-4D58-A621-55AC4C13BFD7}"/>
              </a:ext>
            </a:extLst>
          </p:cNvPr>
          <p:cNvSpPr txBox="1"/>
          <p:nvPr/>
        </p:nvSpPr>
        <p:spPr>
          <a:xfrm>
            <a:off x="9374823" y="757540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CBBCB4EA-DE42-466F-9D16-BFE7A6EBA45A}"/>
              </a:ext>
            </a:extLst>
          </p:cNvPr>
          <p:cNvSpPr txBox="1"/>
          <p:nvPr/>
        </p:nvSpPr>
        <p:spPr>
          <a:xfrm>
            <a:off x="9443824" y="1808025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E3583D2A-6A03-43DF-9D51-7B0574A96452}"/>
              </a:ext>
            </a:extLst>
          </p:cNvPr>
          <p:cNvSpPr txBox="1"/>
          <p:nvPr/>
        </p:nvSpPr>
        <p:spPr>
          <a:xfrm>
            <a:off x="9443824" y="3060667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xmlns="" id="{A1695D35-42B8-49D0-B94A-505A82BCF00D}"/>
              </a:ext>
            </a:extLst>
          </p:cNvPr>
          <p:cNvCxnSpPr>
            <a:cxnSpLocks/>
          </p:cNvCxnSpPr>
          <p:nvPr/>
        </p:nvCxnSpPr>
        <p:spPr>
          <a:xfrm flipV="1">
            <a:off x="8804807" y="1364273"/>
            <a:ext cx="1081654" cy="2025092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xmlns="" id="{2574FD6B-5A0F-4810-B62B-58A85B6C0AC0}"/>
              </a:ext>
            </a:extLst>
          </p:cNvPr>
          <p:cNvCxnSpPr>
            <a:cxnSpLocks/>
          </p:cNvCxnSpPr>
          <p:nvPr/>
        </p:nvCxnSpPr>
        <p:spPr>
          <a:xfrm flipV="1">
            <a:off x="8863554" y="2460557"/>
            <a:ext cx="1022907" cy="1212602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xmlns="" id="{C54DE9E2-A8C1-446D-ACF3-574B43E1E8CF}"/>
              </a:ext>
            </a:extLst>
          </p:cNvPr>
          <p:cNvCxnSpPr>
            <a:cxnSpLocks/>
          </p:cNvCxnSpPr>
          <p:nvPr/>
        </p:nvCxnSpPr>
        <p:spPr>
          <a:xfrm flipV="1">
            <a:off x="8863554" y="3429000"/>
            <a:ext cx="1022907" cy="361804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ounded Rectangle 22">
            <a:extLst>
              <a:ext uri="{FF2B5EF4-FFF2-40B4-BE49-F238E27FC236}">
                <a16:creationId xmlns:a16="http://schemas.microsoft.com/office/drawing/2014/main" xmlns="" id="{E8C8ACBF-E27E-4E46-B59A-CF0FD9324709}"/>
              </a:ext>
            </a:extLst>
          </p:cNvPr>
          <p:cNvSpPr/>
          <p:nvPr/>
        </p:nvSpPr>
        <p:spPr>
          <a:xfrm>
            <a:off x="10571259" y="705037"/>
            <a:ext cx="1427017" cy="914400"/>
          </a:xfrm>
          <a:prstGeom prst="roundRect">
            <a:avLst/>
          </a:prstGeom>
          <a:solidFill>
            <a:srgbClr val="ED5DA8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ga</a:t>
            </a:r>
          </a:p>
        </p:txBody>
      </p:sp>
      <p:sp>
        <p:nvSpPr>
          <p:cNvPr id="31" name="Rounded Rectangle 23">
            <a:extLst>
              <a:ext uri="{FF2B5EF4-FFF2-40B4-BE49-F238E27FC236}">
                <a16:creationId xmlns:a16="http://schemas.microsoft.com/office/drawing/2014/main" xmlns="" id="{07B90F86-BE44-4CB1-8B4E-50098D679027}"/>
              </a:ext>
            </a:extLst>
          </p:cNvPr>
          <p:cNvSpPr/>
          <p:nvPr/>
        </p:nvSpPr>
        <p:spPr>
          <a:xfrm>
            <a:off x="10537362" y="1862754"/>
            <a:ext cx="1427017" cy="914400"/>
          </a:xfrm>
          <a:prstGeom prst="roundRect">
            <a:avLst/>
          </a:prstGeom>
          <a:solidFill>
            <a:srgbClr val="ED5DA8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go</a:t>
            </a:r>
          </a:p>
        </p:txBody>
      </p:sp>
      <p:sp>
        <p:nvSpPr>
          <p:cNvPr id="32" name="Rounded Rectangle 24">
            <a:extLst>
              <a:ext uri="{FF2B5EF4-FFF2-40B4-BE49-F238E27FC236}">
                <a16:creationId xmlns:a16="http://schemas.microsoft.com/office/drawing/2014/main" xmlns="" id="{4048FF86-0E65-4EEE-B6C0-654C59A03457}"/>
              </a:ext>
            </a:extLst>
          </p:cNvPr>
          <p:cNvSpPr/>
          <p:nvPr/>
        </p:nvSpPr>
        <p:spPr>
          <a:xfrm>
            <a:off x="10571259" y="3069597"/>
            <a:ext cx="1383475" cy="914400"/>
          </a:xfrm>
          <a:prstGeom prst="roundRect">
            <a:avLst/>
          </a:prstGeom>
          <a:solidFill>
            <a:srgbClr val="ED5DA8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gô</a:t>
            </a:r>
            <a:endParaRPr lang="en-US" sz="6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FDE64CF0-7817-48CF-9962-1F8048D93F33}"/>
              </a:ext>
            </a:extLst>
          </p:cNvPr>
          <p:cNvSpPr txBox="1"/>
          <p:nvPr/>
        </p:nvSpPr>
        <p:spPr>
          <a:xfrm>
            <a:off x="9453469" y="4236055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xmlns="" id="{2F722102-1125-4ECB-8E2C-B526CA2EC20D}"/>
              </a:ext>
            </a:extLst>
          </p:cNvPr>
          <p:cNvCxnSpPr>
            <a:cxnSpLocks/>
          </p:cNvCxnSpPr>
          <p:nvPr/>
        </p:nvCxnSpPr>
        <p:spPr>
          <a:xfrm>
            <a:off x="8907096" y="3925217"/>
            <a:ext cx="989010" cy="679171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ounded Rectangle 24">
            <a:extLst>
              <a:ext uri="{FF2B5EF4-FFF2-40B4-BE49-F238E27FC236}">
                <a16:creationId xmlns:a16="http://schemas.microsoft.com/office/drawing/2014/main" xmlns="" id="{326A1198-CDA9-48E7-87B5-4BCC97902994}"/>
              </a:ext>
            </a:extLst>
          </p:cNvPr>
          <p:cNvSpPr/>
          <p:nvPr/>
        </p:nvSpPr>
        <p:spPr>
          <a:xfrm>
            <a:off x="10580904" y="4244985"/>
            <a:ext cx="1383475" cy="914400"/>
          </a:xfrm>
          <a:prstGeom prst="roundRect">
            <a:avLst/>
          </a:prstGeom>
          <a:solidFill>
            <a:srgbClr val="ED5DA8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gu</a:t>
            </a:r>
            <a:endParaRPr lang="en-US" sz="6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14A24A4E-ECB0-484E-8A5B-589CFBA9B518}"/>
              </a:ext>
            </a:extLst>
          </p:cNvPr>
          <p:cNvSpPr txBox="1"/>
          <p:nvPr/>
        </p:nvSpPr>
        <p:spPr>
          <a:xfrm>
            <a:off x="9487366" y="5310247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xmlns="" id="{75FB2423-3A58-4EEC-B2BD-06D95A0D7727}"/>
              </a:ext>
            </a:extLst>
          </p:cNvPr>
          <p:cNvCxnSpPr>
            <a:cxnSpLocks/>
          </p:cNvCxnSpPr>
          <p:nvPr/>
        </p:nvCxnSpPr>
        <p:spPr>
          <a:xfrm>
            <a:off x="8804807" y="3996098"/>
            <a:ext cx="1125196" cy="1682482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ounded Rectangle 24">
            <a:extLst>
              <a:ext uri="{FF2B5EF4-FFF2-40B4-BE49-F238E27FC236}">
                <a16:creationId xmlns:a16="http://schemas.microsoft.com/office/drawing/2014/main" xmlns="" id="{E14EC68D-548C-4410-A157-5307B80B1CE1}"/>
              </a:ext>
            </a:extLst>
          </p:cNvPr>
          <p:cNvSpPr/>
          <p:nvPr/>
        </p:nvSpPr>
        <p:spPr>
          <a:xfrm>
            <a:off x="10614801" y="5319177"/>
            <a:ext cx="1383475" cy="914400"/>
          </a:xfrm>
          <a:prstGeom prst="roundRect">
            <a:avLst/>
          </a:prstGeom>
          <a:solidFill>
            <a:srgbClr val="ED5DA8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gư</a:t>
            </a:r>
            <a:endParaRPr lang="en-US" sz="6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xmlns="" id="{55CDBD23-2D0F-449F-9FAD-288E6C193E6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224"/>
    </mc:Choice>
    <mc:Fallback xmlns="">
      <p:transition spd="slow" advTm="722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0"/>
                            </p:stCondLst>
                            <p:childTnLst>
                              <p:par>
                                <p:cTn id="9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000"/>
                            </p:stCondLst>
                            <p:childTnLst>
                              <p:par>
                                <p:cTn id="9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2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50"/>
                            </p:stCondLst>
                            <p:childTnLst>
                              <p:par>
                                <p:cTn id="10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6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500"/>
                            </p:stCondLst>
                            <p:childTnLst>
                              <p:par>
                                <p:cTn id="10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0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250"/>
                            </p:stCondLst>
                            <p:childTnLst>
                              <p:par>
                                <p:cTn id="11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4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1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8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1" grpId="0"/>
      <p:bldP spid="39" grpId="0"/>
      <p:bldP spid="42" grpId="0"/>
      <p:bldP spid="43" grpId="0"/>
      <p:bldP spid="46" grpId="0" animBg="1"/>
      <p:bldP spid="47" grpId="0" animBg="1"/>
      <p:bldP spid="48" grpId="0" animBg="1"/>
      <p:bldP spid="50" grpId="0"/>
      <p:bldP spid="24" grpId="0"/>
      <p:bldP spid="25" grpId="0"/>
      <p:bldP spid="26" grpId="0"/>
      <p:bldP spid="30" grpId="0" animBg="1"/>
      <p:bldP spid="31" grpId="0" animBg="1"/>
      <p:bldP spid="32" grpId="0" animBg="1"/>
      <p:bldP spid="33" grpId="0"/>
      <p:bldP spid="35" grpId="0" animBg="1"/>
      <p:bldP spid="36" grpId="0"/>
      <p:bldP spid="3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2035" y="379364"/>
            <a:ext cx="47309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endParaRPr lang="en-US" sz="4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4435" y="1443420"/>
            <a:ext cx="83885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i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92640" y="2446271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gà</a:t>
            </a:r>
            <a:endParaRPr lang="en-US" sz="6600" b="1" dirty="0">
              <a:solidFill>
                <a:srgbClr val="00B05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28622" y="2374746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gò</a:t>
            </a:r>
            <a:endParaRPr lang="en-US" sz="6600" b="1" dirty="0">
              <a:solidFill>
                <a:srgbClr val="00B05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49532" y="2347335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gồ</a:t>
            </a:r>
            <a:endParaRPr lang="en-US" sz="6600" b="1" dirty="0">
              <a:solidFill>
                <a:srgbClr val="00B05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4435" y="4045386"/>
            <a:ext cx="90673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</a:t>
            </a:r>
            <a:endParaRPr lang="en-US" sz="4800" b="1" i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45198" y="5075350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ghe</a:t>
            </a:r>
            <a:endParaRPr lang="en-US" sz="66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977029" y="5075350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endParaRPr lang="en-US" sz="66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023872" y="5075350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ghê</a:t>
            </a:r>
            <a:endParaRPr lang="en-US" sz="66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399531" y="5079311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</a:t>
            </a:r>
            <a:endParaRPr lang="en-US" sz="66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81779" y="2409635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gù</a:t>
            </a:r>
            <a:endParaRPr lang="en-US" sz="6600" b="1" dirty="0">
              <a:solidFill>
                <a:srgbClr val="00B05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xmlns="" id="{83EDCF0C-BD9F-4C4F-93DD-F3CF64770B5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467"/>
    </mc:Choice>
    <mc:Fallback xmlns="">
      <p:transition spd="slow" advTm="954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4" grpId="0"/>
      <p:bldP spid="6" grpId="0"/>
      <p:bldP spid="7" grpId="0"/>
      <p:bldP spid="8" grpId="0"/>
      <p:bldP spid="17" grpId="0"/>
      <p:bldP spid="19" grpId="0"/>
      <p:bldP spid="20" grpId="0"/>
      <p:bldP spid="21" grpId="0"/>
      <p:bldP spid="22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28370" y="236490"/>
            <a:ext cx="7412355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</a:t>
            </a:r>
            <a:endParaRPr lang="en-US" sz="45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Flowchart: Connector 1"/>
          <p:cNvSpPr/>
          <p:nvPr/>
        </p:nvSpPr>
        <p:spPr>
          <a:xfrm>
            <a:off x="274708" y="319620"/>
            <a:ext cx="568036" cy="568037"/>
          </a:xfrm>
          <a:prstGeom prst="flowChartConnector">
            <a:avLst/>
          </a:prstGeom>
          <a:solidFill>
            <a:srgbClr val="92D05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28259" y="1004985"/>
            <a:ext cx="484909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45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ounded Rectangle 2"/>
          <p:cNvSpPr/>
          <p:nvPr/>
        </p:nvSpPr>
        <p:spPr>
          <a:xfrm>
            <a:off x="193966" y="1954924"/>
            <a:ext cx="11804069" cy="45302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endParaRPr lang="en-US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78746" y="2247779"/>
            <a:ext cx="148243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ngô</a:t>
            </a:r>
            <a:endParaRPr lang="en-US" sz="45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373492" y="2234545"/>
            <a:ext cx="148243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ngà</a:t>
            </a:r>
            <a:endParaRPr lang="en-US" sz="45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318841" y="2247779"/>
            <a:ext cx="148243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ngừ</a:t>
            </a:r>
            <a:endParaRPr lang="en-US" sz="45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307721" y="2247779"/>
            <a:ext cx="148243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ngủ</a:t>
            </a:r>
            <a:endParaRPr lang="en-US" sz="45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040388" y="2247779"/>
            <a:ext cx="148243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ngõ</a:t>
            </a:r>
            <a:endParaRPr lang="en-US" sz="45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9914794" y="2247779"/>
            <a:ext cx="148243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ngự</a:t>
            </a:r>
            <a:endParaRPr lang="en-US" sz="45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58537" y="3422582"/>
            <a:ext cx="21149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nghe</a:t>
            </a:r>
            <a:endParaRPr lang="en-US" sz="45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2239518" y="3409348"/>
            <a:ext cx="21149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nghề</a:t>
            </a:r>
            <a:endParaRPr lang="en-US" sz="45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186583" y="3422582"/>
            <a:ext cx="21149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nghé</a:t>
            </a:r>
            <a:endParaRPr lang="en-US" sz="45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131986" y="3396485"/>
            <a:ext cx="188401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nghỉ</a:t>
            </a:r>
            <a:endParaRPr lang="en-US" sz="45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906463" y="3422582"/>
            <a:ext cx="188401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nghĩ</a:t>
            </a:r>
            <a:endParaRPr lang="en-US" sz="45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9749971" y="3422581"/>
            <a:ext cx="200890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nghệ</a:t>
            </a:r>
            <a:endParaRPr lang="en-US" sz="45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809" y="4729181"/>
            <a:ext cx="2851765" cy="1443292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005082" y="5068820"/>
            <a:ext cx="28517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cá</a:t>
            </a:r>
            <a:r>
              <a:rPr lang="en-US" sz="5400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ngừ</a:t>
            </a:r>
            <a:endParaRPr lang="en-US" sz="5400" b="1" dirty="0">
              <a:solidFill>
                <a:srgbClr val="0070C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08754" y="4865811"/>
            <a:ext cx="1245597" cy="1329348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8176403" y="5041737"/>
            <a:ext cx="34767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</a:t>
            </a:r>
            <a:r>
              <a:rPr lang="en-US" sz="54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nghệ</a:t>
            </a:r>
            <a:endParaRPr lang="en-US" sz="54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745D42E3-B379-4673-A424-F5FABD1394A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283"/>
    </mc:Choice>
    <mc:Fallback xmlns="">
      <p:transition spd="slow" advTm="1402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  <p:bldP spid="9" grpId="0"/>
      <p:bldP spid="27" grpId="0" animBg="1"/>
      <p:bldP spid="46" grpId="0"/>
      <p:bldP spid="47" grpId="0"/>
      <p:bldP spid="48" grpId="0"/>
      <p:bldP spid="49" grpId="0"/>
      <p:bldP spid="50" grpId="0"/>
      <p:bldP spid="51" grpId="0"/>
      <p:bldP spid="53" grpId="0"/>
      <p:bldP spid="55" grpId="0"/>
      <p:bldP spid="56" grpId="0"/>
      <p:bldP spid="57" grpId="0"/>
      <p:bldP spid="58" grpId="0"/>
      <p:bldP spid="59" grpId="0"/>
      <p:bldP spid="2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0.6|24.4|3.1|2.7|2|9.1|21.8|4.1|2.7|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7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5|5.7|1.4|3.2|4.6|4.5|5.2|5.1|5|4.1|5.9|5.7|4.2|4.4|5|4|5|11.1|4.3|11.5|4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2|3.3|1.2|5.2|4.4|1.1|2.7|2.9|8.8|2.3|2.2|1.6|2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2|3.4|30.3|3|3.1|3|3.2|3.4|22.8|11.2|2.8|2.8|3.2|2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1|6.4|2.2|0.8|4.2|4.3|4.7|5|4|7.1|5.5|4.3|4.7|6.3|4.5|8.5|8.7|3.5|4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7|3.7|1.4|4.9|5|3.6|2|9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3|3.6|25.7|2.9|2.3|3.2|8.4|24.2|3|3.2|3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|6.9|0.7|0.6|4.9|3.6|3.5|4.8|3.6|6.7|5|5|5.3|5.1|5.2|10|8|4.4|8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2.4|2.1|5.8|4.1|3.6|1.9|10.6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rẻ em Vui vẻ 16x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528</TotalTime>
  <Words>276</Words>
  <Application>Microsoft Office PowerPoint</Application>
  <PresentationFormat>Custom</PresentationFormat>
  <Paragraphs>167</Paragraphs>
  <Slides>14</Slides>
  <Notes>14</Notes>
  <HiddenSlides>0</HiddenSlides>
  <MMClips>14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16" baseType="lpstr">
      <vt:lpstr>Office Theme</vt:lpstr>
      <vt:lpstr>Trẻ em Vui vẻ 16x9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BÀI HỌC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ADMIN</cp:lastModifiedBy>
  <cp:revision>184</cp:revision>
  <dcterms:created xsi:type="dcterms:W3CDTF">2020-08-07T01:41:00Z</dcterms:created>
  <dcterms:modified xsi:type="dcterms:W3CDTF">2022-09-29T05:44:04Z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