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23"/>
  </p:notesMasterIdLst>
  <p:handoutMasterIdLst>
    <p:handoutMasterId r:id="rId24"/>
  </p:handoutMasterIdLst>
  <p:sldIdLst>
    <p:sldId id="2007577109" r:id="rId4"/>
    <p:sldId id="2007577095" r:id="rId5"/>
    <p:sldId id="2007577096" r:id="rId6"/>
    <p:sldId id="2007577099" r:id="rId7"/>
    <p:sldId id="2007577110" r:id="rId8"/>
    <p:sldId id="2007577112" r:id="rId9"/>
    <p:sldId id="2007577111" r:id="rId10"/>
    <p:sldId id="2007577113" r:id="rId11"/>
    <p:sldId id="2007577125" r:id="rId12"/>
    <p:sldId id="2007577114" r:id="rId13"/>
    <p:sldId id="2007577115" r:id="rId14"/>
    <p:sldId id="2007577117" r:id="rId15"/>
    <p:sldId id="2007577118" r:id="rId16"/>
    <p:sldId id="2007577119" r:id="rId17"/>
    <p:sldId id="2007577120" r:id="rId18"/>
    <p:sldId id="2007577121" r:id="rId19"/>
    <p:sldId id="2007577122" r:id="rId20"/>
    <p:sldId id="2007577123" r:id="rId21"/>
    <p:sldId id="20075770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3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8514" y="6544491"/>
            <a:ext cx="4572000" cy="3135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F5BF3-B307-411E-B62B-A191B952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612130"/>
            <a:ext cx="2726067" cy="13630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606B-C6C4-4CDD-BB56-41D3F3D4A28F}"/>
              </a:ext>
            </a:extLst>
          </p:cNvPr>
          <p:cNvSpPr txBox="1">
            <a:spLocks/>
          </p:cNvSpPr>
          <p:nvPr/>
        </p:nvSpPr>
        <p:spPr>
          <a:xfrm>
            <a:off x="6762812" y="334341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endParaRPr lang="en-GB" sz="32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F:\AAA-LÀM ẢNH SLIDE\Bai5-HĐ-1b(1).png">
            <a:extLst>
              <a:ext uri="{FF2B5EF4-FFF2-40B4-BE49-F238E27FC236}">
                <a16:creationId xmlns:a16="http://schemas.microsoft.com/office/drawing/2014/main" id="{8A333238-0DAC-48A8-ADF4-0BF36F3B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83545" y="3353707"/>
            <a:ext cx="639811" cy="469973"/>
          </a:xfrm>
          <a:prstGeom prst="rect">
            <a:avLst/>
          </a:prstGeom>
          <a:noFill/>
        </p:spPr>
      </p:pic>
      <p:pic>
        <p:nvPicPr>
          <p:cNvPr id="5" name="Picture 2" descr="F:\AAA-LÀM ẢNH SLIDE\Bai5-HĐ-1b(1).png">
            <a:extLst>
              <a:ext uri="{FF2B5EF4-FFF2-40B4-BE49-F238E27FC236}">
                <a16:creationId xmlns:a16="http://schemas.microsoft.com/office/drawing/2014/main" id="{51B6D95E-3F4F-4B7A-B4A5-A026361E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12639" y="3353707"/>
            <a:ext cx="676177" cy="469973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C5C1FF-77D4-4588-942F-1DFB135CE527}"/>
              </a:ext>
            </a:extLst>
          </p:cNvPr>
          <p:cNvSpPr txBox="1">
            <a:spLocks/>
          </p:cNvSpPr>
          <p:nvPr/>
        </p:nvSpPr>
        <p:spPr>
          <a:xfrm>
            <a:off x="8775374" y="3353707"/>
            <a:ext cx="1309909" cy="50462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được</a:t>
            </a:r>
            <a:endParaRPr lang="en-GB" sz="32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2" descr="F:\AAA-LÀM ẢNH SLIDE\Bai5-HĐ-1b(1).png">
            <a:extLst>
              <a:ext uri="{FF2B5EF4-FFF2-40B4-BE49-F238E27FC236}">
                <a16:creationId xmlns:a16="http://schemas.microsoft.com/office/drawing/2014/main" id="{BA26DFA7-C04F-4B99-A530-E3381891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695338" y="3353706"/>
            <a:ext cx="730050" cy="469973"/>
          </a:xfrm>
          <a:prstGeom prst="rect">
            <a:avLst/>
          </a:prstGeom>
          <a:noFill/>
        </p:spPr>
      </p:pic>
      <p:pic>
        <p:nvPicPr>
          <p:cNvPr id="8" name="Picture 2" descr="F:\AAA-LÀM ẢNH SLIDE\Bai5-HĐ-1b(1).png">
            <a:extLst>
              <a:ext uri="{FF2B5EF4-FFF2-40B4-BE49-F238E27FC236}">
                <a16:creationId xmlns:a16="http://schemas.microsoft.com/office/drawing/2014/main" id="{FB901318-F03B-415D-8916-9A4D3D3E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68803" y="4380488"/>
            <a:ext cx="639811" cy="469973"/>
          </a:xfrm>
          <a:prstGeom prst="rect">
            <a:avLst/>
          </a:prstGeom>
          <a:noFill/>
        </p:spPr>
      </p:pic>
      <p:pic>
        <p:nvPicPr>
          <p:cNvPr id="9" name="Picture 2" descr="F:\AAA-LÀM ẢNH SLIDE\Bai5-HĐ-1b(1).png">
            <a:extLst>
              <a:ext uri="{FF2B5EF4-FFF2-40B4-BE49-F238E27FC236}">
                <a16:creationId xmlns:a16="http://schemas.microsoft.com/office/drawing/2014/main" id="{71B0D7C1-D926-496C-8F69-947979C9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65243" y="2160880"/>
            <a:ext cx="639811" cy="469973"/>
          </a:xfrm>
          <a:prstGeom prst="rect">
            <a:avLst/>
          </a:prstGeom>
          <a:noFill/>
        </p:spPr>
      </p:pic>
      <p:pic>
        <p:nvPicPr>
          <p:cNvPr id="10" name="Picture 6" descr="F:\AAA-LÀM ẢNH SLIDE\Bai5-HĐ-1b(2).png">
            <a:extLst>
              <a:ext uri="{FF2B5EF4-FFF2-40B4-BE49-F238E27FC236}">
                <a16:creationId xmlns:a16="http://schemas.microsoft.com/office/drawing/2014/main" id="{317D61FE-5D23-4D3F-BA2F-43768341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517" y="1714349"/>
            <a:ext cx="1609344" cy="1363035"/>
          </a:xfrm>
          <a:prstGeom prst="rect">
            <a:avLst/>
          </a:prstGeom>
          <a:noFill/>
        </p:spPr>
      </p:pic>
      <p:pic>
        <p:nvPicPr>
          <p:cNvPr id="11" name="Picture 2" descr="F:\AAA-LÀM ẢNH SLIDE\Bai5-HĐ-1b(1).png">
            <a:extLst>
              <a:ext uri="{FF2B5EF4-FFF2-40B4-BE49-F238E27FC236}">
                <a16:creationId xmlns:a16="http://schemas.microsoft.com/office/drawing/2014/main" id="{A457E5BB-6250-4E30-AA1D-B09D44AC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3561" y="2434581"/>
            <a:ext cx="575666" cy="422855"/>
          </a:xfrm>
          <a:prstGeom prst="rect">
            <a:avLst/>
          </a:prstGeom>
          <a:noFill/>
        </p:spPr>
      </p:pic>
      <p:pic>
        <p:nvPicPr>
          <p:cNvPr id="12" name="Picture 2" descr="F:\AAA-LÀM ẢNH SLIDE\Bai5-HĐ-1b(1).png">
            <a:extLst>
              <a:ext uri="{FF2B5EF4-FFF2-40B4-BE49-F238E27FC236}">
                <a16:creationId xmlns:a16="http://schemas.microsoft.com/office/drawing/2014/main" id="{819FA740-25A2-4B85-B0F0-DB279C2D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9438" y="2050789"/>
            <a:ext cx="726341" cy="533533"/>
          </a:xfrm>
          <a:prstGeom prst="rect">
            <a:avLst/>
          </a:prstGeom>
          <a:noFill/>
        </p:spPr>
      </p:pic>
      <p:pic>
        <p:nvPicPr>
          <p:cNvPr id="13" name="Picture 2" descr="F:\AAA-LÀM ẢNH SLIDE\Bai5-HĐ-1b(1).png">
            <a:extLst>
              <a:ext uri="{FF2B5EF4-FFF2-40B4-BE49-F238E27FC236}">
                <a16:creationId xmlns:a16="http://schemas.microsoft.com/office/drawing/2014/main" id="{D8F6ADCD-C6CC-4F97-A7D4-AFAAE265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16192" y="2050789"/>
            <a:ext cx="431934" cy="317277"/>
          </a:xfrm>
          <a:prstGeom prst="rect">
            <a:avLst/>
          </a:prstGeom>
          <a:noFill/>
        </p:spPr>
      </p:pic>
      <p:pic>
        <p:nvPicPr>
          <p:cNvPr id="14" name="Picture 6" descr="F:\AAA-LÀM ẢNH SLIDE\Bai5-HĐ-1b(2).png">
            <a:extLst>
              <a:ext uri="{FF2B5EF4-FFF2-40B4-BE49-F238E27FC236}">
                <a16:creationId xmlns:a16="http://schemas.microsoft.com/office/drawing/2014/main" id="{AFD57679-3004-483A-8CB5-55CF9FC2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449" y="3933957"/>
            <a:ext cx="1880882" cy="1593014"/>
          </a:xfrm>
          <a:prstGeom prst="rect">
            <a:avLst/>
          </a:prstGeom>
          <a:noFill/>
        </p:spPr>
      </p:pic>
      <p:pic>
        <p:nvPicPr>
          <p:cNvPr id="15" name="Picture 2" descr="F:\AAA-LÀM ẢNH SLIDE\Bai5-HĐ-1b(1).png">
            <a:extLst>
              <a:ext uri="{FF2B5EF4-FFF2-40B4-BE49-F238E27FC236}">
                <a16:creationId xmlns:a16="http://schemas.microsoft.com/office/drawing/2014/main" id="{E294F371-BC92-4419-AB29-231753D6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24225" y="4675981"/>
            <a:ext cx="609313" cy="447571"/>
          </a:xfrm>
          <a:prstGeom prst="rect">
            <a:avLst/>
          </a:prstGeom>
          <a:noFill/>
        </p:spPr>
      </p:pic>
      <p:pic>
        <p:nvPicPr>
          <p:cNvPr id="16" name="Picture 2" descr="F:\AAA-LÀM ẢNH SLIDE\Bai5-HĐ-1b(1).png">
            <a:extLst>
              <a:ext uri="{FF2B5EF4-FFF2-40B4-BE49-F238E27FC236}">
                <a16:creationId xmlns:a16="http://schemas.microsoft.com/office/drawing/2014/main" id="{94A3CB76-76C0-4A93-8F19-11D44445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2808" y="4247484"/>
            <a:ext cx="539633" cy="396387"/>
          </a:xfrm>
          <a:prstGeom prst="rect">
            <a:avLst/>
          </a:prstGeom>
          <a:noFill/>
        </p:spPr>
      </p:pic>
      <p:pic>
        <p:nvPicPr>
          <p:cNvPr id="17" name="Picture 2" descr="F:\AAA-LÀM ẢNH SLIDE\Bai5-HĐ-1b(1).png">
            <a:extLst>
              <a:ext uri="{FF2B5EF4-FFF2-40B4-BE49-F238E27FC236}">
                <a16:creationId xmlns:a16="http://schemas.microsoft.com/office/drawing/2014/main" id="{A8DF9A27-179B-43EC-B436-443CF9EB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02445" y="4254330"/>
            <a:ext cx="672796" cy="494202"/>
          </a:xfrm>
          <a:prstGeom prst="rect">
            <a:avLst/>
          </a:prstGeom>
          <a:noFill/>
        </p:spPr>
      </p:pic>
      <p:pic>
        <p:nvPicPr>
          <p:cNvPr id="18" name="Picture 2" descr="F:\AAA-LÀM ẢNH SLIDE\Bai5-HĐ-1b(1).png">
            <a:extLst>
              <a:ext uri="{FF2B5EF4-FFF2-40B4-BE49-F238E27FC236}">
                <a16:creationId xmlns:a16="http://schemas.microsoft.com/office/drawing/2014/main" id="{F01F155F-A310-4C7A-BA8D-007C418C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580067" y="4764236"/>
            <a:ext cx="482325" cy="354292"/>
          </a:xfrm>
          <a:prstGeom prst="rect">
            <a:avLst/>
          </a:prstGeom>
          <a:noFill/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DFD2FB-6B17-4C1C-A549-DF742711276E}"/>
              </a:ext>
            </a:extLst>
          </p:cNvPr>
          <p:cNvSpPr txBox="1">
            <a:spLocks/>
          </p:cNvSpPr>
          <p:nvPr/>
        </p:nvSpPr>
        <p:spPr>
          <a:xfrm>
            <a:off x="690164" y="1293647"/>
            <a:ext cx="759285" cy="37725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5C09F7-2FAC-41E4-A2FB-71A600C42FAC}"/>
              </a:ext>
            </a:extLst>
          </p:cNvPr>
          <p:cNvGrpSpPr/>
          <p:nvPr/>
        </p:nvGrpSpPr>
        <p:grpSpPr>
          <a:xfrm>
            <a:off x="1840849" y="2176604"/>
            <a:ext cx="446022" cy="455311"/>
            <a:chOff x="281332" y="1491380"/>
            <a:chExt cx="446022" cy="455311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0D64DBD4-3C0B-4887-94AE-EF5F28C78FF4}"/>
                </a:ext>
              </a:extLst>
            </p:cNvPr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9A9A895F-FB54-4F58-BE22-AE10AE8DBED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D9EAA-E023-446A-BA76-BF0FF853BC5F}"/>
              </a:ext>
            </a:extLst>
          </p:cNvPr>
          <p:cNvGrpSpPr/>
          <p:nvPr/>
        </p:nvGrpSpPr>
        <p:grpSpPr>
          <a:xfrm>
            <a:off x="3535511" y="4396212"/>
            <a:ext cx="446022" cy="475473"/>
            <a:chOff x="1975994" y="3710988"/>
            <a:chExt cx="446022" cy="475473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12A88EC1-FE24-48BB-8BB1-CFE11D213CF4}"/>
                </a:ext>
              </a:extLst>
            </p:cNvPr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3739A50B-CDCB-418D-B62B-797F4D1785EC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11EBF-B2B1-4D6B-8303-01483761D35B}"/>
              </a:ext>
            </a:extLst>
          </p:cNvPr>
          <p:cNvGrpSpPr/>
          <p:nvPr/>
        </p:nvGrpSpPr>
        <p:grpSpPr>
          <a:xfrm>
            <a:off x="5832415" y="3290886"/>
            <a:ext cx="405942" cy="425158"/>
            <a:chOff x="3876615" y="2681286"/>
            <a:chExt cx="405942" cy="425158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D9FA8DCF-6047-421D-A9AC-886D5F17B9F9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0F7CBF4-BF11-4D9D-B122-5207468C055B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70B0B0-7D32-450D-9985-D13B1CD0A990}"/>
              </a:ext>
            </a:extLst>
          </p:cNvPr>
          <p:cNvGrpSpPr/>
          <p:nvPr/>
        </p:nvGrpSpPr>
        <p:grpSpPr>
          <a:xfrm>
            <a:off x="7541339" y="3285598"/>
            <a:ext cx="405942" cy="419157"/>
            <a:chOff x="5585539" y="2675998"/>
            <a:chExt cx="405942" cy="419157"/>
          </a:xfrm>
        </p:grpSpPr>
        <p:sp>
          <p:nvSpPr>
            <p:cNvPr id="30" name="Rounded Rectangle 98">
              <a:extLst>
                <a:ext uri="{FF2B5EF4-FFF2-40B4-BE49-F238E27FC236}">
                  <a16:creationId xmlns:a16="http://schemas.microsoft.com/office/drawing/2014/main" id="{6F21A465-B8BC-4F32-854D-CC0BDE4383CB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0EC67889-E05A-472F-90BE-FECDCE06E32E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8F92CF-1FEF-4F45-8568-802D72E43DA8}"/>
              </a:ext>
            </a:extLst>
          </p:cNvPr>
          <p:cNvGrpSpPr/>
          <p:nvPr/>
        </p:nvGrpSpPr>
        <p:grpSpPr>
          <a:xfrm>
            <a:off x="9954131" y="3253582"/>
            <a:ext cx="405942" cy="427393"/>
            <a:chOff x="7632352" y="2681286"/>
            <a:chExt cx="405942" cy="427393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062A761F-798E-4272-B089-50E8AA78BD42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92C82111-68B1-4BF0-B0EB-3A28B8921ECA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8F16F1-C823-4A27-BA8B-3F4AC21B1FC2}"/>
              </a:ext>
            </a:extLst>
          </p:cNvPr>
          <p:cNvGrpSpPr/>
          <p:nvPr/>
        </p:nvGrpSpPr>
        <p:grpSpPr>
          <a:xfrm>
            <a:off x="1595609" y="2176604"/>
            <a:ext cx="691262" cy="680832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A6C9C2CB-4368-41CF-BC2F-1E6E28D7C973}"/>
                </a:ext>
              </a:extLst>
            </p:cNvPr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60363EB-EF5A-4E88-8D58-1895F98F6CA7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D6B821-B8BE-427A-A117-3E96EF3095EC}"/>
              </a:ext>
            </a:extLst>
          </p:cNvPr>
          <p:cNvGrpSpPr/>
          <p:nvPr/>
        </p:nvGrpSpPr>
        <p:grpSpPr>
          <a:xfrm>
            <a:off x="3417601" y="4396212"/>
            <a:ext cx="563932" cy="671168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5F484ECA-8861-4EDB-8C2C-D25CE8862B18}"/>
                </a:ext>
              </a:extLst>
            </p:cNvPr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6422B11C-8385-4767-8FD0-3E620ED88DC4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7037CF-DAB9-4335-BCAD-2239DEBF0E85}"/>
              </a:ext>
            </a:extLst>
          </p:cNvPr>
          <p:cNvGrpSpPr/>
          <p:nvPr/>
        </p:nvGrpSpPr>
        <p:grpSpPr>
          <a:xfrm>
            <a:off x="5598546" y="3290886"/>
            <a:ext cx="639811" cy="658814"/>
            <a:chOff x="3876615" y="2681286"/>
            <a:chExt cx="405942" cy="425158"/>
          </a:xfrm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755A2B52-74F4-4D95-982E-206F1E7E7FA9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5D7ACF4B-6743-411C-A200-CDC43F535F29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70B55A-885B-4069-8A60-1A27088E7717}"/>
              </a:ext>
            </a:extLst>
          </p:cNvPr>
          <p:cNvGrpSpPr/>
          <p:nvPr/>
        </p:nvGrpSpPr>
        <p:grpSpPr>
          <a:xfrm>
            <a:off x="7541339" y="3285598"/>
            <a:ext cx="568950" cy="664102"/>
            <a:chOff x="5585539" y="2675998"/>
            <a:chExt cx="405942" cy="430446"/>
          </a:xfrm>
        </p:grpSpPr>
        <p:sp>
          <p:nvSpPr>
            <p:cNvPr id="45" name="Rounded Rectangle 91">
              <a:extLst>
                <a:ext uri="{FF2B5EF4-FFF2-40B4-BE49-F238E27FC236}">
                  <a16:creationId xmlns:a16="http://schemas.microsoft.com/office/drawing/2014/main" id="{6E5670F0-894F-4026-ADCF-D36F01C6A463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119EB206-6DA9-4BFE-8E67-A7E18C7A0F64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128405-8050-4717-A3BF-4CD0A6F69C21}"/>
              </a:ext>
            </a:extLst>
          </p:cNvPr>
          <p:cNvGrpSpPr/>
          <p:nvPr/>
        </p:nvGrpSpPr>
        <p:grpSpPr>
          <a:xfrm>
            <a:off x="9954131" y="3253582"/>
            <a:ext cx="568950" cy="658814"/>
            <a:chOff x="7632352" y="2681286"/>
            <a:chExt cx="405942" cy="422921"/>
          </a:xfrm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3AE85BFF-C131-4F57-8BF1-ADAF1F9AF6D4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Calibri" panose="020F0502020204030204" pitchFamily="34" charset="0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844C4807-2CC9-4A72-8083-2E25419CBBB6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1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08BFB-B1F1-4007-BEB9-72541F9A0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78" y="1052211"/>
            <a:ext cx="2558381" cy="1279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C652-950D-4328-8C3F-1427FB09117D}"/>
              </a:ext>
            </a:extLst>
          </p:cNvPr>
          <p:cNvSpPr txBox="1">
            <a:spLocks/>
          </p:cNvSpPr>
          <p:nvPr/>
        </p:nvSpPr>
        <p:spPr>
          <a:xfrm>
            <a:off x="6601365" y="3566312"/>
            <a:ext cx="1009355" cy="40594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endParaRPr lang="en-GB" sz="28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7" descr="F:\AAA-LÀM ẢNH SLIDE\Bai5-HĐ-1c(1).png">
            <a:extLst>
              <a:ext uri="{FF2B5EF4-FFF2-40B4-BE49-F238E27FC236}">
                <a16:creationId xmlns:a16="http://schemas.microsoft.com/office/drawing/2014/main" id="{FDCE9A22-FBB5-4CD1-9839-23ACC78D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78776" y="3566312"/>
            <a:ext cx="766729" cy="331963"/>
          </a:xfrm>
          <a:prstGeom prst="rect">
            <a:avLst/>
          </a:prstGeom>
          <a:noFill/>
        </p:spPr>
      </p:pic>
      <p:pic>
        <p:nvPicPr>
          <p:cNvPr id="5" name="Picture 7" descr="F:\AAA-LÀM ẢNH SLIDE\Bai5-HĐ-1c(1).png">
            <a:extLst>
              <a:ext uri="{FF2B5EF4-FFF2-40B4-BE49-F238E27FC236}">
                <a16:creationId xmlns:a16="http://schemas.microsoft.com/office/drawing/2014/main" id="{57EAAE9D-4972-4E1D-957D-9EAAED48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55398" y="3604140"/>
            <a:ext cx="766729" cy="331963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F08D28-5B96-43FF-A21C-D200631845D0}"/>
              </a:ext>
            </a:extLst>
          </p:cNvPr>
          <p:cNvSpPr txBox="1">
            <a:spLocks/>
          </p:cNvSpPr>
          <p:nvPr/>
        </p:nvSpPr>
        <p:spPr>
          <a:xfrm>
            <a:off x="8907363" y="3584386"/>
            <a:ext cx="1009355" cy="40594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được</a:t>
            </a:r>
            <a:endParaRPr lang="en-GB" sz="28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7" descr="F:\AAA-LÀM ẢNH SLIDE\Bai5-HĐ-1c(1).png">
            <a:extLst>
              <a:ext uri="{FF2B5EF4-FFF2-40B4-BE49-F238E27FC236}">
                <a16:creationId xmlns:a16="http://schemas.microsoft.com/office/drawing/2014/main" id="{701DDAF5-6586-4983-88EA-CC98A0AB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564579" y="3646300"/>
            <a:ext cx="766729" cy="331963"/>
          </a:xfrm>
          <a:prstGeom prst="rect">
            <a:avLst/>
          </a:prstGeom>
          <a:noFill/>
        </p:spPr>
      </p:pic>
      <p:pic>
        <p:nvPicPr>
          <p:cNvPr id="8" name="Picture 5" descr="F:\AAA-LÀM ẢNH SLIDE\Bai5-HĐ-1c(2).png">
            <a:extLst>
              <a:ext uri="{FF2B5EF4-FFF2-40B4-BE49-F238E27FC236}">
                <a16:creationId xmlns:a16="http://schemas.microsoft.com/office/drawing/2014/main" id="{2089CEB7-8475-48BD-8EB8-2B4AECA5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893" y="4015966"/>
            <a:ext cx="1609344" cy="1508760"/>
          </a:xfrm>
          <a:prstGeom prst="rect">
            <a:avLst/>
          </a:prstGeom>
          <a:noFill/>
        </p:spPr>
      </p:pic>
      <p:pic>
        <p:nvPicPr>
          <p:cNvPr id="9" name="Picture 7" descr="F:\AAA-LÀM ẢNH SLIDE\Bai5-HĐ-1c(1).png">
            <a:extLst>
              <a:ext uri="{FF2B5EF4-FFF2-40B4-BE49-F238E27FC236}">
                <a16:creationId xmlns:a16="http://schemas.microsoft.com/office/drawing/2014/main" id="{E21E95F2-0DF7-452F-BD3B-E2479E9E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5444" y="4383721"/>
            <a:ext cx="823715" cy="389781"/>
          </a:xfrm>
          <a:prstGeom prst="rect">
            <a:avLst/>
          </a:prstGeom>
          <a:noFill/>
        </p:spPr>
      </p:pic>
      <p:pic>
        <p:nvPicPr>
          <p:cNvPr id="10" name="Picture 6" descr="F:\AAA-LÀM ẢNH SLIDE\Bai5-HĐ-1c(3).png">
            <a:extLst>
              <a:ext uri="{FF2B5EF4-FFF2-40B4-BE49-F238E27FC236}">
                <a16:creationId xmlns:a16="http://schemas.microsoft.com/office/drawing/2014/main" id="{2B8967C7-F7DC-464B-BB36-8FE38F8F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801859" y="4982781"/>
            <a:ext cx="600924" cy="290370"/>
          </a:xfrm>
          <a:prstGeom prst="rect">
            <a:avLst/>
          </a:prstGeom>
          <a:noFill/>
        </p:spPr>
      </p:pic>
      <p:pic>
        <p:nvPicPr>
          <p:cNvPr id="11" name="Picture 7" descr="F:\AAA-LÀM ẢNH SLIDE\Bai5-HĐ-1c(1).png">
            <a:extLst>
              <a:ext uri="{FF2B5EF4-FFF2-40B4-BE49-F238E27FC236}">
                <a16:creationId xmlns:a16="http://schemas.microsoft.com/office/drawing/2014/main" id="{F7FFAF0F-DCB4-4FC0-869A-72554F44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354071" y="4693042"/>
            <a:ext cx="698383" cy="330474"/>
          </a:xfrm>
          <a:prstGeom prst="rect">
            <a:avLst/>
          </a:prstGeom>
          <a:noFill/>
        </p:spPr>
      </p:pic>
      <p:pic>
        <p:nvPicPr>
          <p:cNvPr id="12" name="Picture 7" descr="F:\AAA-LÀM ẢNH SLIDE\Bai5-HĐ-1c(1).png">
            <a:extLst>
              <a:ext uri="{FF2B5EF4-FFF2-40B4-BE49-F238E27FC236}">
                <a16:creationId xmlns:a16="http://schemas.microsoft.com/office/drawing/2014/main" id="{84E95DE9-6ADA-4142-83F4-10A95EEB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71350" y="4604365"/>
            <a:ext cx="766729" cy="331963"/>
          </a:xfrm>
          <a:prstGeom prst="rect">
            <a:avLst/>
          </a:prstGeom>
          <a:noFill/>
        </p:spPr>
      </p:pic>
      <p:pic>
        <p:nvPicPr>
          <p:cNvPr id="13" name="Picture 5" descr="F:\AAA-LÀM ẢNH SLIDE\Bai5-HĐ-1c(2).png">
            <a:extLst>
              <a:ext uri="{FF2B5EF4-FFF2-40B4-BE49-F238E27FC236}">
                <a16:creationId xmlns:a16="http://schemas.microsoft.com/office/drawing/2014/main" id="{52534FA5-B3D2-47F8-A60E-6388D708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5959" y="1797868"/>
            <a:ext cx="1604876" cy="1505594"/>
          </a:xfrm>
          <a:prstGeom prst="rect">
            <a:avLst/>
          </a:prstGeom>
          <a:noFill/>
        </p:spPr>
      </p:pic>
      <p:pic>
        <p:nvPicPr>
          <p:cNvPr id="14" name="Picture 6" descr="F:\AAA-LÀM ẢNH SLIDE\Bai5-HĐ-1c(3).png">
            <a:extLst>
              <a:ext uri="{FF2B5EF4-FFF2-40B4-BE49-F238E27FC236}">
                <a16:creationId xmlns:a16="http://schemas.microsoft.com/office/drawing/2014/main" id="{9AA17D6E-FB39-484A-90A7-838F3899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0524" y="2119608"/>
            <a:ext cx="623061" cy="249348"/>
          </a:xfrm>
          <a:prstGeom prst="rect">
            <a:avLst/>
          </a:prstGeom>
          <a:noFill/>
        </p:spPr>
      </p:pic>
      <p:pic>
        <p:nvPicPr>
          <p:cNvPr id="15" name="Picture 7" descr="F:\AAA-LÀM ẢNH SLIDE\Bai5-HĐ-1c(1).png">
            <a:extLst>
              <a:ext uri="{FF2B5EF4-FFF2-40B4-BE49-F238E27FC236}">
                <a16:creationId xmlns:a16="http://schemas.microsoft.com/office/drawing/2014/main" id="{4215995E-42FC-48FB-A4BB-7DBB5541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9167" y="2542896"/>
            <a:ext cx="630212" cy="298419"/>
          </a:xfrm>
          <a:prstGeom prst="rect">
            <a:avLst/>
          </a:prstGeom>
          <a:noFill/>
        </p:spPr>
      </p:pic>
      <p:pic>
        <p:nvPicPr>
          <p:cNvPr id="16" name="Picture 6" descr="F:\AAA-LÀM ẢNH SLIDE\Bai5-HĐ-1c(3).png">
            <a:extLst>
              <a:ext uri="{FF2B5EF4-FFF2-40B4-BE49-F238E27FC236}">
                <a16:creationId xmlns:a16="http://schemas.microsoft.com/office/drawing/2014/main" id="{0B123679-30DE-470D-B376-4E216AE8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79386" flipH="1">
            <a:off x="4030283" y="2103088"/>
            <a:ext cx="549849" cy="265871"/>
          </a:xfrm>
          <a:prstGeom prst="rect">
            <a:avLst/>
          </a:prstGeom>
          <a:noFill/>
        </p:spPr>
      </p:pic>
      <p:pic>
        <p:nvPicPr>
          <p:cNvPr id="17" name="Picture 7" descr="F:\AAA-LÀM ẢNH SLIDE\Bai5-HĐ-1c(1).png">
            <a:extLst>
              <a:ext uri="{FF2B5EF4-FFF2-40B4-BE49-F238E27FC236}">
                <a16:creationId xmlns:a16="http://schemas.microsoft.com/office/drawing/2014/main" id="{D8D5E8D7-3BBA-4DB8-A6E0-08FC3123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3967732" y="2441351"/>
            <a:ext cx="662474" cy="313695"/>
          </a:xfrm>
          <a:prstGeom prst="rect">
            <a:avLst/>
          </a:prstGeom>
          <a:noFill/>
        </p:spPr>
      </p:pic>
      <p:pic>
        <p:nvPicPr>
          <p:cNvPr id="18" name="Picture 7" descr="F:\AAA-LÀM ẢNH SLIDE\Bai5-HĐ-1c(1).png">
            <a:extLst>
              <a:ext uri="{FF2B5EF4-FFF2-40B4-BE49-F238E27FC236}">
                <a16:creationId xmlns:a16="http://schemas.microsoft.com/office/drawing/2014/main" id="{F5448C0D-D74C-471B-B569-9855F0FC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801415" y="2835481"/>
            <a:ext cx="540741" cy="256052"/>
          </a:xfrm>
          <a:prstGeom prst="rect">
            <a:avLst/>
          </a:prstGeom>
          <a:noFill/>
        </p:spPr>
      </p:pic>
      <p:pic>
        <p:nvPicPr>
          <p:cNvPr id="19" name="Picture 7" descr="F:\AAA-LÀM ẢNH SLIDE\Bai5-HĐ-1c(1).png">
            <a:extLst>
              <a:ext uri="{FF2B5EF4-FFF2-40B4-BE49-F238E27FC236}">
                <a16:creationId xmlns:a16="http://schemas.microsoft.com/office/drawing/2014/main" id="{9C915258-EB6E-4FD0-B08F-E0B8C33F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69297" y="2384684"/>
            <a:ext cx="766729" cy="331963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632CB6-D422-40BB-9DAF-07C94C52D630}"/>
              </a:ext>
            </a:extLst>
          </p:cNvPr>
          <p:cNvSpPr txBox="1">
            <a:spLocks/>
          </p:cNvSpPr>
          <p:nvPr/>
        </p:nvSpPr>
        <p:spPr>
          <a:xfrm>
            <a:off x="1615153" y="13921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9083D-C7B7-4F84-81E9-18A09F006F29}"/>
              </a:ext>
            </a:extLst>
          </p:cNvPr>
          <p:cNvGrpSpPr/>
          <p:nvPr/>
        </p:nvGrpSpPr>
        <p:grpSpPr>
          <a:xfrm>
            <a:off x="3329883" y="4551084"/>
            <a:ext cx="446022" cy="459456"/>
            <a:chOff x="1975994" y="3712884"/>
            <a:chExt cx="446022" cy="459456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C5BF2F9B-E815-4486-9680-791A92901149}"/>
                </a:ext>
              </a:extLst>
            </p:cNvPr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0E189A75-8816-4784-BAEA-A3AECF52A330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E362B8-3E8D-4209-AB84-435A85690404}"/>
              </a:ext>
            </a:extLst>
          </p:cNvPr>
          <p:cNvGrpSpPr/>
          <p:nvPr/>
        </p:nvGrpSpPr>
        <p:grpSpPr>
          <a:xfrm>
            <a:off x="5489515" y="3519486"/>
            <a:ext cx="405942" cy="413869"/>
            <a:chOff x="3876615" y="2681286"/>
            <a:chExt cx="405942" cy="413869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64138559-61C0-4ED2-AB0C-7AE21F024439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87A81DDD-1B71-4FE4-85CE-B9356883F1C1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B311D3-3B92-4DE5-8E83-86A0C4DAFF33}"/>
              </a:ext>
            </a:extLst>
          </p:cNvPr>
          <p:cNvGrpSpPr/>
          <p:nvPr/>
        </p:nvGrpSpPr>
        <p:grpSpPr>
          <a:xfrm>
            <a:off x="7565464" y="3552026"/>
            <a:ext cx="405942" cy="419157"/>
            <a:chOff x="5585539" y="2675998"/>
            <a:chExt cx="405942" cy="419157"/>
          </a:xfrm>
        </p:grpSpPr>
        <p:sp>
          <p:nvSpPr>
            <p:cNvPr id="28" name="Rounded Rectangle 66">
              <a:extLst>
                <a:ext uri="{FF2B5EF4-FFF2-40B4-BE49-F238E27FC236}">
                  <a16:creationId xmlns:a16="http://schemas.microsoft.com/office/drawing/2014/main" id="{AAA104D5-295A-4134-BD9F-B8ADC2103C0D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CA47D125-19DB-4FDD-9B9D-D75910C99705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A2E8C2-9BD1-4F3E-9B61-9A1F69C92BA9}"/>
              </a:ext>
            </a:extLst>
          </p:cNvPr>
          <p:cNvGrpSpPr/>
          <p:nvPr/>
        </p:nvGrpSpPr>
        <p:grpSpPr>
          <a:xfrm>
            <a:off x="10076884" y="3599474"/>
            <a:ext cx="405942" cy="413868"/>
            <a:chOff x="7632352" y="2681286"/>
            <a:chExt cx="405942" cy="413868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2A4C6ED1-2552-4CD2-8D5E-0386C5E8CF0F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04DA9FA2-ACF5-4405-A97F-48A1F8F06F1D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CAAEF9-0579-4340-9251-F11C1438EFCC}"/>
              </a:ext>
            </a:extLst>
          </p:cNvPr>
          <p:cNvGrpSpPr/>
          <p:nvPr/>
        </p:nvGrpSpPr>
        <p:grpSpPr>
          <a:xfrm>
            <a:off x="1635221" y="2331403"/>
            <a:ext cx="446022" cy="464918"/>
            <a:chOff x="281332" y="1493203"/>
            <a:chExt cx="446022" cy="464918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0AB8B709-7124-4300-8D58-B40EC9801CED}"/>
                </a:ext>
              </a:extLst>
            </p:cNvPr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4A157F02-ADFE-43DC-AC96-20278381F2B9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697F09-CC62-4A01-B427-D9DE39042C03}"/>
              </a:ext>
            </a:extLst>
          </p:cNvPr>
          <p:cNvGrpSpPr/>
          <p:nvPr/>
        </p:nvGrpSpPr>
        <p:grpSpPr>
          <a:xfrm>
            <a:off x="1635221" y="23314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200C1B2E-8D4A-4829-9A1F-69EA6EA9443A}"/>
                </a:ext>
              </a:extLst>
            </p:cNvPr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9058E22B-5E92-4CB1-9C6F-5B4676FEF564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E1478A-B1F9-4B36-82FE-9F0E880F067B}"/>
              </a:ext>
            </a:extLst>
          </p:cNvPr>
          <p:cNvGrpSpPr/>
          <p:nvPr/>
        </p:nvGrpSpPr>
        <p:grpSpPr>
          <a:xfrm>
            <a:off x="5489515" y="3519486"/>
            <a:ext cx="405942" cy="425158"/>
            <a:chOff x="3876615" y="2681286"/>
            <a:chExt cx="405942" cy="425158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E5995F54-0139-4299-98E2-0E5CB5AD4452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5696213E-827A-40D0-A808-D4728A301D53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37E044-56F0-4A76-8064-8ED052DAD94C}"/>
              </a:ext>
            </a:extLst>
          </p:cNvPr>
          <p:cNvGrpSpPr/>
          <p:nvPr/>
        </p:nvGrpSpPr>
        <p:grpSpPr>
          <a:xfrm>
            <a:off x="7565464" y="3552026"/>
            <a:ext cx="405942" cy="419157"/>
            <a:chOff x="5585539" y="2675998"/>
            <a:chExt cx="405942" cy="419157"/>
          </a:xfrm>
        </p:grpSpPr>
        <p:sp>
          <p:nvSpPr>
            <p:cNvPr id="43" name="Rounded Rectangle 128">
              <a:extLst>
                <a:ext uri="{FF2B5EF4-FFF2-40B4-BE49-F238E27FC236}">
                  <a16:creationId xmlns:a16="http://schemas.microsoft.com/office/drawing/2014/main" id="{F680160E-147A-4CD0-A5F8-14EEE71913A7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562B35B0-C44D-4FF5-B1C9-EF45DE19D888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F793A3-A38B-4244-B099-BC3EDC041C53}"/>
              </a:ext>
            </a:extLst>
          </p:cNvPr>
          <p:cNvGrpSpPr/>
          <p:nvPr/>
        </p:nvGrpSpPr>
        <p:grpSpPr>
          <a:xfrm>
            <a:off x="10076884" y="3599474"/>
            <a:ext cx="405942" cy="422921"/>
            <a:chOff x="7632352" y="2681286"/>
            <a:chExt cx="405942" cy="422921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C9C0AC25-F6BE-419C-84A3-413311ACE071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D9690DED-33C6-4CAF-822F-D7BB79F817EB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D7DC5EE-3390-413D-8F77-B5885CEA574E}"/>
              </a:ext>
            </a:extLst>
          </p:cNvPr>
          <p:cNvGrpSpPr/>
          <p:nvPr/>
        </p:nvGrpSpPr>
        <p:grpSpPr>
          <a:xfrm>
            <a:off x="3329883" y="45510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E37F2EA6-0529-42D3-ACDF-A9D409A1E61F}"/>
                </a:ext>
              </a:extLst>
            </p:cNvPr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80049CE1-C727-48DB-A813-4D55F6391A5C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5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D137D-FD91-4FE7-8171-28331E3CE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5" y="1726624"/>
            <a:ext cx="2951394" cy="14756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744311-ECD3-458E-99C7-1F7844307364}"/>
              </a:ext>
            </a:extLst>
          </p:cNvPr>
          <p:cNvSpPr/>
          <p:nvPr/>
        </p:nvSpPr>
        <p:spPr>
          <a:xfrm>
            <a:off x="1369122" y="3180042"/>
            <a:ext cx="1981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A3253-1F4B-43FB-BDF2-12B6CB3B77ED}"/>
              </a:ext>
            </a:extLst>
          </p:cNvPr>
          <p:cNvGrpSpPr/>
          <p:nvPr/>
        </p:nvGrpSpPr>
        <p:grpSpPr>
          <a:xfrm>
            <a:off x="4422771" y="95603"/>
            <a:ext cx="5991229" cy="6728998"/>
            <a:chOff x="4422771" y="95603"/>
            <a:chExt cx="3638887" cy="5006665"/>
          </a:xfrm>
        </p:grpSpPr>
        <p:pic>
          <p:nvPicPr>
            <p:cNvPr id="5" name="Picture 2" descr="F:\AAA-PDF-SGK\B5-HD.png">
              <a:extLst>
                <a:ext uri="{FF2B5EF4-FFF2-40B4-BE49-F238E27FC236}">
                  <a16:creationId xmlns:a16="http://schemas.microsoft.com/office/drawing/2014/main" id="{B6F9B760-E833-4EDF-9B07-120C4CA98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C34BB4-6051-4C8F-BBA9-CCC539FA8C65}"/>
                </a:ext>
              </a:extLst>
            </p:cNvPr>
            <p:cNvSpPr txBox="1"/>
            <p:nvPr/>
          </p:nvSpPr>
          <p:spPr>
            <a:xfrm>
              <a:off x="4972050" y="1085850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B30C3C-13F6-4662-ABBA-1B960C519265}"/>
                </a:ext>
              </a:extLst>
            </p:cNvPr>
            <p:cNvSpPr txBox="1"/>
            <p:nvPr/>
          </p:nvSpPr>
          <p:spPr>
            <a:xfrm>
              <a:off x="4975860" y="2872740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592DD5-C9B5-431C-8397-EA598FFF3342}"/>
                </a:ext>
              </a:extLst>
            </p:cNvPr>
            <p:cNvSpPr txBox="1"/>
            <p:nvPr/>
          </p:nvSpPr>
          <p:spPr>
            <a:xfrm>
              <a:off x="4975860" y="4712970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7C6B3E-A564-44A0-B5C3-4CBEB59EA165}"/>
                </a:ext>
              </a:extLst>
            </p:cNvPr>
            <p:cNvSpPr txBox="1"/>
            <p:nvPr/>
          </p:nvSpPr>
          <p:spPr>
            <a:xfrm>
              <a:off x="7204710" y="1076544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D08C50-3091-4621-8750-4F101DA527DA}"/>
                </a:ext>
              </a:extLst>
            </p:cNvPr>
            <p:cNvSpPr txBox="1"/>
            <p:nvPr/>
          </p:nvSpPr>
          <p:spPr>
            <a:xfrm>
              <a:off x="7197090" y="2852004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1F621B-A3A7-492B-BBEA-84311B4E49FB}"/>
                </a:ext>
              </a:extLst>
            </p:cNvPr>
            <p:cNvSpPr txBox="1"/>
            <p:nvPr/>
          </p:nvSpPr>
          <p:spPr>
            <a:xfrm>
              <a:off x="7185660" y="4703664"/>
              <a:ext cx="213416" cy="38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A921B99-55D9-442A-8314-6549563BAC07}"/>
              </a:ext>
            </a:extLst>
          </p:cNvPr>
          <p:cNvSpPr txBox="1">
            <a:spLocks/>
          </p:cNvSpPr>
          <p:nvPr/>
        </p:nvSpPr>
        <p:spPr>
          <a:xfrm>
            <a:off x="841227" y="645181"/>
            <a:ext cx="11107533" cy="35303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Cloud Callout 17">
            <a:extLst>
              <a:ext uri="{FF2B5EF4-FFF2-40B4-BE49-F238E27FC236}">
                <a16:creationId xmlns:a16="http://schemas.microsoft.com/office/drawing/2014/main" id="{402485C7-6045-4709-924C-4D3F86D9ECC3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chấm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bi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54E57-6AA0-4D23-80D1-D094315B0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305442-3FF2-45AF-8545-22992DA0D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24" name="Picture 2" descr="F:\AAA-LÀM ẢNH SLIDE\Bai5-HĐ-2(1).png">
            <a:extLst>
              <a:ext uri="{FF2B5EF4-FFF2-40B4-BE49-F238E27FC236}">
                <a16:creationId xmlns:a16="http://schemas.microsoft.com/office/drawing/2014/main" id="{2869DB90-5E43-451A-B3EF-87F05D76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106" y="1757944"/>
            <a:ext cx="4497304" cy="3619031"/>
          </a:xfrm>
          <a:prstGeom prst="rect">
            <a:avLst/>
          </a:prstGeom>
          <a:noFill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5377138-C961-41DE-A48F-CCCB84510988}"/>
              </a:ext>
            </a:extLst>
          </p:cNvPr>
          <p:cNvGrpSpPr/>
          <p:nvPr/>
        </p:nvGrpSpPr>
        <p:grpSpPr>
          <a:xfrm>
            <a:off x="6332815" y="5230120"/>
            <a:ext cx="1940661" cy="982699"/>
            <a:chOff x="5453607" y="3588610"/>
            <a:chExt cx="1461589" cy="711788"/>
          </a:xfrm>
        </p:grpSpPr>
        <p:sp>
          <p:nvSpPr>
            <p:cNvPr id="26" name="Rounded Rectangle 32">
              <a:extLst>
                <a:ext uri="{FF2B5EF4-FFF2-40B4-BE49-F238E27FC236}">
                  <a16:creationId xmlns:a16="http://schemas.microsoft.com/office/drawing/2014/main" id="{99B2B5E3-7395-492E-87AA-3189E7C6EBE5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9901770-53A1-459D-A4F3-B9382AFD3CA2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7E0553F-A126-4991-A6AA-9790A9CE76F7}"/>
              </a:ext>
            </a:extLst>
          </p:cNvPr>
          <p:cNvSpPr/>
          <p:nvPr/>
        </p:nvSpPr>
        <p:spPr>
          <a:xfrm>
            <a:off x="5865159" y="2277209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5AAC57-FB79-4F42-9E13-3EC130C604F4}"/>
              </a:ext>
            </a:extLst>
          </p:cNvPr>
          <p:cNvSpPr/>
          <p:nvPr/>
        </p:nvSpPr>
        <p:spPr>
          <a:xfrm>
            <a:off x="5483410" y="3061845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DA405DD-317B-42CB-8B6C-8D1D2C3C7A52}"/>
              </a:ext>
            </a:extLst>
          </p:cNvPr>
          <p:cNvSpPr/>
          <p:nvPr/>
        </p:nvSpPr>
        <p:spPr>
          <a:xfrm>
            <a:off x="8521251" y="2054537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182DA3-AB51-4199-AA22-654713662281}"/>
              </a:ext>
            </a:extLst>
          </p:cNvPr>
          <p:cNvSpPr/>
          <p:nvPr/>
        </p:nvSpPr>
        <p:spPr>
          <a:xfrm>
            <a:off x="8983314" y="2052569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B8EC05-85F7-4269-A9C0-86C33175A578}"/>
              </a:ext>
            </a:extLst>
          </p:cNvPr>
          <p:cNvSpPr/>
          <p:nvPr/>
        </p:nvSpPr>
        <p:spPr>
          <a:xfrm>
            <a:off x="8538194" y="2855311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CA8142-E3AD-4D49-BCAA-8D0FFA5B5224}"/>
              </a:ext>
            </a:extLst>
          </p:cNvPr>
          <p:cNvSpPr/>
          <p:nvPr/>
        </p:nvSpPr>
        <p:spPr>
          <a:xfrm>
            <a:off x="9027981" y="2892737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D1DAB8D-C18C-4375-BB90-48A8872A9588}"/>
              </a:ext>
            </a:extLst>
          </p:cNvPr>
          <p:cNvSpPr/>
          <p:nvPr/>
        </p:nvSpPr>
        <p:spPr>
          <a:xfrm>
            <a:off x="5697519" y="2658209"/>
            <a:ext cx="216044" cy="224640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45">
            <a:extLst>
              <a:ext uri="{FF2B5EF4-FFF2-40B4-BE49-F238E27FC236}">
                <a16:creationId xmlns:a16="http://schemas.microsoft.com/office/drawing/2014/main" id="{BCD6D271-5A65-46AB-AB6A-3D67863B54C0}"/>
              </a:ext>
            </a:extLst>
          </p:cNvPr>
          <p:cNvGrpSpPr/>
          <p:nvPr/>
        </p:nvGrpSpPr>
        <p:grpSpPr>
          <a:xfrm>
            <a:off x="6347128" y="5230120"/>
            <a:ext cx="1940661" cy="982699"/>
            <a:chOff x="5453607" y="3588610"/>
            <a:chExt cx="1461589" cy="711788"/>
          </a:xfrm>
        </p:grpSpPr>
        <p:sp>
          <p:nvSpPr>
            <p:cNvPr id="36" name="Rounded Rectangle 45">
              <a:extLst>
                <a:ext uri="{FF2B5EF4-FFF2-40B4-BE49-F238E27FC236}">
                  <a16:creationId xmlns:a16="http://schemas.microsoft.com/office/drawing/2014/main" id="{5BA41CF6-F2D2-4558-B200-92E49E1D85B3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1AA17DA-F99A-4320-9EB0-C20F4120CD6D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9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C2CFBF81-C608-421E-A288-66924175E062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chấm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bi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6EDE5-7259-4D30-B487-2076BFA51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E7FD96-027E-4E93-AE75-3CB91F041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1D49D9B0-3C65-4DF4-9AE5-29C92042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9358" y="832992"/>
            <a:ext cx="6058542" cy="4875378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0DA56DF7-80B7-45C2-87DF-569AACFCA1EC}"/>
              </a:ext>
            </a:extLst>
          </p:cNvPr>
          <p:cNvGrpSpPr/>
          <p:nvPr/>
        </p:nvGrpSpPr>
        <p:grpSpPr>
          <a:xfrm>
            <a:off x="7135059" y="5270530"/>
            <a:ext cx="2066876" cy="827180"/>
            <a:chOff x="5453607" y="3588610"/>
            <a:chExt cx="1461589" cy="711788"/>
          </a:xfrm>
        </p:grpSpPr>
        <p:sp>
          <p:nvSpPr>
            <p:cNvPr id="7" name="Rounded Rectangle 26">
              <a:extLst>
                <a:ext uri="{FF2B5EF4-FFF2-40B4-BE49-F238E27FC236}">
                  <a16:creationId xmlns:a16="http://schemas.microsoft.com/office/drawing/2014/main" id="{6337B1E6-D17C-4CD4-9C1D-69B80B113266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B394E162-7B88-44FC-A434-6D4FA71FF9D0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006E795-25BB-4600-8E54-08EF67469187}"/>
              </a:ext>
            </a:extLst>
          </p:cNvPr>
          <p:cNvSpPr/>
          <p:nvPr/>
        </p:nvSpPr>
        <p:spPr>
          <a:xfrm>
            <a:off x="5995166" y="1271703"/>
            <a:ext cx="330930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7D539D-5915-4A4E-B89D-18DD9C132ED7}"/>
              </a:ext>
            </a:extLst>
          </p:cNvPr>
          <p:cNvSpPr/>
          <p:nvPr/>
        </p:nvSpPr>
        <p:spPr>
          <a:xfrm>
            <a:off x="5563305" y="2099098"/>
            <a:ext cx="330931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F4D236-4B67-43A3-ABEC-B637BED9FFF2}"/>
              </a:ext>
            </a:extLst>
          </p:cNvPr>
          <p:cNvSpPr/>
          <p:nvPr/>
        </p:nvSpPr>
        <p:spPr>
          <a:xfrm>
            <a:off x="10148031" y="1765089"/>
            <a:ext cx="330930" cy="38929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393A3-A255-4ACA-98A1-5C35ECDE3F61}"/>
              </a:ext>
            </a:extLst>
          </p:cNvPr>
          <p:cNvSpPr/>
          <p:nvPr/>
        </p:nvSpPr>
        <p:spPr>
          <a:xfrm>
            <a:off x="10427686" y="1228764"/>
            <a:ext cx="330929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25B406-64CE-4222-B6FA-9A19618AAB89}"/>
              </a:ext>
            </a:extLst>
          </p:cNvPr>
          <p:cNvSpPr/>
          <p:nvPr/>
        </p:nvSpPr>
        <p:spPr>
          <a:xfrm>
            <a:off x="9817101" y="2263534"/>
            <a:ext cx="330930" cy="408254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>
            <a:extLst>
              <a:ext uri="{FF2B5EF4-FFF2-40B4-BE49-F238E27FC236}">
                <a16:creationId xmlns:a16="http://schemas.microsoft.com/office/drawing/2014/main" id="{3E8051DF-F786-4308-8796-CE6862CC0EE9}"/>
              </a:ext>
            </a:extLst>
          </p:cNvPr>
          <p:cNvGrpSpPr/>
          <p:nvPr/>
        </p:nvGrpSpPr>
        <p:grpSpPr>
          <a:xfrm>
            <a:off x="7140268" y="5240273"/>
            <a:ext cx="2066876" cy="827180"/>
            <a:chOff x="5453607" y="3588610"/>
            <a:chExt cx="1461589" cy="711788"/>
          </a:xfrm>
        </p:grpSpPr>
        <p:sp>
          <p:nvSpPr>
            <p:cNvPr id="15" name="Rounded Rectangle 49">
              <a:extLst>
                <a:ext uri="{FF2B5EF4-FFF2-40B4-BE49-F238E27FC236}">
                  <a16:creationId xmlns:a16="http://schemas.microsoft.com/office/drawing/2014/main" id="{F6D58CBE-CE55-4CE7-B5ED-BC4B29D1F644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41E37FD-19DE-43F1-B4E2-9CFF755E5C3A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5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30AFC0C0-8374-4170-94D4-9155C642D75C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chấm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bi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842DC-5C3C-4248-A438-2F58EB330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4EF458-AF54-4800-921C-2F4242197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4B8BF068-7662-46CE-9981-0E795A3F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7337" y="1398251"/>
            <a:ext cx="5238608" cy="4215567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5EBE6C30-67B6-4F83-A5CD-04F9D7AEF64F}"/>
              </a:ext>
            </a:extLst>
          </p:cNvPr>
          <p:cNvGrpSpPr/>
          <p:nvPr/>
        </p:nvGrpSpPr>
        <p:grpSpPr>
          <a:xfrm>
            <a:off x="7417750" y="5753518"/>
            <a:ext cx="1756183" cy="926682"/>
            <a:chOff x="5453607" y="3588610"/>
            <a:chExt cx="1461589" cy="7117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A4135A-D433-4E56-A712-997C6E39AA76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D88C193-CCF8-4766-90A3-76376C69AFEC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6F1F12F-12A2-4BBF-9EA5-DED1B09AFFE7}"/>
              </a:ext>
            </a:extLst>
          </p:cNvPr>
          <p:cNvSpPr/>
          <p:nvPr/>
        </p:nvSpPr>
        <p:spPr>
          <a:xfrm>
            <a:off x="9714548" y="1967787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D704A8-E97A-4EA0-ACA2-878D0CE78AB2}"/>
              </a:ext>
            </a:extLst>
          </p:cNvPr>
          <p:cNvSpPr/>
          <p:nvPr/>
        </p:nvSpPr>
        <p:spPr>
          <a:xfrm>
            <a:off x="10176611" y="1965819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787DD9-3457-4141-9356-D2E9D2051B13}"/>
              </a:ext>
            </a:extLst>
          </p:cNvPr>
          <p:cNvSpPr/>
          <p:nvPr/>
        </p:nvSpPr>
        <p:spPr>
          <a:xfrm>
            <a:off x="9731491" y="2768561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6D7622-D226-4AD1-8B58-A1D383067B74}"/>
              </a:ext>
            </a:extLst>
          </p:cNvPr>
          <p:cNvSpPr/>
          <p:nvPr/>
        </p:nvSpPr>
        <p:spPr>
          <a:xfrm>
            <a:off x="10221278" y="2805987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960296-8909-46A2-BAFE-431BED261053}"/>
              </a:ext>
            </a:extLst>
          </p:cNvPr>
          <p:cNvSpPr/>
          <p:nvPr/>
        </p:nvSpPr>
        <p:spPr>
          <a:xfrm>
            <a:off x="6087790" y="1965819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>
            <a:extLst>
              <a:ext uri="{FF2B5EF4-FFF2-40B4-BE49-F238E27FC236}">
                <a16:creationId xmlns:a16="http://schemas.microsoft.com/office/drawing/2014/main" id="{C81F7F8A-5FF2-4485-A230-CEBA20D5E6BA}"/>
              </a:ext>
            </a:extLst>
          </p:cNvPr>
          <p:cNvGrpSpPr/>
          <p:nvPr/>
        </p:nvGrpSpPr>
        <p:grpSpPr>
          <a:xfrm>
            <a:off x="7423377" y="5753518"/>
            <a:ext cx="1756183" cy="926682"/>
            <a:chOff x="5453607" y="3588610"/>
            <a:chExt cx="1461589" cy="711788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E6F649B-D697-441B-B47D-E8B28B5518E4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F42BC3B-00F1-4362-BB0F-B0DBA8F50454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A041CF3-AA58-43A0-91F0-0585F73E1A28}"/>
              </a:ext>
            </a:extLst>
          </p:cNvPr>
          <p:cNvSpPr/>
          <p:nvPr/>
        </p:nvSpPr>
        <p:spPr>
          <a:xfrm>
            <a:off x="9961676" y="2402157"/>
            <a:ext cx="195507" cy="261668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B27FF77C-1C4F-4DCC-9210-4D9FC0FE104B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chấm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bi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1298F-1DCD-4B1E-84A0-DD5F5FD2D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CD18F-1DB4-470E-AF1D-2C64582E1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C3F27152-B323-4F4A-BEF0-80F06F5A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058" y="1061941"/>
            <a:ext cx="5180486" cy="4168796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718C57E6-CC4A-400D-B453-39F55B1B18A4}"/>
              </a:ext>
            </a:extLst>
          </p:cNvPr>
          <p:cNvGrpSpPr/>
          <p:nvPr/>
        </p:nvGrpSpPr>
        <p:grpSpPr>
          <a:xfrm>
            <a:off x="6986273" y="5304887"/>
            <a:ext cx="1730783" cy="1131980"/>
            <a:chOff x="5453607" y="3588610"/>
            <a:chExt cx="1461589" cy="7117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5BD4BAE-72E0-441C-9D03-026A5298AE75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F5D9413-8683-4E1A-8D61-1372811AF327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2136D36-4B69-49CE-8B50-C07F83765CE6}"/>
              </a:ext>
            </a:extLst>
          </p:cNvPr>
          <p:cNvSpPr/>
          <p:nvPr/>
        </p:nvSpPr>
        <p:spPr>
          <a:xfrm>
            <a:off x="6002319" y="1627263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0428E9-8F04-407E-A87D-F8B663D5E92D}"/>
              </a:ext>
            </a:extLst>
          </p:cNvPr>
          <p:cNvSpPr/>
          <p:nvPr/>
        </p:nvSpPr>
        <p:spPr>
          <a:xfrm>
            <a:off x="5620570" y="2411899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7D45BE-F392-4083-8CDA-DF164D4BFA74}"/>
              </a:ext>
            </a:extLst>
          </p:cNvPr>
          <p:cNvSpPr/>
          <p:nvPr/>
        </p:nvSpPr>
        <p:spPr>
          <a:xfrm>
            <a:off x="9805906" y="1627263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4BFD7B-6C45-46D5-BAD7-726B28A49E43}"/>
              </a:ext>
            </a:extLst>
          </p:cNvPr>
          <p:cNvSpPr/>
          <p:nvPr/>
        </p:nvSpPr>
        <p:spPr>
          <a:xfrm>
            <a:off x="9360786" y="2430005"/>
            <a:ext cx="192679" cy="258765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>
            <a:extLst>
              <a:ext uri="{FF2B5EF4-FFF2-40B4-BE49-F238E27FC236}">
                <a16:creationId xmlns:a16="http://schemas.microsoft.com/office/drawing/2014/main" id="{A6027D75-D6BD-4469-BCA2-FD0457F976B4}"/>
              </a:ext>
            </a:extLst>
          </p:cNvPr>
          <p:cNvGrpSpPr/>
          <p:nvPr/>
        </p:nvGrpSpPr>
        <p:grpSpPr>
          <a:xfrm>
            <a:off x="6986273" y="5286628"/>
            <a:ext cx="1730783" cy="1131980"/>
            <a:chOff x="5453607" y="3588610"/>
            <a:chExt cx="1461589" cy="71178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A674F12-15CC-4CD5-89C7-01E5C412A220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0B57CD1-7891-4860-9AFD-413817D20828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7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5-HĐ-2(1).png">
            <a:extLst>
              <a:ext uri="{FF2B5EF4-FFF2-40B4-BE49-F238E27FC236}">
                <a16:creationId xmlns:a16="http://schemas.microsoft.com/office/drawing/2014/main" id="{D9787A8B-0ACE-4E6A-BEEF-52218EC1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658" y="1557241"/>
            <a:ext cx="5122365" cy="4122025"/>
          </a:xfrm>
          <a:prstGeom prst="rect">
            <a:avLst/>
          </a:prstGeom>
          <a:noFill/>
        </p:spPr>
      </p:pic>
      <p:grpSp>
        <p:nvGrpSpPr>
          <p:cNvPr id="3" name="Group 45">
            <a:extLst>
              <a:ext uri="{FF2B5EF4-FFF2-40B4-BE49-F238E27FC236}">
                <a16:creationId xmlns:a16="http://schemas.microsoft.com/office/drawing/2014/main" id="{2C98C188-298A-48DE-AC50-14710B78DEB9}"/>
              </a:ext>
            </a:extLst>
          </p:cNvPr>
          <p:cNvGrpSpPr/>
          <p:nvPr/>
        </p:nvGrpSpPr>
        <p:grpSpPr>
          <a:xfrm>
            <a:off x="7583866" y="5711638"/>
            <a:ext cx="1718083" cy="957990"/>
            <a:chOff x="5453607" y="3588610"/>
            <a:chExt cx="1461589" cy="711788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56F057AD-1D4D-483D-B97E-BDA0DA0BB670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4A8599E6-A29B-42BC-B913-C830BBD61433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E3D0EBD-AF43-4E0D-BDCA-38FC8D1C07E2}"/>
              </a:ext>
            </a:extLst>
          </p:cNvPr>
          <p:cNvSpPr/>
          <p:nvPr/>
        </p:nvSpPr>
        <p:spPr>
          <a:xfrm>
            <a:off x="6734741" y="2024192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202D63-7A79-470F-AB2A-CD92CE769F5B}"/>
              </a:ext>
            </a:extLst>
          </p:cNvPr>
          <p:cNvSpPr/>
          <p:nvPr/>
        </p:nvSpPr>
        <p:spPr>
          <a:xfrm>
            <a:off x="6318702" y="2820258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940EC5-9198-4698-83D9-C8982243BA44}"/>
              </a:ext>
            </a:extLst>
          </p:cNvPr>
          <p:cNvSpPr/>
          <p:nvPr/>
        </p:nvSpPr>
        <p:spPr>
          <a:xfrm>
            <a:off x="9813743" y="2136209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5077D3-AA87-4C7E-BF36-DF32758C9B3D}"/>
              </a:ext>
            </a:extLst>
          </p:cNvPr>
          <p:cNvSpPr/>
          <p:nvPr/>
        </p:nvSpPr>
        <p:spPr>
          <a:xfrm>
            <a:off x="10275806" y="2134241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3AF9C-FBF9-4F68-B975-5D83E4C7CFC8}"/>
              </a:ext>
            </a:extLst>
          </p:cNvPr>
          <p:cNvSpPr/>
          <p:nvPr/>
        </p:nvSpPr>
        <p:spPr>
          <a:xfrm>
            <a:off x="9830686" y="2936983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B0FA9B-A3DA-4657-9D68-9EEF4BDDB9B9}"/>
              </a:ext>
            </a:extLst>
          </p:cNvPr>
          <p:cNvSpPr/>
          <p:nvPr/>
        </p:nvSpPr>
        <p:spPr>
          <a:xfrm>
            <a:off x="10320473" y="2974409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266C1F-D0B7-4D75-BF26-2FB9EE6CF08E}"/>
              </a:ext>
            </a:extLst>
          </p:cNvPr>
          <p:cNvSpPr/>
          <p:nvPr/>
        </p:nvSpPr>
        <p:spPr>
          <a:xfrm>
            <a:off x="6292781" y="2028002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>
            <a:extLst>
              <a:ext uri="{FF2B5EF4-FFF2-40B4-BE49-F238E27FC236}">
                <a16:creationId xmlns:a16="http://schemas.microsoft.com/office/drawing/2014/main" id="{CBCB8014-DCD8-4A78-80E2-245D3FEE3E45}"/>
              </a:ext>
            </a:extLst>
          </p:cNvPr>
          <p:cNvGrpSpPr/>
          <p:nvPr/>
        </p:nvGrpSpPr>
        <p:grpSpPr>
          <a:xfrm>
            <a:off x="7600809" y="5703932"/>
            <a:ext cx="1718083" cy="973402"/>
            <a:chOff x="5453607" y="3588610"/>
            <a:chExt cx="1461589" cy="711788"/>
          </a:xfrm>
        </p:grpSpPr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D99B2746-067E-4E5D-BDF5-2AF9FC0342EF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A54B9F81-9AC2-4C50-A840-39CEECB42335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B4229F5-C6B1-418E-B97B-EC6DE64065B7}"/>
              </a:ext>
            </a:extLst>
          </p:cNvPr>
          <p:cNvSpPr/>
          <p:nvPr/>
        </p:nvSpPr>
        <p:spPr>
          <a:xfrm>
            <a:off x="6765221" y="2809052"/>
            <a:ext cx="191265" cy="255862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Callout 17">
            <a:extLst>
              <a:ext uri="{FF2B5EF4-FFF2-40B4-BE49-F238E27FC236}">
                <a16:creationId xmlns:a16="http://schemas.microsoft.com/office/drawing/2014/main" id="{31959172-8A44-42C0-8619-F700D24364B7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chấm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bi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B033C-3A6E-4078-9040-725A60E6E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56EDA6-DB06-4CD2-BE65-F6B5E4342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C1991D41-18E1-44C5-B674-CB717E259C6D}"/>
              </a:ext>
            </a:extLst>
          </p:cNvPr>
          <p:cNvSpPr/>
          <p:nvPr/>
        </p:nvSpPr>
        <p:spPr>
          <a:xfrm>
            <a:off x="1054100" y="1263696"/>
            <a:ext cx="3613609" cy="2616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chấm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bi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6DF03-4CB5-43E4-99A9-6C3680D0E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55" y="4145759"/>
            <a:ext cx="2712241" cy="271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14DB62-C9E3-497D-A293-39C1FFC12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6" y="245148"/>
            <a:ext cx="2306203" cy="1153103"/>
          </a:xfrm>
          <a:prstGeom prst="rect">
            <a:avLst/>
          </a:prstGeom>
        </p:spPr>
      </p:pic>
      <p:pic>
        <p:nvPicPr>
          <p:cNvPr id="5" name="Picture 2" descr="F:\AAA-LÀM ẢNH SLIDE\Bai5-HĐ-2(1).png">
            <a:extLst>
              <a:ext uri="{FF2B5EF4-FFF2-40B4-BE49-F238E27FC236}">
                <a16:creationId xmlns:a16="http://schemas.microsoft.com/office/drawing/2014/main" id="{CA98AC5C-2FCB-4077-B3EF-32147E9F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353" y="1398251"/>
            <a:ext cx="5324592" cy="4284759"/>
          </a:xfrm>
          <a:prstGeom prst="rect">
            <a:avLst/>
          </a:prstGeom>
          <a:noFill/>
        </p:spPr>
      </p:pic>
      <p:grpSp>
        <p:nvGrpSpPr>
          <p:cNvPr id="6" name="Group 45">
            <a:extLst>
              <a:ext uri="{FF2B5EF4-FFF2-40B4-BE49-F238E27FC236}">
                <a16:creationId xmlns:a16="http://schemas.microsoft.com/office/drawing/2014/main" id="{D9E203AC-D47E-49E2-9D5A-1D6B529C6CA7}"/>
              </a:ext>
            </a:extLst>
          </p:cNvPr>
          <p:cNvGrpSpPr/>
          <p:nvPr/>
        </p:nvGrpSpPr>
        <p:grpSpPr>
          <a:xfrm>
            <a:off x="7399102" y="5782690"/>
            <a:ext cx="1876380" cy="841121"/>
            <a:chOff x="5453607" y="3588610"/>
            <a:chExt cx="1461589" cy="7117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4CEEE0A-322D-456C-8DA7-17FFF095B211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5B0E097-0006-40AB-A1A5-4F8F598264C9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0F6392F-0A68-4AA8-84EF-0252900DE44C}"/>
              </a:ext>
            </a:extLst>
          </p:cNvPr>
          <p:cNvSpPr/>
          <p:nvPr/>
        </p:nvSpPr>
        <p:spPr>
          <a:xfrm>
            <a:off x="6449526" y="195147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1B296C-5732-487B-A5DA-B5024B84B5FE}"/>
              </a:ext>
            </a:extLst>
          </p:cNvPr>
          <p:cNvSpPr/>
          <p:nvPr/>
        </p:nvSpPr>
        <p:spPr>
          <a:xfrm>
            <a:off x="6010627" y="2747543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964389-0C1D-49B1-A66C-D3106AB145A5}"/>
              </a:ext>
            </a:extLst>
          </p:cNvPr>
          <p:cNvSpPr/>
          <p:nvPr/>
        </p:nvSpPr>
        <p:spPr>
          <a:xfrm>
            <a:off x="10005368" y="2358249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E39E58-5E92-4758-9782-A6C1CDB23D5C}"/>
              </a:ext>
            </a:extLst>
          </p:cNvPr>
          <p:cNvSpPr/>
          <p:nvPr/>
        </p:nvSpPr>
        <p:spPr>
          <a:xfrm>
            <a:off x="10227401" y="1944801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56F8DC-DFA7-4936-BFF3-C941523A8BA9}"/>
              </a:ext>
            </a:extLst>
          </p:cNvPr>
          <p:cNvSpPr/>
          <p:nvPr/>
        </p:nvSpPr>
        <p:spPr>
          <a:xfrm>
            <a:off x="9782281" y="2747543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40A410-DF2E-471B-9D28-CF6780AF60C9}"/>
              </a:ext>
            </a:extLst>
          </p:cNvPr>
          <p:cNvSpPr/>
          <p:nvPr/>
        </p:nvSpPr>
        <p:spPr>
          <a:xfrm>
            <a:off x="6007566" y="195528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>
            <a:extLst>
              <a:ext uri="{FF2B5EF4-FFF2-40B4-BE49-F238E27FC236}">
                <a16:creationId xmlns:a16="http://schemas.microsoft.com/office/drawing/2014/main" id="{15D14E4D-D7DE-4943-890D-441A9D0634C7}"/>
              </a:ext>
            </a:extLst>
          </p:cNvPr>
          <p:cNvGrpSpPr/>
          <p:nvPr/>
        </p:nvGrpSpPr>
        <p:grpSpPr>
          <a:xfrm>
            <a:off x="7402912" y="5786500"/>
            <a:ext cx="1876380" cy="833501"/>
            <a:chOff x="5453607" y="3588610"/>
            <a:chExt cx="1461589" cy="71178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C07BA4C-CCB2-479A-AFCD-31E10DE4D3BE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6BABBEBF-FD91-46FF-9D15-6EBB7BCE044A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FED48FA-D02E-4721-A2BF-FF4B7285D069}"/>
              </a:ext>
            </a:extLst>
          </p:cNvPr>
          <p:cNvSpPr/>
          <p:nvPr/>
        </p:nvSpPr>
        <p:spPr>
          <a:xfrm>
            <a:off x="6445716" y="273633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2F09FC-EB08-4E67-BC78-4B05DE46EA2F}"/>
              </a:ext>
            </a:extLst>
          </p:cNvPr>
          <p:cNvSpPr/>
          <p:nvPr/>
        </p:nvSpPr>
        <p:spPr>
          <a:xfrm>
            <a:off x="6453336" y="234390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F8946C-5BCB-44E8-9110-C939C099C87C}"/>
              </a:ext>
            </a:extLst>
          </p:cNvPr>
          <p:cNvSpPr/>
          <p:nvPr/>
        </p:nvSpPr>
        <p:spPr>
          <a:xfrm>
            <a:off x="6011376" y="2336287"/>
            <a:ext cx="208888" cy="265963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5417" y="809897"/>
            <a:ext cx="1071154" cy="33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5: MẤY VÀ MẤY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3BD13-24E7-469F-9CF2-C60A51F52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8" y="541952"/>
            <a:ext cx="2720436" cy="13602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48F05C-E952-4E64-A657-1D13621189F4}"/>
              </a:ext>
            </a:extLst>
          </p:cNvPr>
          <p:cNvGrpSpPr/>
          <p:nvPr/>
        </p:nvGrpSpPr>
        <p:grpSpPr>
          <a:xfrm>
            <a:off x="2054153" y="893443"/>
            <a:ext cx="9409814" cy="5231218"/>
            <a:chOff x="2598158" y="1467398"/>
            <a:chExt cx="7315200" cy="3386080"/>
          </a:xfrm>
        </p:grpSpPr>
        <p:pic>
          <p:nvPicPr>
            <p:cNvPr id="4" name="Picture 3" descr="F:\AAA-PDF-SGK\B5-KP.png">
              <a:extLst>
                <a:ext uri="{FF2B5EF4-FFF2-40B4-BE49-F238E27FC236}">
                  <a16:creationId xmlns:a16="http://schemas.microsoft.com/office/drawing/2014/main" id="{4C133CBD-7100-491A-B93F-E29052CD6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08" t="19717" r="-508" b="47452"/>
            <a:stretch/>
          </p:blipFill>
          <p:spPr bwMode="auto">
            <a:xfrm>
              <a:off x="2598158" y="1467398"/>
              <a:ext cx="7315200" cy="3386080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1A7BCC-76F7-406D-9302-2FF1096A60B7}"/>
                </a:ext>
              </a:extLst>
            </p:cNvPr>
            <p:cNvSpPr txBox="1"/>
            <p:nvPr/>
          </p:nvSpPr>
          <p:spPr>
            <a:xfrm>
              <a:off x="5095669" y="3160438"/>
              <a:ext cx="327993" cy="45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E91A39-5961-4087-A677-4776F1BFF8E0}"/>
                </a:ext>
              </a:extLst>
            </p:cNvPr>
            <p:cNvSpPr txBox="1"/>
            <p:nvPr/>
          </p:nvSpPr>
          <p:spPr>
            <a:xfrm>
              <a:off x="5140034" y="3633820"/>
              <a:ext cx="327993" cy="45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68F186-2DAD-40D1-BA69-3542C7A73026}"/>
                </a:ext>
              </a:extLst>
            </p:cNvPr>
            <p:cNvSpPr txBox="1"/>
            <p:nvPr/>
          </p:nvSpPr>
          <p:spPr>
            <a:xfrm>
              <a:off x="6211255" y="3618641"/>
              <a:ext cx="327993" cy="45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37E0C2-4F5F-464F-AF4B-B40244DF3F01}"/>
                </a:ext>
              </a:extLst>
            </p:cNvPr>
            <p:cNvSpPr txBox="1"/>
            <p:nvPr/>
          </p:nvSpPr>
          <p:spPr>
            <a:xfrm>
              <a:off x="7461386" y="3618641"/>
              <a:ext cx="327993" cy="45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0EFF0B-80C6-4924-8EFB-F3C2DA201111}"/>
                </a:ext>
              </a:extLst>
            </p:cNvPr>
            <p:cNvSpPr txBox="1"/>
            <p:nvPr/>
          </p:nvSpPr>
          <p:spPr>
            <a:xfrm>
              <a:off x="7437241" y="3160438"/>
              <a:ext cx="327993" cy="45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EF273-A343-4886-8C9C-1CE244780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27" y="1233286"/>
            <a:ext cx="2345688" cy="1172844"/>
          </a:xfrm>
          <a:prstGeom prst="rect">
            <a:avLst/>
          </a:prstGeom>
        </p:spPr>
      </p:pic>
      <p:pic>
        <p:nvPicPr>
          <p:cNvPr id="3" name="Picture 2" descr="F:\AAA-LÀM ẢNH SLIDE\Bai5-HĐ-1c(2).png">
            <a:extLst>
              <a:ext uri="{FF2B5EF4-FFF2-40B4-BE49-F238E27FC236}">
                <a16:creationId xmlns:a16="http://schemas.microsoft.com/office/drawing/2014/main" id="{8B813715-23AF-4A86-BB38-A459C28C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416" y="1635164"/>
            <a:ext cx="1380665" cy="1184304"/>
          </a:xfrm>
          <a:prstGeom prst="rect">
            <a:avLst/>
          </a:prstGeom>
          <a:noFill/>
        </p:spPr>
      </p:pic>
      <p:pic>
        <p:nvPicPr>
          <p:cNvPr id="4" name="Picture 4" descr="F:\AAA-LÀM ẢNH SLIDE\Bai5-KP.png">
            <a:extLst>
              <a:ext uri="{FF2B5EF4-FFF2-40B4-BE49-F238E27FC236}">
                <a16:creationId xmlns:a16="http://schemas.microsoft.com/office/drawing/2014/main" id="{99EDB344-26AC-48F1-AFA3-A41F53E7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8193" y="2136570"/>
            <a:ext cx="489981" cy="266058"/>
          </a:xfrm>
          <a:prstGeom prst="rect">
            <a:avLst/>
          </a:prstGeom>
          <a:noFill/>
        </p:spPr>
      </p:pic>
      <p:pic>
        <p:nvPicPr>
          <p:cNvPr id="5" name="Picture 4" descr="F:\AAA-LÀM ẢNH SLIDE\Bai5-KP.png">
            <a:extLst>
              <a:ext uri="{FF2B5EF4-FFF2-40B4-BE49-F238E27FC236}">
                <a16:creationId xmlns:a16="http://schemas.microsoft.com/office/drawing/2014/main" id="{BD4D87BF-707A-44CE-9E07-A2024651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2731" y="2045529"/>
            <a:ext cx="562966" cy="299361"/>
          </a:xfrm>
          <a:prstGeom prst="rect">
            <a:avLst/>
          </a:prstGeom>
          <a:noFill/>
        </p:spPr>
      </p:pic>
      <p:pic>
        <p:nvPicPr>
          <p:cNvPr id="6" name="Picture 4" descr="F:\AAA-LÀM ẢNH SLIDE\Bai5-KP.png">
            <a:extLst>
              <a:ext uri="{FF2B5EF4-FFF2-40B4-BE49-F238E27FC236}">
                <a16:creationId xmlns:a16="http://schemas.microsoft.com/office/drawing/2014/main" id="{8E699BCC-C7BE-4AFA-B1E1-28E31191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358440" y="2456353"/>
            <a:ext cx="489980" cy="188639"/>
          </a:xfrm>
          <a:prstGeom prst="rect">
            <a:avLst/>
          </a:prstGeom>
          <a:noFill/>
        </p:spPr>
      </p:pic>
      <p:pic>
        <p:nvPicPr>
          <p:cNvPr id="7" name="Picture 6" descr="F:\AAA-LÀM ẢNH SLIDE\Bai5-KP-(4).png">
            <a:extLst>
              <a:ext uri="{FF2B5EF4-FFF2-40B4-BE49-F238E27FC236}">
                <a16:creationId xmlns:a16="http://schemas.microsoft.com/office/drawing/2014/main" id="{08C6563A-0584-495C-B1EB-0426517DA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7335" y="776177"/>
            <a:ext cx="1438524" cy="2048454"/>
          </a:xfrm>
          <a:prstGeom prst="rect">
            <a:avLst/>
          </a:prstGeom>
          <a:noFill/>
        </p:spPr>
      </p:pic>
      <p:pic>
        <p:nvPicPr>
          <p:cNvPr id="8" name="Picture 2" descr="F:\AAA-LÀM ẢNH SLIDE\Bai5-HĐ-1c(2).png">
            <a:extLst>
              <a:ext uri="{FF2B5EF4-FFF2-40B4-BE49-F238E27FC236}">
                <a16:creationId xmlns:a16="http://schemas.microsoft.com/office/drawing/2014/main" id="{6E0601DD-4C8E-489B-996A-1361C69F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5846" y="3824384"/>
            <a:ext cx="1380665" cy="1272235"/>
          </a:xfrm>
          <a:prstGeom prst="rect">
            <a:avLst/>
          </a:prstGeom>
          <a:noFill/>
        </p:spPr>
      </p:pic>
      <p:pic>
        <p:nvPicPr>
          <p:cNvPr id="9" name="Picture 4" descr="F:\AAA-LÀM ẢNH SLIDE\Bai5-KP.png">
            <a:extLst>
              <a:ext uri="{FF2B5EF4-FFF2-40B4-BE49-F238E27FC236}">
                <a16:creationId xmlns:a16="http://schemas.microsoft.com/office/drawing/2014/main" id="{A6532D61-F1A1-4EC2-9455-62FD9C00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6769" y="4204661"/>
            <a:ext cx="628952" cy="284444"/>
          </a:xfrm>
          <a:prstGeom prst="rect">
            <a:avLst/>
          </a:prstGeom>
          <a:noFill/>
        </p:spPr>
      </p:pic>
      <p:pic>
        <p:nvPicPr>
          <p:cNvPr id="10" name="Picture 4" descr="F:\AAA-LÀM ẢNH SLIDE\Bai5-KP.png">
            <a:extLst>
              <a:ext uri="{FF2B5EF4-FFF2-40B4-BE49-F238E27FC236}">
                <a16:creationId xmlns:a16="http://schemas.microsoft.com/office/drawing/2014/main" id="{325492B6-ED0C-429F-87AE-F0F6EA37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519384" y="4578664"/>
            <a:ext cx="557319" cy="318361"/>
          </a:xfrm>
          <a:prstGeom prst="rect">
            <a:avLst/>
          </a:prstGeom>
          <a:noFill/>
        </p:spPr>
      </p:pic>
      <p:pic>
        <p:nvPicPr>
          <p:cNvPr id="11" name="Picture 8" descr="F:\AAA-LÀM ẢNH SLIDE\Bai5-KP-(3).png">
            <a:extLst>
              <a:ext uri="{FF2B5EF4-FFF2-40B4-BE49-F238E27FC236}">
                <a16:creationId xmlns:a16="http://schemas.microsoft.com/office/drawing/2014/main" id="{A2917A86-9802-4823-BA8D-1438F4BD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054" y="3309485"/>
            <a:ext cx="1924965" cy="1928869"/>
          </a:xfrm>
          <a:prstGeom prst="rect">
            <a:avLst/>
          </a:prstGeom>
          <a:noFill/>
        </p:spPr>
      </p:pic>
      <p:pic>
        <p:nvPicPr>
          <p:cNvPr id="12" name="Picture 4" descr="F:\AAA-LÀM ẢNH SLIDE\Bai5-KP.png">
            <a:extLst>
              <a:ext uri="{FF2B5EF4-FFF2-40B4-BE49-F238E27FC236}">
                <a16:creationId xmlns:a16="http://schemas.microsoft.com/office/drawing/2014/main" id="{88398766-99F9-4CE7-8786-C1D364F3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634358" y="3258871"/>
            <a:ext cx="867559" cy="461336"/>
          </a:xfrm>
          <a:prstGeom prst="rect">
            <a:avLst/>
          </a:prstGeom>
          <a:noFill/>
        </p:spPr>
      </p:pic>
      <p:pic>
        <p:nvPicPr>
          <p:cNvPr id="13" name="Picture 4" descr="F:\AAA-LÀM ẢNH SLIDE\Bai5-KP.png">
            <a:extLst>
              <a:ext uri="{FF2B5EF4-FFF2-40B4-BE49-F238E27FC236}">
                <a16:creationId xmlns:a16="http://schemas.microsoft.com/office/drawing/2014/main" id="{DBEADB3F-226C-4E81-9758-2F9727AF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785052" y="3261846"/>
            <a:ext cx="867559" cy="461327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F880BB-DC41-46AE-A31C-B5FBD443FE13}"/>
              </a:ext>
            </a:extLst>
          </p:cNvPr>
          <p:cNvSpPr txBox="1">
            <a:spLocks/>
          </p:cNvSpPr>
          <p:nvPr/>
        </p:nvSpPr>
        <p:spPr>
          <a:xfrm>
            <a:off x="6214726" y="3305351"/>
            <a:ext cx="1105207" cy="38275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4" descr="F:\AAA-LÀM ẢNH SLIDE\Bai5-KP.png">
            <a:extLst>
              <a:ext uri="{FF2B5EF4-FFF2-40B4-BE49-F238E27FC236}">
                <a16:creationId xmlns:a16="http://schemas.microsoft.com/office/drawing/2014/main" id="{837A2F2A-7FBA-4831-96F8-6E5FC62A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0575348" y="3309485"/>
            <a:ext cx="867560" cy="461330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E0AB5F6-E4BB-4BE6-B977-A31993B3266E}"/>
              </a:ext>
            </a:extLst>
          </p:cNvPr>
          <p:cNvSpPr txBox="1">
            <a:spLocks/>
          </p:cNvSpPr>
          <p:nvPr/>
        </p:nvSpPr>
        <p:spPr>
          <a:xfrm>
            <a:off x="8687184" y="3331744"/>
            <a:ext cx="1105207" cy="38275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7" name="Group 125">
            <a:extLst>
              <a:ext uri="{FF2B5EF4-FFF2-40B4-BE49-F238E27FC236}">
                <a16:creationId xmlns:a16="http://schemas.microsoft.com/office/drawing/2014/main" id="{1D9A4614-78DF-418B-9A11-0B4B8B7D2618}"/>
              </a:ext>
            </a:extLst>
          </p:cNvPr>
          <p:cNvGrpSpPr/>
          <p:nvPr/>
        </p:nvGrpSpPr>
        <p:grpSpPr>
          <a:xfrm>
            <a:off x="5034520" y="3241819"/>
            <a:ext cx="510637" cy="533942"/>
            <a:chOff x="3876610" y="2681314"/>
            <a:chExt cx="405942" cy="41572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2E3D918-D6BD-4A9D-BA00-35AE6EE9DC57}"/>
                </a:ext>
              </a:extLst>
            </p:cNvPr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1681DCD9-89DB-4C9E-B9D4-7129E4127638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0" name="Group 126">
            <a:extLst>
              <a:ext uri="{FF2B5EF4-FFF2-40B4-BE49-F238E27FC236}">
                <a16:creationId xmlns:a16="http://schemas.microsoft.com/office/drawing/2014/main" id="{FB95DF11-F5E6-4C54-9DD6-7A8C8E0BF1FE}"/>
              </a:ext>
            </a:extLst>
          </p:cNvPr>
          <p:cNvGrpSpPr/>
          <p:nvPr/>
        </p:nvGrpSpPr>
        <p:grpSpPr>
          <a:xfrm>
            <a:off x="7101471" y="3236039"/>
            <a:ext cx="510637" cy="535950"/>
            <a:chOff x="5585534" y="2675978"/>
            <a:chExt cx="405942" cy="417291"/>
          </a:xfrm>
        </p:grpSpPr>
        <p:sp>
          <p:nvSpPr>
            <p:cNvPr id="21" name="Rounded Rectangle 93">
              <a:extLst>
                <a:ext uri="{FF2B5EF4-FFF2-40B4-BE49-F238E27FC236}">
                  <a16:creationId xmlns:a16="http://schemas.microsoft.com/office/drawing/2014/main" id="{CB4E5A73-3124-4EEB-B4B0-DBD8EAABF0BD}"/>
                </a:ext>
              </a:extLst>
            </p:cNvPr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144FA159-31B6-4CBB-969E-78A28F30296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id="{3D385495-1244-43A9-B1E6-6DCA88271937}"/>
              </a:ext>
            </a:extLst>
          </p:cNvPr>
          <p:cNvGrpSpPr/>
          <p:nvPr/>
        </p:nvGrpSpPr>
        <p:grpSpPr>
          <a:xfrm>
            <a:off x="9852003" y="3240753"/>
            <a:ext cx="510637" cy="530062"/>
            <a:chOff x="7632347" y="2681278"/>
            <a:chExt cx="405942" cy="412707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38010177-4B8D-4BFB-9E8C-EAF83298C64E}"/>
                </a:ext>
              </a:extLst>
            </p:cNvPr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0AC1101B-C255-4CF9-9AE6-42EB7B9CEF83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6" name="Group 89">
            <a:extLst>
              <a:ext uri="{FF2B5EF4-FFF2-40B4-BE49-F238E27FC236}">
                <a16:creationId xmlns:a16="http://schemas.microsoft.com/office/drawing/2014/main" id="{B0E68A4B-C5F1-43C4-B9BC-B06383256E50}"/>
              </a:ext>
            </a:extLst>
          </p:cNvPr>
          <p:cNvGrpSpPr/>
          <p:nvPr/>
        </p:nvGrpSpPr>
        <p:grpSpPr>
          <a:xfrm>
            <a:off x="1908284" y="2981098"/>
            <a:ext cx="1947437" cy="308206"/>
            <a:chOff x="696172" y="2258085"/>
            <a:chExt cx="1947437" cy="308206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85271B02-3651-4410-B455-67A90CCD1B5F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 </a:t>
              </a:r>
              <a:r>
                <a:rPr lang="en-GB" sz="1600" b="1" dirty="0" err="1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</a:p>
          </p:txBody>
        </p:sp>
        <p:pic>
          <p:nvPicPr>
            <p:cNvPr id="28" name="Picture 4" descr="F:\AAA-LÀM ẢNH SLIDE\Bai5-KP.png">
              <a:extLst>
                <a:ext uri="{FF2B5EF4-FFF2-40B4-BE49-F238E27FC236}">
                  <a16:creationId xmlns:a16="http://schemas.microsoft.com/office/drawing/2014/main" id="{221AC775-56A5-4BCA-9D56-D05725108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29" name="Group 123">
            <a:extLst>
              <a:ext uri="{FF2B5EF4-FFF2-40B4-BE49-F238E27FC236}">
                <a16:creationId xmlns:a16="http://schemas.microsoft.com/office/drawing/2014/main" id="{8057D629-E7D2-4FA3-B86F-B109A1BB26FD}"/>
              </a:ext>
            </a:extLst>
          </p:cNvPr>
          <p:cNvGrpSpPr/>
          <p:nvPr/>
        </p:nvGrpSpPr>
        <p:grpSpPr>
          <a:xfrm>
            <a:off x="2844976" y="2964825"/>
            <a:ext cx="348319" cy="356293"/>
            <a:chOff x="1632864" y="2241812"/>
            <a:chExt cx="348319" cy="356293"/>
          </a:xfrm>
        </p:grpSpPr>
        <p:sp>
          <p:nvSpPr>
            <p:cNvPr id="30" name="Rounded Rectangle 44">
              <a:extLst>
                <a:ext uri="{FF2B5EF4-FFF2-40B4-BE49-F238E27FC236}">
                  <a16:creationId xmlns:a16="http://schemas.microsoft.com/office/drawing/2014/main" id="{AE7082EE-CFA5-4991-8921-6C5BC955625F}"/>
                </a:ext>
              </a:extLst>
            </p:cNvPr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FF0A3B1-040E-4E1A-A904-574CBC8CB635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2" name="Group 105">
            <a:extLst>
              <a:ext uri="{FF2B5EF4-FFF2-40B4-BE49-F238E27FC236}">
                <a16:creationId xmlns:a16="http://schemas.microsoft.com/office/drawing/2014/main" id="{9CBCC2AD-AECC-4D27-A9B9-30210D9FE74E}"/>
              </a:ext>
            </a:extLst>
          </p:cNvPr>
          <p:cNvGrpSpPr/>
          <p:nvPr/>
        </p:nvGrpSpPr>
        <p:grpSpPr>
          <a:xfrm>
            <a:off x="1906777" y="5251996"/>
            <a:ext cx="1947437" cy="308206"/>
            <a:chOff x="694665" y="4528983"/>
            <a:chExt cx="1947437" cy="308206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AEB0A502-C5FA-49DB-969E-FFD702702B44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 Mai </a:t>
              </a:r>
              <a:r>
                <a:rPr lang="en-GB" sz="1600" b="1" dirty="0" err="1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</a:p>
          </p:txBody>
        </p:sp>
        <p:pic>
          <p:nvPicPr>
            <p:cNvPr id="34" name="Picture 4" descr="F:\AAA-LÀM ẢNH SLIDE\Bai5-KP.png">
              <a:extLst>
                <a:ext uri="{FF2B5EF4-FFF2-40B4-BE49-F238E27FC236}">
                  <a16:creationId xmlns:a16="http://schemas.microsoft.com/office/drawing/2014/main" id="{6B0F5401-80FA-45C6-BF18-7833AB820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35" name="Group 124">
            <a:extLst>
              <a:ext uri="{FF2B5EF4-FFF2-40B4-BE49-F238E27FC236}">
                <a16:creationId xmlns:a16="http://schemas.microsoft.com/office/drawing/2014/main" id="{B849CFAB-F008-41A0-BC5E-98016A7AF6D7}"/>
              </a:ext>
            </a:extLst>
          </p:cNvPr>
          <p:cNvGrpSpPr/>
          <p:nvPr/>
        </p:nvGrpSpPr>
        <p:grpSpPr>
          <a:xfrm>
            <a:off x="2843469" y="5235723"/>
            <a:ext cx="348319" cy="348321"/>
            <a:chOff x="1631357" y="4512710"/>
            <a:chExt cx="348319" cy="348321"/>
          </a:xfrm>
        </p:grpSpPr>
        <p:sp>
          <p:nvSpPr>
            <p:cNvPr id="36" name="Rounded Rectangle 45">
              <a:extLst>
                <a:ext uri="{FF2B5EF4-FFF2-40B4-BE49-F238E27FC236}">
                  <a16:creationId xmlns:a16="http://schemas.microsoft.com/office/drawing/2014/main" id="{A1B523FC-CF5A-49E4-B534-EAE1D347BFDF}"/>
                </a:ext>
              </a:extLst>
            </p:cNvPr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0B0EF73-157C-4096-9890-5004678F1804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74">
            <a:extLst>
              <a:ext uri="{FF2B5EF4-FFF2-40B4-BE49-F238E27FC236}">
                <a16:creationId xmlns:a16="http://schemas.microsoft.com/office/drawing/2014/main" id="{6CD3B8FC-545E-48FD-9965-2A30E28CD5BC}"/>
              </a:ext>
            </a:extLst>
          </p:cNvPr>
          <p:cNvGrpSpPr/>
          <p:nvPr/>
        </p:nvGrpSpPr>
        <p:grpSpPr>
          <a:xfrm>
            <a:off x="2844977" y="2964825"/>
            <a:ext cx="348319" cy="354057"/>
            <a:chOff x="1632864" y="2241812"/>
            <a:chExt cx="348319" cy="354057"/>
          </a:xfrm>
          <a:noFill/>
        </p:grpSpPr>
        <p:sp>
          <p:nvSpPr>
            <p:cNvPr id="39" name="Rounded Rectangle 75">
              <a:extLst>
                <a:ext uri="{FF2B5EF4-FFF2-40B4-BE49-F238E27FC236}">
                  <a16:creationId xmlns:a16="http://schemas.microsoft.com/office/drawing/2014/main" id="{CD3E9DFB-4C9A-4956-BB92-23F2CB7E3DDA}"/>
                </a:ext>
              </a:extLst>
            </p:cNvPr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C1CDD07B-A937-4A9A-99EE-153190DC1B80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1" name="Group 120">
            <a:extLst>
              <a:ext uri="{FF2B5EF4-FFF2-40B4-BE49-F238E27FC236}">
                <a16:creationId xmlns:a16="http://schemas.microsoft.com/office/drawing/2014/main" id="{10AF79DB-1ED2-40C1-BA76-85BBE0EBC34B}"/>
              </a:ext>
            </a:extLst>
          </p:cNvPr>
          <p:cNvGrpSpPr/>
          <p:nvPr/>
        </p:nvGrpSpPr>
        <p:grpSpPr>
          <a:xfrm>
            <a:off x="2840383" y="5236173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42" name="Rounded Rectangle 121">
              <a:extLst>
                <a:ext uri="{FF2B5EF4-FFF2-40B4-BE49-F238E27FC236}">
                  <a16:creationId xmlns:a16="http://schemas.microsoft.com/office/drawing/2014/main" id="{356EBD96-FAC6-42F1-972C-882FF500E4F3}"/>
                </a:ext>
              </a:extLst>
            </p:cNvPr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8DA8D432-0833-4ACA-9DB4-DCA80A0F24B1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0222DE-8FD9-4146-8870-AAAC2D1607DD}"/>
              </a:ext>
            </a:extLst>
          </p:cNvPr>
          <p:cNvGrpSpPr/>
          <p:nvPr/>
        </p:nvGrpSpPr>
        <p:grpSpPr>
          <a:xfrm>
            <a:off x="5013419" y="3236039"/>
            <a:ext cx="510637" cy="548441"/>
            <a:chOff x="3876610" y="2681314"/>
            <a:chExt cx="405942" cy="427017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18DF4712-01DD-4C03-9AEA-01706982C613}"/>
                </a:ext>
              </a:extLst>
            </p:cNvPr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D4AC918D-29D8-42E9-8C7F-6EF88EA5D65E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668707-905F-4A7A-A9A4-5923E5755E62}"/>
              </a:ext>
            </a:extLst>
          </p:cNvPr>
          <p:cNvGrpSpPr/>
          <p:nvPr/>
        </p:nvGrpSpPr>
        <p:grpSpPr>
          <a:xfrm>
            <a:off x="7101471" y="3236039"/>
            <a:ext cx="510637" cy="535950"/>
            <a:chOff x="5585534" y="2675978"/>
            <a:chExt cx="405942" cy="417291"/>
          </a:xfrm>
        </p:grpSpPr>
        <p:sp>
          <p:nvSpPr>
            <p:cNvPr id="48" name="Rounded Rectangle 66">
              <a:extLst>
                <a:ext uri="{FF2B5EF4-FFF2-40B4-BE49-F238E27FC236}">
                  <a16:creationId xmlns:a16="http://schemas.microsoft.com/office/drawing/2014/main" id="{247058E1-89D1-4F1E-A574-50CC0F882D8D}"/>
                </a:ext>
              </a:extLst>
            </p:cNvPr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B606DA3E-A460-4C7A-AE3C-5E8C52515F79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0D45016-4988-4A8F-B345-53934EE29EA1}"/>
              </a:ext>
            </a:extLst>
          </p:cNvPr>
          <p:cNvGrpSpPr/>
          <p:nvPr/>
        </p:nvGrpSpPr>
        <p:grpSpPr>
          <a:xfrm>
            <a:off x="9852003" y="3237542"/>
            <a:ext cx="510637" cy="544561"/>
            <a:chOff x="7632347" y="2681278"/>
            <a:chExt cx="405942" cy="423996"/>
          </a:xfrm>
        </p:grpSpPr>
        <p:sp>
          <p:nvSpPr>
            <p:cNvPr id="51" name="Rounded Rectangle 3">
              <a:extLst>
                <a:ext uri="{FF2B5EF4-FFF2-40B4-BE49-F238E27FC236}">
                  <a16:creationId xmlns:a16="http://schemas.microsoft.com/office/drawing/2014/main" id="{AD9E9045-DF1A-418C-83C5-7FCF5F6D5C0D}"/>
                </a:ext>
              </a:extLst>
            </p:cNvPr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0C57DD6F-1D1B-4C7E-BDB8-E2BD0E494E4A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4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E1FAA6-2003-4F96-9192-3DA830121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A975E9-A171-43C2-B11A-FB56768341FE}"/>
              </a:ext>
            </a:extLst>
          </p:cNvPr>
          <p:cNvGrpSpPr/>
          <p:nvPr/>
        </p:nvGrpSpPr>
        <p:grpSpPr>
          <a:xfrm>
            <a:off x="2781149" y="86133"/>
            <a:ext cx="9261925" cy="6337300"/>
            <a:chOff x="2930075" y="520700"/>
            <a:chExt cx="6675120" cy="4381500"/>
          </a:xfrm>
        </p:grpSpPr>
        <p:pic>
          <p:nvPicPr>
            <p:cNvPr id="4" name="Picture 2" descr="F:\AAA-PDF-SGK\B5-HD-1.png">
              <a:extLst>
                <a:ext uri="{FF2B5EF4-FFF2-40B4-BE49-F238E27FC236}">
                  <a16:creationId xmlns:a16="http://schemas.microsoft.com/office/drawing/2014/main" id="{23D19F84-8668-46D3-BE0A-D0207A39A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47988" b="5456"/>
            <a:stretch/>
          </p:blipFill>
          <p:spPr bwMode="auto">
            <a:xfrm>
              <a:off x="2930075" y="520700"/>
              <a:ext cx="6675120" cy="4381500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9D6ABF-7BF5-48F9-BDEB-8582CECAF0D1}"/>
                </a:ext>
              </a:extLst>
            </p:cNvPr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9B2E3-2F02-458B-BE84-74A19AB99EEE}"/>
                </a:ext>
              </a:extLst>
            </p:cNvPr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9E6EE0-798C-4513-8A55-3EACDD57338C}"/>
                </a:ext>
              </a:extLst>
            </p:cNvPr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BA92AB-7569-4DBA-8C82-92D5969FAB36}"/>
                </a:ext>
              </a:extLst>
            </p:cNvPr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79DB43-2C4A-41CE-90DA-E9FD66AD7AF0}"/>
                </a:ext>
              </a:extLst>
            </p:cNvPr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DC8066-1ED0-487F-9774-6043540E2FD1}"/>
                </a:ext>
              </a:extLst>
            </p:cNvPr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5068A6-65A2-44DD-A523-88C4A02E5E6D}"/>
                </a:ext>
              </a:extLst>
            </p:cNvPr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77565-610D-447F-A0AD-781A9E08CECD}"/>
                </a:ext>
              </a:extLst>
            </p:cNvPr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B5DC54-71A7-43E5-8874-C2505910BAF7}"/>
                </a:ext>
              </a:extLst>
            </p:cNvPr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B85ADC-5560-4613-A01F-0B8FE0124057}"/>
                </a:ext>
              </a:extLst>
            </p:cNvPr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BAEC99-42D6-4F34-AC88-536EF39EFEE0}"/>
                </a:ext>
              </a:extLst>
            </p:cNvPr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67FFE0-0A4B-4656-A8C4-B34509B437A1}"/>
                </a:ext>
              </a:extLst>
            </p:cNvPr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946F9B-7419-43D8-BDCF-C28F11A5113A}"/>
                </a:ext>
              </a:extLst>
            </p:cNvPr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958EBC-5615-4C2C-B471-240D268DCE9F}"/>
                </a:ext>
              </a:extLst>
            </p:cNvPr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6ED586-E6C9-4260-A793-5C454EB17F01}"/>
                </a:ext>
              </a:extLst>
            </p:cNvPr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455BAD-A890-4591-A2D6-2F4CAC957F74}"/>
              </a:ext>
            </a:extLst>
          </p:cNvPr>
          <p:cNvGrpSpPr/>
          <p:nvPr/>
        </p:nvGrpSpPr>
        <p:grpSpPr>
          <a:xfrm>
            <a:off x="992982" y="3295995"/>
            <a:ext cx="1790271" cy="830997"/>
            <a:chOff x="148926" y="612779"/>
            <a:chExt cx="1295465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FA579C-A154-4DA9-9294-990506B93D79}"/>
                </a:ext>
              </a:extLst>
            </p:cNvPr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C7B574-ABD5-4A31-8DE6-5035D7698CD6}"/>
                </a:ext>
              </a:extLst>
            </p:cNvPr>
            <p:cNvSpPr/>
            <p:nvPr/>
          </p:nvSpPr>
          <p:spPr>
            <a:xfrm>
              <a:off x="181072" y="612779"/>
              <a:ext cx="5985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8133C-2E7F-497D-94F4-FD51802295D3}"/>
                </a:ext>
              </a:extLst>
            </p:cNvPr>
            <p:cNvSpPr/>
            <p:nvPr/>
          </p:nvSpPr>
          <p:spPr>
            <a:xfrm>
              <a:off x="680908" y="674334"/>
              <a:ext cx="7634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Số</a:t>
              </a:r>
              <a:r>
                <a:rPr lang="en-GB" sz="4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FA80B-ADD9-460B-B2D3-D716DAD85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78" y="785511"/>
            <a:ext cx="2698897" cy="134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1A8A4-5BF3-450B-A3AC-341C236BC00A}"/>
              </a:ext>
            </a:extLst>
          </p:cNvPr>
          <p:cNvSpPr txBox="1">
            <a:spLocks/>
          </p:cNvSpPr>
          <p:nvPr/>
        </p:nvSpPr>
        <p:spPr>
          <a:xfrm>
            <a:off x="882105" y="668315"/>
            <a:ext cx="965806" cy="54087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4" name="Picture 2" descr="F:\AAA-LÀM ẢNH SLIDE\Bai5-HĐ-1a(1).png">
            <a:extLst>
              <a:ext uri="{FF2B5EF4-FFF2-40B4-BE49-F238E27FC236}">
                <a16:creationId xmlns:a16="http://schemas.microsoft.com/office/drawing/2014/main" id="{6B08980E-64B3-46FD-AE63-EE07697D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25006" y="1634401"/>
            <a:ext cx="1071971" cy="493794"/>
          </a:xfrm>
          <a:prstGeom prst="rect">
            <a:avLst/>
          </a:prstGeom>
          <a:noFill/>
        </p:spPr>
      </p:pic>
      <p:pic>
        <p:nvPicPr>
          <p:cNvPr id="5" name="Picture 3" descr="F:\AAA-LÀM ẢNH SLIDE\Bai5-HĐ-1a(2).png">
            <a:extLst>
              <a:ext uri="{FF2B5EF4-FFF2-40B4-BE49-F238E27FC236}">
                <a16:creationId xmlns:a16="http://schemas.microsoft.com/office/drawing/2014/main" id="{0432871E-7F16-4379-97F2-50FA6413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6230" y="925399"/>
            <a:ext cx="1963360" cy="2261806"/>
          </a:xfrm>
          <a:prstGeom prst="rect">
            <a:avLst/>
          </a:prstGeom>
          <a:noFill/>
        </p:spPr>
      </p:pic>
      <p:pic>
        <p:nvPicPr>
          <p:cNvPr id="6" name="Picture 2" descr="F:\AAA-LÀM ẢNH SLIDE\Bai5-HĐ-1a(1).png">
            <a:extLst>
              <a:ext uri="{FF2B5EF4-FFF2-40B4-BE49-F238E27FC236}">
                <a16:creationId xmlns:a16="http://schemas.microsoft.com/office/drawing/2014/main" id="{7EE35043-1D4E-4E6D-ACB7-7B1E792A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15469" y="1497280"/>
            <a:ext cx="1163629" cy="536016"/>
          </a:xfrm>
          <a:prstGeom prst="rect">
            <a:avLst/>
          </a:prstGeom>
          <a:noFill/>
        </p:spPr>
      </p:pic>
      <p:pic>
        <p:nvPicPr>
          <p:cNvPr id="7" name="Picture 2" descr="F:\AAA-LÀM ẢNH SLIDE\Bai5-HĐ-1a(1).png">
            <a:extLst>
              <a:ext uri="{FF2B5EF4-FFF2-40B4-BE49-F238E27FC236}">
                <a16:creationId xmlns:a16="http://schemas.microsoft.com/office/drawing/2014/main" id="{39BF06AF-3D46-4ADD-BF83-09DFCF2E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8041" y="2049749"/>
            <a:ext cx="947262" cy="436349"/>
          </a:xfrm>
          <a:prstGeom prst="rect">
            <a:avLst/>
          </a:prstGeom>
          <a:noFill/>
        </p:spPr>
      </p:pic>
      <p:pic>
        <p:nvPicPr>
          <p:cNvPr id="8" name="Picture 3" descr="F:\AAA-LÀM ẢNH SLIDE\Bai5-HĐ-1a(2).png">
            <a:extLst>
              <a:ext uri="{FF2B5EF4-FFF2-40B4-BE49-F238E27FC236}">
                <a16:creationId xmlns:a16="http://schemas.microsoft.com/office/drawing/2014/main" id="{253606A7-5A30-4FE5-907D-D6FD5DFB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999" y="4058381"/>
            <a:ext cx="1963360" cy="2261806"/>
          </a:xfrm>
          <a:prstGeom prst="rect">
            <a:avLst/>
          </a:prstGeom>
          <a:noFill/>
        </p:spPr>
      </p:pic>
      <p:pic>
        <p:nvPicPr>
          <p:cNvPr id="9" name="Picture 2" descr="F:\AAA-LÀM ẢNH SLIDE\Bai5-HĐ-1a(1).png">
            <a:extLst>
              <a:ext uri="{FF2B5EF4-FFF2-40B4-BE49-F238E27FC236}">
                <a16:creationId xmlns:a16="http://schemas.microsoft.com/office/drawing/2014/main" id="{2F500339-F371-4E88-B898-544BCC38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635979" y="4517337"/>
            <a:ext cx="813387" cy="374680"/>
          </a:xfrm>
          <a:prstGeom prst="rect">
            <a:avLst/>
          </a:prstGeom>
          <a:noFill/>
        </p:spPr>
      </p:pic>
      <p:pic>
        <p:nvPicPr>
          <p:cNvPr id="10" name="Picture 2" descr="F:\AAA-LÀM ẢNH SLIDE\Bai5-HĐ-1a(1).png">
            <a:extLst>
              <a:ext uri="{FF2B5EF4-FFF2-40B4-BE49-F238E27FC236}">
                <a16:creationId xmlns:a16="http://schemas.microsoft.com/office/drawing/2014/main" id="{35BC839E-FA40-4F9C-A920-9047A69E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048" y="4752935"/>
            <a:ext cx="947262" cy="436349"/>
          </a:xfrm>
          <a:prstGeom prst="rect">
            <a:avLst/>
          </a:prstGeom>
          <a:noFill/>
        </p:spPr>
      </p:pic>
      <p:pic>
        <p:nvPicPr>
          <p:cNvPr id="11" name="Picture 2" descr="F:\AAA-LÀM ẢNH SLIDE\Bai5-HĐ-1a(1).png">
            <a:extLst>
              <a:ext uri="{FF2B5EF4-FFF2-40B4-BE49-F238E27FC236}">
                <a16:creationId xmlns:a16="http://schemas.microsoft.com/office/drawing/2014/main" id="{E8C84AB8-CC61-469C-ABDD-247E7A86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88377" y="4968505"/>
            <a:ext cx="813387" cy="374680"/>
          </a:xfrm>
          <a:prstGeom prst="rect">
            <a:avLst/>
          </a:prstGeom>
          <a:noFill/>
        </p:spPr>
      </p:pic>
      <p:pic>
        <p:nvPicPr>
          <p:cNvPr id="12" name="Picture 2" descr="F:\AAA-LÀM ẢNH SLIDE\Bai5-HĐ-1a(1).png">
            <a:extLst>
              <a:ext uri="{FF2B5EF4-FFF2-40B4-BE49-F238E27FC236}">
                <a16:creationId xmlns:a16="http://schemas.microsoft.com/office/drawing/2014/main" id="{2E5D0FFA-D73A-4254-B676-A68E9B9C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519" y="5250838"/>
            <a:ext cx="1162501" cy="535497"/>
          </a:xfrm>
          <a:prstGeom prst="rect">
            <a:avLst/>
          </a:prstGeom>
          <a:noFill/>
        </p:spPr>
      </p:pic>
      <p:pic>
        <p:nvPicPr>
          <p:cNvPr id="13" name="Picture 2" descr="F:\AAA-LÀM ẢNH SLIDE\Bai5-HĐ-1a(1).png">
            <a:extLst>
              <a:ext uri="{FF2B5EF4-FFF2-40B4-BE49-F238E27FC236}">
                <a16:creationId xmlns:a16="http://schemas.microsoft.com/office/drawing/2014/main" id="{5A6DC050-8616-4238-B08C-554CA870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58717" y="4849391"/>
            <a:ext cx="1071971" cy="493794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6F91B2-C1D9-4D68-B853-F3F425ADE900}"/>
              </a:ext>
            </a:extLst>
          </p:cNvPr>
          <p:cNvSpPr txBox="1">
            <a:spLocks/>
          </p:cNvSpPr>
          <p:nvPr/>
        </p:nvSpPr>
        <p:spPr>
          <a:xfrm>
            <a:off x="6863181" y="3492589"/>
            <a:ext cx="1181095" cy="3734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endParaRPr lang="en-GB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2" descr="F:\AAA-LÀM ẢNH SLIDE\Bai5-HĐ-1a(1).png">
            <a:extLst>
              <a:ext uri="{FF2B5EF4-FFF2-40B4-BE49-F238E27FC236}">
                <a16:creationId xmlns:a16="http://schemas.microsoft.com/office/drawing/2014/main" id="{C6D31555-BB7D-4B0A-98DB-C1643403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227089" y="3462382"/>
            <a:ext cx="1022715" cy="471105"/>
          </a:xfrm>
          <a:prstGeom prst="rect">
            <a:avLst/>
          </a:prstGeom>
          <a:noFill/>
        </p:spPr>
      </p:pic>
      <p:pic>
        <p:nvPicPr>
          <p:cNvPr id="16" name="Picture 2" descr="F:\AAA-LÀM ẢNH SLIDE\Bai5-HĐ-1a(1).png">
            <a:extLst>
              <a:ext uri="{FF2B5EF4-FFF2-40B4-BE49-F238E27FC236}">
                <a16:creationId xmlns:a16="http://schemas.microsoft.com/office/drawing/2014/main" id="{386983DE-1454-456B-B173-602C1653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13173" y="3482132"/>
            <a:ext cx="1022715" cy="471105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77B336-123B-4393-98C9-984342B43F40}"/>
              </a:ext>
            </a:extLst>
          </p:cNvPr>
          <p:cNvSpPr txBox="1">
            <a:spLocks/>
          </p:cNvSpPr>
          <p:nvPr/>
        </p:nvSpPr>
        <p:spPr>
          <a:xfrm>
            <a:off x="9130446" y="3526404"/>
            <a:ext cx="1181095" cy="3734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được</a:t>
            </a:r>
            <a:endParaRPr lang="en-GB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2" descr="F:\AAA-LÀM ẢNH SLIDE\Bai5-HĐ-1a(1).png">
            <a:extLst>
              <a:ext uri="{FF2B5EF4-FFF2-40B4-BE49-F238E27FC236}">
                <a16:creationId xmlns:a16="http://schemas.microsoft.com/office/drawing/2014/main" id="{0432522B-E7CB-4210-B36C-2E2A1ABB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930926" y="3428795"/>
            <a:ext cx="1022715" cy="471105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BEFD96E-50B2-4BF0-ABAD-4BB380AE7510}"/>
              </a:ext>
            </a:extLst>
          </p:cNvPr>
          <p:cNvGrpSpPr/>
          <p:nvPr/>
        </p:nvGrpSpPr>
        <p:grpSpPr>
          <a:xfrm>
            <a:off x="902175" y="1598416"/>
            <a:ext cx="599578" cy="579792"/>
            <a:chOff x="281334" y="1484071"/>
            <a:chExt cx="446022" cy="462620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EF92399A-BB1D-45D7-A35E-F69E4356EC3E}"/>
                </a:ext>
              </a:extLst>
            </p:cNvPr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B5D61ADE-83EE-4BB0-94F0-9E6B14DF6DB0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3CF4B-1440-4189-85EA-D94DFA822CE4}"/>
              </a:ext>
            </a:extLst>
          </p:cNvPr>
          <p:cNvGrpSpPr/>
          <p:nvPr/>
        </p:nvGrpSpPr>
        <p:grpSpPr>
          <a:xfrm>
            <a:off x="3103184" y="4789832"/>
            <a:ext cx="599578" cy="591138"/>
            <a:chOff x="1975996" y="3646349"/>
            <a:chExt cx="446022" cy="471673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BC458C59-FC7F-46E0-99E6-A464EDABB2E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A0BA1519-C137-4C2E-A096-0162D27A1A1B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4D77B-9C2C-4525-92B4-BD1107D76088}"/>
              </a:ext>
            </a:extLst>
          </p:cNvPr>
          <p:cNvGrpSpPr/>
          <p:nvPr/>
        </p:nvGrpSpPr>
        <p:grpSpPr>
          <a:xfrm>
            <a:off x="5576720" y="3482457"/>
            <a:ext cx="545699" cy="532841"/>
            <a:chOff x="3876615" y="2681286"/>
            <a:chExt cx="405942" cy="425158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99347A85-2A60-40F8-98CF-42019787599E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DC22DC73-C880-4AD3-8DD2-55ABB3F2BDCC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21E229-425E-4416-A198-2F36F35AC4A0}"/>
              </a:ext>
            </a:extLst>
          </p:cNvPr>
          <p:cNvGrpSpPr/>
          <p:nvPr/>
        </p:nvGrpSpPr>
        <p:grpSpPr>
          <a:xfrm>
            <a:off x="7729839" y="3462382"/>
            <a:ext cx="545699" cy="525321"/>
            <a:chOff x="5585539" y="2675998"/>
            <a:chExt cx="405942" cy="419157"/>
          </a:xfrm>
        </p:grpSpPr>
        <p:sp>
          <p:nvSpPr>
            <p:cNvPr id="29" name="Rounded Rectangle 66">
              <a:extLst>
                <a:ext uri="{FF2B5EF4-FFF2-40B4-BE49-F238E27FC236}">
                  <a16:creationId xmlns:a16="http://schemas.microsoft.com/office/drawing/2014/main" id="{14D7BEF7-50C3-4369-856F-3E71CABD2E10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6B899BA-5F91-4547-86A7-37EA281DCDAD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506DF-7287-4B3E-BE24-C0F5D22033F5}"/>
              </a:ext>
            </a:extLst>
          </p:cNvPr>
          <p:cNvGrpSpPr/>
          <p:nvPr/>
        </p:nvGrpSpPr>
        <p:grpSpPr>
          <a:xfrm>
            <a:off x="10190796" y="3403600"/>
            <a:ext cx="545699" cy="521494"/>
            <a:chOff x="7632352" y="2681286"/>
            <a:chExt cx="405942" cy="416104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08D17604-7747-409B-907A-6EE59D45B166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BE85392F-85BB-4FED-A614-5043E964D988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14756E-3275-46EF-97C6-094A52EE2753}"/>
              </a:ext>
            </a:extLst>
          </p:cNvPr>
          <p:cNvGrpSpPr/>
          <p:nvPr/>
        </p:nvGrpSpPr>
        <p:grpSpPr>
          <a:xfrm>
            <a:off x="902175" y="1598416"/>
            <a:ext cx="599578" cy="579792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8ED39DC1-D0D6-4EB8-98B2-CFC2776A4396}"/>
                </a:ext>
              </a:extLst>
            </p:cNvPr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2F5D2D09-84D6-49AC-8A2F-D2E318CD495D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ABFC59-8498-41FF-BE27-8B19902C5D1D}"/>
              </a:ext>
            </a:extLst>
          </p:cNvPr>
          <p:cNvGrpSpPr/>
          <p:nvPr/>
        </p:nvGrpSpPr>
        <p:grpSpPr>
          <a:xfrm>
            <a:off x="3073359" y="4761757"/>
            <a:ext cx="599578" cy="606435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AA65FA18-18B4-43F0-970B-A8BE7416B990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798B75B8-2999-42D1-8C80-20839C9E0637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9F2F98-F452-45C9-AB9A-ABB64C0E7A7E}"/>
              </a:ext>
            </a:extLst>
          </p:cNvPr>
          <p:cNvGrpSpPr/>
          <p:nvPr/>
        </p:nvGrpSpPr>
        <p:grpSpPr>
          <a:xfrm>
            <a:off x="5576720" y="3458377"/>
            <a:ext cx="545699" cy="518693"/>
            <a:chOff x="3876615" y="2681286"/>
            <a:chExt cx="405942" cy="413869"/>
          </a:xfrm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C1864C0C-0A2F-4477-A0D2-8881D1A3E3BD}"/>
                </a:ext>
              </a:extLst>
            </p:cNvPr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1F535AA2-1827-4710-AD1A-AFBEE09386AA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58ED9D-5420-4C83-89A7-B5016DB11746}"/>
              </a:ext>
            </a:extLst>
          </p:cNvPr>
          <p:cNvGrpSpPr/>
          <p:nvPr/>
        </p:nvGrpSpPr>
        <p:grpSpPr>
          <a:xfrm>
            <a:off x="7729839" y="3462382"/>
            <a:ext cx="545699" cy="525321"/>
            <a:chOff x="5585539" y="2675998"/>
            <a:chExt cx="405942" cy="419157"/>
          </a:xfrm>
        </p:grpSpPr>
        <p:sp>
          <p:nvSpPr>
            <p:cNvPr id="44" name="Rounded Rectangle 108">
              <a:extLst>
                <a:ext uri="{FF2B5EF4-FFF2-40B4-BE49-F238E27FC236}">
                  <a16:creationId xmlns:a16="http://schemas.microsoft.com/office/drawing/2014/main" id="{863DB9B9-43B6-4F4A-99AC-0A24A25524FF}"/>
                </a:ext>
              </a:extLst>
            </p:cNvPr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63092154-2530-4927-A781-7155CEC8923D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8C9E30-50D8-42CC-BD47-E9D0581B80F2}"/>
              </a:ext>
            </a:extLst>
          </p:cNvPr>
          <p:cNvGrpSpPr/>
          <p:nvPr/>
        </p:nvGrpSpPr>
        <p:grpSpPr>
          <a:xfrm>
            <a:off x="10190796" y="3403600"/>
            <a:ext cx="545699" cy="532840"/>
            <a:chOff x="7632352" y="2681286"/>
            <a:chExt cx="405942" cy="425157"/>
          </a:xfrm>
        </p:grpSpPr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715073CF-9F4E-4471-BC8D-509AC48BCB3B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AB88A562-246E-424B-BFCB-6E3DBB759962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9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Giải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lao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731" y="809897"/>
            <a:ext cx="953589" cy="33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196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Microsoft YaHei</vt:lpstr>
      <vt:lpstr>Microsoft YaHei</vt:lpstr>
      <vt:lpstr>Arial</vt:lpstr>
      <vt:lpstr>Arial-Rounded</vt:lpstr>
      <vt:lpstr>Calibri</vt:lpstr>
      <vt:lpstr>Lato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28</cp:revision>
  <dcterms:created xsi:type="dcterms:W3CDTF">2021-07-24T01:07:49Z</dcterms:created>
  <dcterms:modified xsi:type="dcterms:W3CDTF">2022-09-28T02:25:46Z</dcterms:modified>
</cp:coreProperties>
</file>