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5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.xml"/><Relationship Id="rId7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2.png"/><Relationship Id="rId4" Type="http://schemas.openxmlformats.org/officeDocument/2006/relationships/tags" Target="../tags/tag11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1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494</Words>
  <Application>Microsoft Office PowerPoint</Application>
  <PresentationFormat>Widescreen</PresentationFormat>
  <Paragraphs>107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Tahoma</vt:lpstr>
      <vt:lpstr>Times New Roman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HH</cp:lastModifiedBy>
  <cp:revision>25</cp:revision>
  <dcterms:created xsi:type="dcterms:W3CDTF">2023-08-09T23:21:00Z</dcterms:created>
  <dcterms:modified xsi:type="dcterms:W3CDTF">2023-10-18T06:53:32Z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