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3"/>
  </p:notesMasterIdLst>
  <p:sldIdLst>
    <p:sldId id="257" r:id="rId4"/>
    <p:sldId id="258" r:id="rId5"/>
    <p:sldId id="300" r:id="rId6"/>
    <p:sldId id="301" r:id="rId7"/>
    <p:sldId id="302" r:id="rId8"/>
    <p:sldId id="303" r:id="rId9"/>
    <p:sldId id="304" r:id="rId10"/>
    <p:sldId id="11598" r:id="rId11"/>
    <p:sldId id="347" r:id="rId12"/>
    <p:sldId id="278" r:id="rId13"/>
    <p:sldId id="350" r:id="rId14"/>
    <p:sldId id="11590" r:id="rId15"/>
    <p:sldId id="11594" r:id="rId16"/>
    <p:sldId id="3267" r:id="rId17"/>
    <p:sldId id="3268" r:id="rId18"/>
    <p:sldId id="3269" r:id="rId19"/>
    <p:sldId id="3270" r:id="rId20"/>
    <p:sldId id="327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2.png"/><Relationship Id="rId7" Type="http://schemas.openxmlformats.org/officeDocument/2006/relationships/slide" Target="slide15.xm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microsoft.com/office/2007/relationships/media" Target="../media/media1.mp3"/><Relationship Id="rId16" Type="http://schemas.openxmlformats.org/officeDocument/2006/relationships/image" Target="../media/image39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5" Type="http://schemas.openxmlformats.org/officeDocument/2006/relationships/image" Target="../media/image34.png"/><Relationship Id="rId15" Type="http://schemas.microsoft.com/office/2007/relationships/hdphoto" Target="../media/hdphoto7.wdp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7.xml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2.xml"/><Relationship Id="rId7" Type="http://schemas.openxmlformats.org/officeDocument/2006/relationships/image" Target="../media/image36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4.png"/><Relationship Id="rId3" Type="http://schemas.openxmlformats.org/officeDocument/2006/relationships/tags" Target="../tags/tag3.xml"/><Relationship Id="rId7" Type="http://schemas.openxmlformats.org/officeDocument/2006/relationships/image" Target="../media/image39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5.png"/><Relationship Id="rId3" Type="http://schemas.openxmlformats.org/officeDocument/2006/relationships/tags" Target="../tags/tag4.xml"/><Relationship Id="rId7" Type="http://schemas.openxmlformats.org/officeDocument/2006/relationships/image" Target="../media/image40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.xml"/><Relationship Id="rId7" Type="http://schemas.openxmlformats.org/officeDocument/2006/relationships/image" Target="../media/image4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image" Target="../media/image18.png"/><Relationship Id="rId12" Type="http://schemas.openxmlformats.org/officeDocument/2006/relationships/slide" Target="slide7.xml"/><Relationship Id="rId17" Type="http://schemas.openxmlformats.org/officeDocument/2006/relationships/image" Target="../media/image22.png"/><Relationship Id="rId2" Type="http://schemas.openxmlformats.org/officeDocument/2006/relationships/image" Target="../media/image16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9867A3-4454-4522-A21E-6B59E866E8B7}"/>
              </a:ext>
            </a:extLst>
          </p:cNvPr>
          <p:cNvSpPr/>
          <p:nvPr/>
        </p:nvSpPr>
        <p:spPr>
          <a:xfrm>
            <a:off x="4419600" y="3162300"/>
            <a:ext cx="219075" cy="20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B018E7-4055-4760-AF32-CCE2B96218B0}"/>
              </a:ext>
            </a:extLst>
          </p:cNvPr>
          <p:cNvSpPr/>
          <p:nvPr/>
        </p:nvSpPr>
        <p:spPr>
          <a:xfrm>
            <a:off x="5981700" y="4000500"/>
            <a:ext cx="219075" cy="20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  <p:bldP spid="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M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476</Words>
  <Application>Microsoft Office PowerPoint</Application>
  <PresentationFormat>Widescreen</PresentationFormat>
  <Paragraphs>79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宋体</vt:lpstr>
      <vt:lpstr>Arial</vt:lpstr>
      <vt:lpstr>Arial-Rounded</vt:lpstr>
      <vt:lpstr>Bubblegum Sans</vt:lpstr>
      <vt:lpstr>Calibri</vt:lpstr>
      <vt:lpstr>Calibri Light</vt:lpstr>
      <vt:lpstr>Coiny</vt:lpstr>
      <vt:lpstr>等线</vt:lpstr>
      <vt:lpstr>等线 Light</vt:lpstr>
      <vt:lpstr>Quicksand</vt:lpstr>
      <vt:lpstr>Roboto</vt:lpstr>
      <vt:lpstr>Times New Roman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2022-07-03T12:31:21Z</dcterms:created>
  <dcterms:modified xsi:type="dcterms:W3CDTF">2022-10-21T02:57:23Z</dcterms:modified>
</cp:coreProperties>
</file>