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15929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0922000" y="1733550"/>
            <a:ext cx="0" cy="200803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62464" y="376299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95966" y="16096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6907475" y="33467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9511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1064079" y="340119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41586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0C0ECD-C8D9-4D16-BDD0-D82E1B71953B}"/>
              </a:ext>
            </a:extLst>
          </p:cNvPr>
          <p:cNvSpPr/>
          <p:nvPr/>
        </p:nvSpPr>
        <p:spPr>
          <a:xfrm>
            <a:off x="7400925" y="2514600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74BF00-B0E7-47B7-9D78-14EA65C9705C}"/>
              </a:ext>
            </a:extLst>
          </p:cNvPr>
          <p:cNvSpPr/>
          <p:nvPr/>
        </p:nvSpPr>
        <p:spPr>
          <a:xfrm>
            <a:off x="9086850" y="2524125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4" grpId="0"/>
      <p:bldP spid="45" grpId="0"/>
      <p:bldP spid="46" grpId="0"/>
      <p:bldP spid="47" grpId="0"/>
      <p:bldP spid="52" grpId="0" animBg="1"/>
      <p:bldP spid="53" grpId="0" animBg="1"/>
      <p:bldP spid="54" grpId="0" animBg="1"/>
      <p:bldP spid="2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451</Words>
  <Application>Microsoft Office PowerPoint</Application>
  <PresentationFormat>Widescreen</PresentationFormat>
  <Paragraphs>105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#9Slide02 Noi dung dai</vt:lpstr>
      <vt:lpstr>Arial</vt:lpstr>
      <vt:lpstr>Calibri</vt:lpstr>
      <vt:lpstr>Cambria Math</vt:lpstr>
      <vt:lpstr>Coiny</vt:lpstr>
      <vt:lpstr>iCiel Cadena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2022-07-03T07:54:12Z</dcterms:created>
  <dcterms:modified xsi:type="dcterms:W3CDTF">2022-10-13T09:06:47Z</dcterms:modified>
</cp:coreProperties>
</file>