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96" r:id="rId2"/>
    <p:sldMasterId id="2147483852" r:id="rId3"/>
  </p:sldMasterIdLst>
  <p:notesMasterIdLst>
    <p:notesMasterId r:id="rId20"/>
  </p:notesMasterIdLst>
  <p:handoutMasterIdLst>
    <p:handoutMasterId r:id="rId21"/>
  </p:handoutMasterIdLst>
  <p:sldIdLst>
    <p:sldId id="345" r:id="rId4"/>
    <p:sldId id="2649" r:id="rId5"/>
    <p:sldId id="2650" r:id="rId6"/>
    <p:sldId id="2651" r:id="rId7"/>
    <p:sldId id="2644" r:id="rId8"/>
    <p:sldId id="331" r:id="rId9"/>
    <p:sldId id="2645" r:id="rId10"/>
    <p:sldId id="333" r:id="rId11"/>
    <p:sldId id="344" r:id="rId12"/>
    <p:sldId id="262" r:id="rId13"/>
    <p:sldId id="263" r:id="rId14"/>
    <p:sldId id="346" r:id="rId15"/>
    <p:sldId id="2647" r:id="rId16"/>
    <p:sldId id="2646" r:id="rId17"/>
    <p:sldId id="350" r:id="rId18"/>
    <p:sldId id="351" r:id="rId19"/>
  </p:sldIdLst>
  <p:sldSz cx="9144000" cy="5143500" type="screen16x9"/>
  <p:notesSz cx="6858000" cy="9144000"/>
  <p:embeddedFontLst>
    <p:embeddedFont>
      <p:font typeface="Roboto Condensed Light" panose="02000000000000000000" pitchFamily="2" charset="0"/>
      <p:regular r:id="rId22"/>
      <p: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Patrick Hand" panose="020B0604020202020204" charset="0"/>
      <p:regular r:id="rId36"/>
    </p:embeddedFont>
    <p:embeddedFont>
      <p:font typeface="Arial-Rounded" panose="020B0500000000000000" pitchFamily="34" charset="0"/>
      <p:regular r:id="rId37"/>
    </p:embeddedFont>
    <p:embeddedFont>
      <p:font typeface="Livvic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Berkshire Swash" panose="020B0604020202020204" charset="0"/>
      <p:regular r:id="rId46"/>
    </p:embeddedFont>
  </p:embeddedFontLst>
  <p:custDataLst>
    <p:tags r:id="rId4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829" autoAdjust="0"/>
  </p:normalViewPr>
  <p:slideViewPr>
    <p:cSldViewPr snapToGrid="0">
      <p:cViewPr varScale="1">
        <p:scale>
          <a:sx n="97" d="100"/>
          <a:sy n="97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image" Target="../media/image3.jpg"/><Relationship Id="rId10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3F113F-8148-4BEB-B44A-E6F168BEE4D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7" r:id="rId5"/>
    <p:sldLayoutId id="2147483661" r:id="rId6"/>
    <p:sldLayoutId id="2147483695" r:id="rId7"/>
    <p:sldLayoutId id="2147483704" r:id="rId8"/>
    <p:sldLayoutId id="2147483673" r:id="rId9"/>
    <p:sldLayoutId id="2147483716" r:id="rId10"/>
    <p:sldLayoutId id="2147483683" r:id="rId11"/>
    <p:sldLayoutId id="2147483684" r:id="rId12"/>
    <p:sldLayoutId id="2147483685" r:id="rId13"/>
    <p:sldLayoutId id="214748373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1DED3-7DD7-4B07-9124-5652A1DCF650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AC5DF-AEFB-4A2F-B6CA-687FF1E1214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8746E-3D2A-42E4-AA05-3CA4F58C6F23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29841-9D15-4EF7-9DDD-A3513D0206D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2716E8C-23B5-46DC-8D0F-C8812F6D719B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66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68.svg"/><Relationship Id="rId5" Type="http://schemas.openxmlformats.org/officeDocument/2006/relationships/image" Target="../media/image64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4.wav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slide" Target="slide15.xml"/><Relationship Id="rId5" Type="http://schemas.openxmlformats.org/officeDocument/2006/relationships/image" Target="../media/image64.svg"/><Relationship Id="rId10" Type="http://schemas.openxmlformats.org/officeDocument/2006/relationships/image" Target="../media/image74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slide" Target="slide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svg"/><Relationship Id="rId5" Type="http://schemas.openxmlformats.org/officeDocument/2006/relationships/image" Target="../media/image35.png"/><Relationship Id="rId4" Type="http://schemas.openxmlformats.org/officeDocument/2006/relationships/image" Target="../media/image64.svg"/><Relationship Id="rId9" Type="http://schemas.openxmlformats.org/officeDocument/2006/relationships/image" Target="../media/image7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64.svg"/><Relationship Id="rId10" Type="http://schemas.openxmlformats.org/officeDocument/2006/relationships/slide" Target="slide15.xml"/><Relationship Id="rId4" Type="http://schemas.openxmlformats.org/officeDocument/2006/relationships/image" Target="../media/image29.png"/><Relationship Id="rId9" Type="http://schemas.openxmlformats.org/officeDocument/2006/relationships/image" Target="../media/image7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79.svg"/><Relationship Id="rId5" Type="http://schemas.openxmlformats.org/officeDocument/2006/relationships/image" Target="../media/image64.sv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7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70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39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39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31.svg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3.sv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21.svg"/><Relationship Id="rId9" Type="http://schemas.openxmlformats.org/officeDocument/2006/relationships/image" Target="../media/image49.svg"/><Relationship Id="rId1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1.sv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4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11" Type="http://schemas.openxmlformats.org/officeDocument/2006/relationships/image" Target="../media/image23.svg"/><Relationship Id="rId5" Type="http://schemas.openxmlformats.org/officeDocument/2006/relationships/image" Target="../media/image52.sv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12" Type="http://schemas.openxmlformats.org/officeDocument/2006/relationships/image" Target="../media/image2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49.svg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35.svg"/><Relationship Id="rId12" Type="http://schemas.openxmlformats.org/officeDocument/2006/relationships/image" Target="../media/image16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11" Type="http://schemas.openxmlformats.org/officeDocument/2006/relationships/image" Target="../media/image23.svg"/><Relationship Id="rId5" Type="http://schemas.openxmlformats.org/officeDocument/2006/relationships/image" Target="../media/image52.svg"/><Relationship Id="rId1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60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4EC9B7-E4CF-4A21-988C-BFA3E32D4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467" y="1239517"/>
            <a:ext cx="6986622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166077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0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Số đĩa cam xếp được là: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00B050"/>
                </a:solidFill>
              </a:rPr>
              <a:t>35 : 5 = 7 (đĩa)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Đáp số: 7 đĩa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166077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0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2902225" y="5105131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2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r>
              <a:rPr kumimoji="0" lang="en-US" sz="2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2728</TotalTime>
  <Words>643</Words>
  <Application>Microsoft Office PowerPoint</Application>
  <PresentationFormat>On-screen Show (16:9)</PresentationFormat>
  <Paragraphs>118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iCiel Panton Black</vt:lpstr>
      <vt:lpstr>Roboto Condensed Light</vt:lpstr>
      <vt:lpstr>Open Sans</vt:lpstr>
      <vt:lpstr>Roboto</vt:lpstr>
      <vt:lpstr>Lato</vt:lpstr>
      <vt:lpstr>Patrick Hand</vt:lpstr>
      <vt:lpstr>Arial</vt:lpstr>
      <vt:lpstr>Arial-Rounded</vt:lpstr>
      <vt:lpstr>Livvic</vt:lpstr>
      <vt:lpstr>Calibri</vt:lpstr>
      <vt:lpstr>Berkshire Swash</vt:lpstr>
      <vt:lpstr>Weltkindertag! by Slidego</vt:lpstr>
      <vt:lpstr>2_Weltkindertag! by Slidego</vt:lpstr>
      <vt:lpstr>1_Weltkindertag!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29</cp:revision>
  <dcterms:modified xsi:type="dcterms:W3CDTF">2023-10-10T01:09:26Z</dcterms:modified>
</cp:coreProperties>
</file>