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4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8" r:id="rId17"/>
    <p:sldId id="2657" r:id="rId18"/>
    <p:sldId id="2656" r:id="rId19"/>
    <p:sldId id="2659" r:id="rId20"/>
    <p:sldId id="291" r:id="rId21"/>
    <p:sldId id="2649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2022/10/13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2022/10/13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slide" Target="slide15.xml"/><Relationship Id="rId9" Type="http://schemas.openxmlformats.org/officeDocument/2006/relationships/slide" Target="slide3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281</Words>
  <Application>Microsoft Office PowerPoint</Application>
  <PresentationFormat>Widescreen</PresentationFormat>
  <Paragraphs>62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微软雅黑</vt:lpstr>
      <vt:lpstr>宋体</vt:lpstr>
      <vt:lpstr>Arial</vt:lpstr>
      <vt:lpstr>Arial-Rounded</vt:lpstr>
      <vt:lpstr>Bebas Neue</vt:lpstr>
      <vt:lpstr>Calibri</vt:lpstr>
      <vt:lpstr>Cambria Math</vt:lpstr>
      <vt:lpstr>Coiny</vt:lpstr>
      <vt:lpstr>等线</vt:lpstr>
      <vt:lpstr>等线 Light</vt:lpstr>
      <vt:lpstr>ITC Avant Garde Std Bk</vt:lpstr>
      <vt:lpstr>Patrick Hand</vt:lpstr>
      <vt:lpstr>Quicksand Light</vt:lpstr>
      <vt:lpstr>Sue Ellen Francisco</vt:lpstr>
      <vt:lpstr>UVN Banh Mi</vt:lpstr>
      <vt:lpstr>幼圆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2022-07-01T08:54:55Z</dcterms:created>
  <dcterms:modified xsi:type="dcterms:W3CDTF">2022-10-13T03:41:52Z</dcterms:modified>
</cp:coreProperties>
</file>