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Bảng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9, </a:t>
            </a:r>
            <a:r>
              <a:rPr kumimoji="0" lang="en-US" altLang="zh-CN" sz="4000" b="1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bảng</a:t>
            </a:r>
            <a:r>
              <a:rPr kumimoji="0" lang="en-US" altLang="zh-CN" sz="4000" b="1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chia 9</a:t>
            </a:r>
            <a:endParaRPr kumimoji="0" lang="en-US" altLang="zh-CN" sz="4000" b="1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kumimoji="0" lang="en-US" altLang="zh-CN" sz="4000" b="1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kumimoji="0" lang="en-US" altLang="zh-CN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3)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5"/>
            <a:ext cx="7620000" cy="3130129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cam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lnSpc>
                <a:spcPct val="130000"/>
              </a:lnSpc>
            </a:pPr>
            <a:r>
              <a:rPr lang="nn-NO" sz="4000" dirty="0">
                <a:latin typeface="Calibri" panose="020F0502020204030204" pitchFamily="34" charset="0"/>
                <a:cs typeface="Calibri" panose="020F050202020403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36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932762"/>
            <a:chOff x="1321454" y="-4287"/>
            <a:chExt cx="8272923" cy="1933461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1835" y="605290"/>
              <a:ext cx="3670856" cy="1323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8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7310" y="2460307"/>
              <a:ext cx="632067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0337" y="2464515"/>
              <a:ext cx="659326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49293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9575" y="689984"/>
              <a:ext cx="3061494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7310" y="2460307"/>
              <a:ext cx="632067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0337" y="2464515"/>
              <a:ext cx="659326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12668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48123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490</Words>
  <Application>Microsoft Office PowerPoint</Application>
  <PresentationFormat>Widescreen</PresentationFormat>
  <Paragraphs>192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宋体</vt:lpstr>
      <vt:lpstr>Arial</vt:lpstr>
      <vt:lpstr>Baloo</vt:lpstr>
      <vt:lpstr>Calibri</vt:lpstr>
      <vt:lpstr>Calibri Light</vt:lpstr>
      <vt:lpstr>等线</vt:lpstr>
      <vt:lpstr>等线 Light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2022-07-01T06:48:54Z</dcterms:created>
  <dcterms:modified xsi:type="dcterms:W3CDTF">2022-10-10T07:16:55Z</dcterms:modified>
</cp:coreProperties>
</file>