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</p:sldMasterIdLst>
  <p:notesMasterIdLst>
    <p:notesMasterId r:id="rId27"/>
  </p:notesMasterIdLst>
  <p:sldIdLst>
    <p:sldId id="435" r:id="rId4"/>
    <p:sldId id="404" r:id="rId5"/>
    <p:sldId id="433" r:id="rId6"/>
    <p:sldId id="302" r:id="rId7"/>
    <p:sldId id="304" r:id="rId8"/>
    <p:sldId id="303" r:id="rId9"/>
    <p:sldId id="428" r:id="rId10"/>
    <p:sldId id="429" r:id="rId11"/>
    <p:sldId id="430" r:id="rId12"/>
    <p:sldId id="431" r:id="rId13"/>
    <p:sldId id="436" r:id="rId14"/>
    <p:sldId id="434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30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04/10/2023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1.xml"/><Relationship Id="rId18" Type="http://schemas.openxmlformats.org/officeDocument/2006/relationships/image" Target="../media/image35.png"/><Relationship Id="rId26" Type="http://schemas.openxmlformats.org/officeDocument/2006/relationships/image" Target="../media/image42.gif"/><Relationship Id="rId3" Type="http://schemas.openxmlformats.org/officeDocument/2006/relationships/slide" Target="slide15.xml"/><Relationship Id="rId21" Type="http://schemas.openxmlformats.org/officeDocument/2006/relationships/image" Target="../media/image37.png"/><Relationship Id="rId7" Type="http://schemas.openxmlformats.org/officeDocument/2006/relationships/slide" Target="slide18.xml"/><Relationship Id="rId12" Type="http://schemas.openxmlformats.org/officeDocument/2006/relationships/image" Target="../media/image32.png"/><Relationship Id="rId17" Type="http://schemas.openxmlformats.org/officeDocument/2006/relationships/slide" Target="slide17.xml"/><Relationship Id="rId25" Type="http://schemas.openxmlformats.org/officeDocument/2006/relationships/image" Target="../media/image41.gif"/><Relationship Id="rId2" Type="http://schemas.openxmlformats.org/officeDocument/2006/relationships/image" Target="../media/image27.jp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45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slide" Target="slide20.xml"/><Relationship Id="rId24" Type="http://schemas.openxmlformats.org/officeDocument/2006/relationships/image" Target="../media/image40.gif"/><Relationship Id="rId5" Type="http://schemas.openxmlformats.org/officeDocument/2006/relationships/slide" Target="slide14.xml"/><Relationship Id="rId15" Type="http://schemas.openxmlformats.org/officeDocument/2006/relationships/slide" Target="slide22.xml"/><Relationship Id="rId23" Type="http://schemas.openxmlformats.org/officeDocument/2006/relationships/image" Target="../media/image39.png"/><Relationship Id="rId28" Type="http://schemas.openxmlformats.org/officeDocument/2006/relationships/image" Target="../media/image44.gif"/><Relationship Id="rId10" Type="http://schemas.openxmlformats.org/officeDocument/2006/relationships/image" Target="../media/image31.png"/><Relationship Id="rId19" Type="http://schemas.openxmlformats.org/officeDocument/2006/relationships/slide" Target="slide16.xml"/><Relationship Id="rId4" Type="http://schemas.openxmlformats.org/officeDocument/2006/relationships/image" Target="../media/image28.png"/><Relationship Id="rId9" Type="http://schemas.openxmlformats.org/officeDocument/2006/relationships/slide" Target="slide19.xml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image" Target="../media/image43.gif"/><Relationship Id="rId30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153682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220716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300586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375480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cố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DE032C1-6A01-429E-99AB-BA5E23902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8381" y="4534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81001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75" y="787401"/>
            <a:ext cx="16023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4" y="787400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15" y="884197"/>
            <a:ext cx="1422400" cy="114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5" y="3308461"/>
            <a:ext cx="1637884" cy="1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30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3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5" name="Picture 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63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7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0" y="177801"/>
            <a:ext cx="801159" cy="7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1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817" y="25664"/>
            <a:ext cx="942625" cy="8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..?.. = 21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5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6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10685517" y="3855047"/>
            <a:ext cx="2268640" cy="264481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88CA67E-AD77-45DA-B6C9-67CB2DC458AF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 x 3 = 21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5 = 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2 = 14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 x 1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8 = 56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6 = 42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9 = 63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 x 4 = 28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7 x 7 = 49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  7 x 10 = 70</a:t>
            </a: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id="{A4576022-1EAD-45D4-8311-6B89BE941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81" name="Picture 2" descr="Compound adjectives | Baamboozle">
            <a:extLst>
              <a:ext uri="{FF2B5EF4-FFF2-40B4-BE49-F238E27FC236}">
                <a16:creationId xmlns:a16="http://schemas.microsoft.com/office/drawing/2014/main" id="{CD627F22-0EA9-4363-AE62-E7414E0986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19" y="35814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mpound adjectives | Baamboozle">
            <a:extLst>
              <a:ext uri="{FF2B5EF4-FFF2-40B4-BE49-F238E27FC236}">
                <a16:creationId xmlns:a16="http://schemas.microsoft.com/office/drawing/2014/main" id="{E3D36CB0-CACF-4EA4-BE14-88AA495006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6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mpound adjectives | Baamboozle">
            <a:extLst>
              <a:ext uri="{FF2B5EF4-FFF2-40B4-BE49-F238E27FC236}">
                <a16:creationId xmlns:a16="http://schemas.microsoft.com/office/drawing/2014/main" id="{F5ECD4CD-90D9-4E42-B911-8C5F28EEAA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0" y="144202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mpound adjectives | Baamboozle">
            <a:extLst>
              <a:ext uri="{FF2B5EF4-FFF2-40B4-BE49-F238E27FC236}">
                <a16:creationId xmlns:a16="http://schemas.microsoft.com/office/drawing/2014/main" id="{FC3562F8-6E01-4FD9-BC82-83B36A126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20081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mpound adjectives | Baamboozle">
            <a:extLst>
              <a:ext uri="{FF2B5EF4-FFF2-40B4-BE49-F238E27FC236}">
                <a16:creationId xmlns:a16="http://schemas.microsoft.com/office/drawing/2014/main" id="{8849A789-C571-47FD-A0B8-C28E0430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63035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ompound adjectives | Baamboozle">
            <a:extLst>
              <a:ext uri="{FF2B5EF4-FFF2-40B4-BE49-F238E27FC236}">
                <a16:creationId xmlns:a16="http://schemas.microsoft.com/office/drawing/2014/main" id="{F97F755B-4BEA-4DCE-8AC9-D8F9FDEDC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86" y="3092014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ompound adjectives | Baamboozle">
            <a:extLst>
              <a:ext uri="{FF2B5EF4-FFF2-40B4-BE49-F238E27FC236}">
                <a16:creationId xmlns:a16="http://schemas.microsoft.com/office/drawing/2014/main" id="{66AB7A53-32CE-4EF9-977F-91EB1B159A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29" y="3646913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ompound adjectives | Baamboozle">
            <a:extLst>
              <a:ext uri="{FF2B5EF4-FFF2-40B4-BE49-F238E27FC236}">
                <a16:creationId xmlns:a16="http://schemas.microsoft.com/office/drawing/2014/main" id="{99A9BBD5-228E-4C63-95CE-D8EB9A64B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33" y="4232109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ompound adjectives | Baamboozle">
            <a:extLst>
              <a:ext uri="{FF2B5EF4-FFF2-40B4-BE49-F238E27FC236}">
                <a16:creationId xmlns:a16="http://schemas.microsoft.com/office/drawing/2014/main" id="{0DB47869-972B-4BAD-A97E-160C2DD3D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474200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ompound adjectives | Baamboozle">
            <a:extLst>
              <a:ext uri="{FF2B5EF4-FFF2-40B4-BE49-F238E27FC236}">
                <a16:creationId xmlns:a16="http://schemas.microsoft.com/office/drawing/2014/main" id="{93C648EF-C6CA-47FE-A1B3-15FEA8B6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89" y="5291000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động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2915</TotalTime>
  <Words>500</Words>
  <Application>Microsoft Office PowerPoint</Application>
  <PresentationFormat>Widescreen</PresentationFormat>
  <Paragraphs>165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Coiny</vt:lpstr>
      <vt:lpstr>等线</vt:lpstr>
      <vt:lpstr>Montserrat Alternates</vt:lpstr>
      <vt:lpstr>Pangolin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x 3 = ?</vt:lpstr>
      <vt:lpstr>14 : 7 = ?</vt:lpstr>
      <vt:lpstr>7 x 8 = ?</vt:lpstr>
      <vt:lpstr>63 : 7 = ?</vt:lpstr>
      <vt:lpstr>7 x 7 = ?</vt:lpstr>
      <vt:lpstr>7 x 1 = ?</vt:lpstr>
      <vt:lpstr>7 x ..?.. = 21</vt:lpstr>
      <vt:lpstr>7 x 5 = ?</vt:lpstr>
      <vt:lpstr>7 x 6 = ?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177</cp:revision>
  <dcterms:created xsi:type="dcterms:W3CDTF">2021-07-12T03:44:38Z</dcterms:created>
  <dcterms:modified xsi:type="dcterms:W3CDTF">2023-10-04T02:33:28Z</dcterms:modified>
</cp:coreProperties>
</file>