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5" r:id="rId4"/>
    <p:sldMasterId id="2147483925" r:id="rId5"/>
  </p:sldMasterIdLst>
  <p:notesMasterIdLst>
    <p:notesMasterId r:id="rId20"/>
  </p:notesMasterIdLst>
  <p:sldIdLst>
    <p:sldId id="3401" r:id="rId6"/>
    <p:sldId id="2007577095" r:id="rId7"/>
    <p:sldId id="263" r:id="rId8"/>
    <p:sldId id="291" r:id="rId9"/>
    <p:sldId id="294" r:id="rId10"/>
    <p:sldId id="301" r:id="rId11"/>
    <p:sldId id="298" r:id="rId12"/>
    <p:sldId id="300" r:id="rId13"/>
    <p:sldId id="305" r:id="rId14"/>
    <p:sldId id="274" r:id="rId15"/>
    <p:sldId id="302" r:id="rId16"/>
    <p:sldId id="303" r:id="rId17"/>
    <p:sldId id="304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823B-555C-4B70-93C8-7FE8057690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31676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44308" y="936486"/>
            <a:ext cx="8839199" cy="5277376"/>
            <a:chOff x="0" y="25365"/>
            <a:chExt cx="9067800" cy="6595569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5365"/>
              <a:ext cx="9067800" cy="65955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1665952" y="165729"/>
              <a:ext cx="2995342" cy="2012230"/>
              <a:chOff x="1589752" y="204918"/>
              <a:chExt cx="2995342" cy="2012230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589752" y="222037"/>
                <a:ext cx="1544696" cy="1904619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42926" y="223676"/>
                <a:ext cx="1342168" cy="1993472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13494" y="204918"/>
                <a:ext cx="1371600" cy="1943149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378577" y="2821282"/>
            <a:ext cx="2971800" cy="1532965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3364116" y="4563551"/>
            <a:ext cx="1561011" cy="15329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4936011" y="4563551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Triangle 20"/>
          <p:cNvSpPr/>
          <p:nvPr/>
        </p:nvSpPr>
        <p:spPr>
          <a:xfrm rot="10800000">
            <a:off x="4909885" y="4563551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979" y="1906197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910690" y="1028353"/>
            <a:ext cx="58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8938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22291 L -3.75E-6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3402 L 2.29167E-6 -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33148 L 0.00274 0.001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31676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/>
          <p:nvPr/>
        </p:nvGrpSpPr>
        <p:grpSpPr>
          <a:xfrm>
            <a:off x="1658678" y="816283"/>
            <a:ext cx="8704521" cy="5637680"/>
            <a:chOff x="0" y="963131"/>
            <a:chExt cx="9067800" cy="5657803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963131"/>
              <a:ext cx="9067800" cy="56578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455879" y="1350683"/>
              <a:ext cx="3352800" cy="1497147"/>
              <a:chOff x="1379679" y="1389872"/>
              <a:chExt cx="3352800" cy="1497147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379679" y="1426883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360879" y="1439219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84680" y="138987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3158" y="998719"/>
            <a:ext cx="2986715" cy="212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>
            <a:off x="1828800" y="3124200"/>
            <a:ext cx="3276600" cy="3200400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6019800" y="4648201"/>
            <a:ext cx="1600200" cy="16091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ight Triangle 24"/>
          <p:cNvSpPr/>
          <p:nvPr/>
        </p:nvSpPr>
        <p:spPr>
          <a:xfrm>
            <a:off x="6019800" y="3048001"/>
            <a:ext cx="1663337" cy="16091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7620000" y="4648200"/>
            <a:ext cx="1676400" cy="1600200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1820" y="897684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0385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44444 L -3.33333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8889 L -3.33333E-6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32848 L 1.11111E-6 0.0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099058" y="853243"/>
            <a:ext cx="8546805" cy="5921514"/>
            <a:chOff x="-45720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45720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879" y="874509"/>
            <a:ext cx="2758249" cy="1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 rot="8005729">
            <a:off x="3077141" y="3372098"/>
            <a:ext cx="2404067" cy="2550873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3288574" y="4648201"/>
            <a:ext cx="1981200" cy="2057400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6781800" y="4563036"/>
            <a:ext cx="2286000" cy="21425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7898674" y="2821579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ight Triangle 22"/>
          <p:cNvSpPr/>
          <p:nvPr/>
        </p:nvSpPr>
        <p:spPr>
          <a:xfrm rot="16200000">
            <a:off x="6150557" y="2827982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2011" y="960741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5826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0.00069 L 0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1.11022E-1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3.33333E-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 flipH="1">
            <a:off x="5327375" y="768379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5219" y="1152329"/>
            <a:ext cx="3199167" cy="22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2141811" y="2360312"/>
            <a:ext cx="5331822" cy="1828800"/>
            <a:chOff x="383178" y="1905000"/>
            <a:chExt cx="5331822" cy="1828800"/>
          </a:xfrm>
        </p:grpSpPr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2209800" y="1905000"/>
              <a:ext cx="1828800" cy="1828800"/>
            </a:xfrm>
            <a:prstGeom prst="actionButtonBlank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>
              <a:off x="4038600" y="1905000"/>
              <a:ext cx="16764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6200000">
              <a:off x="383178" y="1905000"/>
              <a:ext cx="18288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3864935" y="4728883"/>
            <a:ext cx="1828800" cy="1828800"/>
          </a:xfrm>
          <a:prstGeom prst="actionButtonBlank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ight Triangle 27"/>
          <p:cNvSpPr/>
          <p:nvPr/>
        </p:nvSpPr>
        <p:spPr>
          <a:xfrm rot="16200000">
            <a:off x="2036135" y="4728883"/>
            <a:ext cx="18288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ight Triangle 28"/>
          <p:cNvSpPr/>
          <p:nvPr/>
        </p:nvSpPr>
        <p:spPr>
          <a:xfrm>
            <a:off x="5693735" y="4728883"/>
            <a:ext cx="16764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7535" y="461683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8402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3334 L 2.70833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3334 L 2.70833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3148 L 2.70833E-6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227" y="2339484"/>
            <a:ext cx="7803792" cy="239654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Hẹn gặp lại các bạn! </a:t>
            </a:r>
          </a:p>
          <a:p>
            <a:pPr algn="ctr"/>
            <a:endParaRPr lang="en-US" sz="8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1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7.40741E-7 L 3.958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79843" y="2734039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8: THỰC HÀNH LẮP GHÉP, XẾP HÌNH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LÀM QUEN VỚI HÌNH HỌC PHẲNG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9C483-C912-4CAF-A47F-C3EBD974F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43" y="3302662"/>
            <a:ext cx="4202440" cy="29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572" y="2171700"/>
            <a:ext cx="882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91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7602" y="1447368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6972" y="1520868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4295628"/>
            <a:ext cx="1205230" cy="58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7046" y="2590800"/>
            <a:ext cx="125555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57600" y="2057401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57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4038600"/>
            <a:ext cx="31590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Mai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+mj-lt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5112" y="4015408"/>
            <a:ext cx="3824288" cy="24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9A5D53-545B-4FC4-B9D4-F6FED53D4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" y="0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940753" y="1204136"/>
            <a:ext cx="9067800" cy="5327197"/>
            <a:chOff x="838200" y="1"/>
            <a:chExt cx="9067800" cy="6476999"/>
          </a:xfrm>
        </p:grpSpPr>
        <p:sp>
          <p:nvSpPr>
            <p:cNvPr id="3" name="Rectangle 2"/>
            <p:cNvSpPr/>
            <p:nvPr/>
          </p:nvSpPr>
          <p:spPr>
            <a:xfrm>
              <a:off x="838200" y="1"/>
              <a:ext cx="9067800" cy="64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29400" y="2286001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" name="Group 33"/>
            <p:cNvGrpSpPr/>
            <p:nvPr/>
          </p:nvGrpSpPr>
          <p:grpSpPr>
            <a:xfrm>
              <a:off x="1371600" y="1655234"/>
              <a:ext cx="6400800" cy="1479611"/>
              <a:chOff x="1295400" y="1694422"/>
              <a:chExt cx="6400800" cy="1479611"/>
            </a:xfrm>
          </p:grpSpPr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>
                <a:off x="1295400" y="1694422"/>
                <a:ext cx="1371600" cy="1447800"/>
              </a:xfrm>
              <a:prstGeom prst="actionButtonBlank">
                <a:avLst/>
              </a:prstGeom>
              <a:solidFill>
                <a:srgbClr val="2ABE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10800000">
                <a:off x="37338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>
                <a:off x="35814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24600" y="1694422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4600" y="2486055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0" y="2057401"/>
              <a:ext cx="6477000" cy="1752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39000" y="3962400"/>
              <a:ext cx="170497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8" name="TextBox 37"/>
          <p:cNvSpPr txBox="1"/>
          <p:nvPr/>
        </p:nvSpPr>
        <p:spPr>
          <a:xfrm>
            <a:off x="2221620" y="1323859"/>
            <a:ext cx="8791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Mai.  </a:t>
            </a:r>
          </a:p>
        </p:txBody>
      </p:sp>
      <p:sp>
        <p:nvSpPr>
          <p:cNvPr id="40" name="Right Triangle 39"/>
          <p:cNvSpPr/>
          <p:nvPr/>
        </p:nvSpPr>
        <p:spPr>
          <a:xfrm rot="2584845">
            <a:off x="3200401" y="4356550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3484753" y="471381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4441154" y="4369830"/>
            <a:ext cx="1260389" cy="1293555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ight Triangle 43"/>
          <p:cNvSpPr/>
          <p:nvPr/>
        </p:nvSpPr>
        <p:spPr>
          <a:xfrm rot="13378938">
            <a:off x="5707730" y="4343401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 rot="5400000">
            <a:off x="5379085" y="471632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BE9275-6913-4D04-A240-09627B6B2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4" y="-21234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3.33333E-6 L -3.33333E-6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41 -0.2537 L -0.00139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3.33333E-6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2963 L 0.00139 0.003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5424" y="1428929"/>
            <a:ext cx="8560660" cy="5200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7100" y="2349559"/>
            <a:ext cx="1231834" cy="25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865263" y="2360172"/>
            <a:ext cx="5691313" cy="1257365"/>
            <a:chOff x="2171043" y="2096589"/>
            <a:chExt cx="6439557" cy="1676400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71043" y="2228644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429472" y="2047965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8960" y="3930282"/>
            <a:ext cx="1905000" cy="25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Triangle 19"/>
          <p:cNvSpPr/>
          <p:nvPr/>
        </p:nvSpPr>
        <p:spPr>
          <a:xfrm rot="16200000">
            <a:off x="4484117" y="3723911"/>
            <a:ext cx="1061239" cy="1376758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5089709" y="4951668"/>
            <a:ext cx="1304295" cy="1061239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35442" y="5995392"/>
            <a:ext cx="1304295" cy="504288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43977" y="5995392"/>
            <a:ext cx="1304295" cy="504288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5703116" y="3888980"/>
            <a:ext cx="1304295" cy="1061239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0202" y="1363336"/>
            <a:ext cx="7974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Mai.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94ECD0-CD91-4AA6-8BEC-4BFE76032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1" y="0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21111 L 1.87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0.18055 L -3.95833E-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21112 L -3.54167E-6 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45556 L 1.25E-6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58889 L 1.875E-6 3.7037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77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657600" y="1524001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57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1" y="3962401"/>
            <a:ext cx="1704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05200" y="1371600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620000" y="2895599"/>
            <a:ext cx="2580798" cy="3213464"/>
            <a:chOff x="2819400" y="2882536"/>
            <a:chExt cx="2808515" cy="3596642"/>
          </a:xfrm>
        </p:grpSpPr>
        <p:sp>
          <p:nvSpPr>
            <p:cNvPr id="35" name="Right Triangle 34"/>
            <p:cNvSpPr/>
            <p:nvPr/>
          </p:nvSpPr>
          <p:spPr>
            <a:xfrm rot="16200000">
              <a:off x="2819400" y="2882536"/>
              <a:ext cx="14478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531326" y="43434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6315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6411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4238769" y="2882537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67201" y="1661159"/>
            <a:ext cx="3771991" cy="1343560"/>
            <a:chOff x="2186069" y="3668182"/>
            <a:chExt cx="3771991" cy="1343560"/>
          </a:xfrm>
        </p:grpSpPr>
        <p:sp>
          <p:nvSpPr>
            <p:cNvPr id="41" name="Right Triangle 40"/>
            <p:cNvSpPr/>
            <p:nvPr/>
          </p:nvSpPr>
          <p:spPr>
            <a:xfrm rot="2584845">
              <a:off x="2186069" y="3681331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2470421" y="4038600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379771" y="4043591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Action Button: Custom 43">
              <a:hlinkClick r:id="" action="ppaction://noaction" highlightClick="1"/>
            </p:cNvPr>
            <p:cNvSpPr/>
            <p:nvPr/>
          </p:nvSpPr>
          <p:spPr>
            <a:xfrm>
              <a:off x="3439885" y="3694611"/>
              <a:ext cx="1260389" cy="1293555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13378938">
              <a:off x="4732587" y="3668182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495801"/>
            <a:ext cx="2895600" cy="18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C09FF-BF43-41AB-910A-AF4D7BE68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5" y="206515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192517" y="1793984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+mj-lt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thể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87572" y="2349631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ba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nhé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1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167</Words>
  <Application>Microsoft Office PowerPoint</Application>
  <PresentationFormat>Widescreen</PresentationFormat>
  <Paragraphs>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Arial</vt:lpstr>
      <vt:lpstr>Calibri</vt:lpstr>
      <vt:lpstr>等线</vt:lpstr>
      <vt:lpstr>Times New Roman</vt:lpstr>
      <vt:lpstr>UTM Avo</vt:lpstr>
      <vt:lpstr>VVNI-avo</vt:lpstr>
      <vt:lpstr>2_Office 主题</vt:lpstr>
      <vt:lpstr>https://www.freeppt7.com</vt:lpstr>
      <vt:lpstr>3_Office 主题</vt:lpstr>
      <vt:lpstr>3_Office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THUY LINH</cp:lastModifiedBy>
  <cp:revision>50</cp:revision>
  <dcterms:created xsi:type="dcterms:W3CDTF">2021-07-20T01:55:21Z</dcterms:created>
  <dcterms:modified xsi:type="dcterms:W3CDTF">2022-10-03T22:44:30Z</dcterms:modified>
</cp:coreProperties>
</file>