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8"/>
  </p:notesMasterIdLst>
  <p:handoutMasterIdLst>
    <p:handoutMasterId r:id="rId19"/>
  </p:handoutMasterIdLst>
  <p:sldIdLst>
    <p:sldId id="2007577113" r:id="rId4"/>
    <p:sldId id="2007577114" r:id="rId5"/>
    <p:sldId id="264" r:id="rId6"/>
    <p:sldId id="306" r:id="rId7"/>
    <p:sldId id="307" r:id="rId8"/>
    <p:sldId id="308" r:id="rId9"/>
    <p:sldId id="309" r:id="rId10"/>
    <p:sldId id="311" r:id="rId11"/>
    <p:sldId id="310" r:id="rId12"/>
    <p:sldId id="284" r:id="rId13"/>
    <p:sldId id="312" r:id="rId14"/>
    <p:sldId id="313" r:id="rId15"/>
    <p:sldId id="314" r:id="rId16"/>
    <p:sldId id="20075771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1" y="-1811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11" Type="http://schemas.openxmlformats.org/officeDocument/2006/relationships/image" Target="../media/image43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423" y="2504176"/>
            <a:ext cx="8813152" cy="1501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7</a:t>
            </a:r>
            <a:r>
              <a:rPr lang="en-US" sz="40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: HÌNH VUÔNG, HÌNH TRÒN, HÌNH TAM GIÁC, HÌNH CHỮ NHẬT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quen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ECADC-0723-4590-B14B-A96F564D0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15" y="3596657"/>
            <a:ext cx="6822893" cy="32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9" y="541055"/>
            <a:ext cx="2163606" cy="10818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41087" y="642987"/>
            <a:ext cx="1528273" cy="14971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01" y="549381"/>
            <a:ext cx="1778249" cy="177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26" y="2677404"/>
            <a:ext cx="3065955" cy="814325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8779703" y="783322"/>
            <a:ext cx="2503204" cy="135676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57661" y="2717489"/>
            <a:ext cx="1071565" cy="10497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48239" y="3834705"/>
            <a:ext cx="1203326" cy="11787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19" y="4355761"/>
            <a:ext cx="927862" cy="92617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8747543" y="5262003"/>
            <a:ext cx="1326261" cy="99142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39" y="5104861"/>
            <a:ext cx="1093711" cy="109171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038750" y="4785996"/>
            <a:ext cx="882728" cy="8647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70" y="4309482"/>
            <a:ext cx="878492" cy="1877476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 rot="20940655">
            <a:off x="4499500" y="2553237"/>
            <a:ext cx="961722" cy="99142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8340" y="1658765"/>
            <a:ext cx="34771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93076" y="2574397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609402"/>
            <a:r>
              <a:rPr lang="en-GB" sz="4265" b="1" dirty="0">
                <a:solidFill>
                  <a:srgbClr val="FFC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86323" y="2574397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666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89293" y="3498339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609402"/>
            <a:r>
              <a:rPr lang="en-GB" sz="4265" b="1" dirty="0">
                <a:solidFill>
                  <a:srgbClr val="FFC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382540" y="3498339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666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9293" y="4414709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609402"/>
            <a:r>
              <a:rPr lang="en-GB" sz="4265" b="1" dirty="0">
                <a:solidFill>
                  <a:srgbClr val="FFC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82540" y="4414709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666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5510" y="5331079"/>
            <a:ext cx="510170" cy="51017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609402"/>
            <a:r>
              <a:rPr lang="en-GB" sz="4265" b="1" dirty="0">
                <a:solidFill>
                  <a:srgbClr val="FFC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378758" y="5331078"/>
            <a:ext cx="520706" cy="52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666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2260814" y="2483493"/>
            <a:ext cx="706385" cy="69197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42" y="3393149"/>
            <a:ext cx="721867" cy="720551"/>
          </a:xfrm>
          <a:prstGeom prst="rect">
            <a:avLst/>
          </a:prstGeom>
        </p:spPr>
      </p:pic>
      <p:sp>
        <p:nvSpPr>
          <p:cNvPr id="28" name="Isosceles Triangle 27"/>
          <p:cNvSpPr/>
          <p:nvPr/>
        </p:nvSpPr>
        <p:spPr>
          <a:xfrm>
            <a:off x="2259242" y="4277687"/>
            <a:ext cx="726878" cy="70004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43" y="5291370"/>
            <a:ext cx="963784" cy="5895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D5F29-04BC-49C7-8775-CB186B74B14D}"/>
              </a:ext>
            </a:extLst>
          </p:cNvPr>
          <p:cNvCxnSpPr/>
          <p:nvPr/>
        </p:nvCxnSpPr>
        <p:spPr>
          <a:xfrm>
            <a:off x="3944679" y="0"/>
            <a:ext cx="0" cy="68580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04" y="318996"/>
            <a:ext cx="2163606" cy="1081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03804" y="1858615"/>
            <a:ext cx="4457024" cy="1894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bao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nhiêu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vuông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tròn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tam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giác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13" y="657087"/>
            <a:ext cx="4300199" cy="36005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56292"/>
              </p:ext>
            </p:extLst>
          </p:nvPr>
        </p:nvGraphicFramePr>
        <p:xfrm>
          <a:off x="962537" y="4493272"/>
          <a:ext cx="10266925" cy="1504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7293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2158409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371061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216777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05338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852805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tròn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nhật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giác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vuông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65143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Lato" panose="020F0502020204030203"/>
                        </a:rPr>
                        <a:t>a)</a:t>
                      </a: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01280" y="657087"/>
            <a:ext cx="604609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2054" y="5413454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0986" y="5413454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9919" y="5413453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8851" y="5413453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7843" y="5413454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84230" y="5413454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81524" y="5413454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30457" y="5417802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399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76" y="607690"/>
            <a:ext cx="2163606" cy="1081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5550" y="1796173"/>
            <a:ext cx="44942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bao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nhiêu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vuông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tròn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tam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giác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5" y="657087"/>
            <a:ext cx="2838616" cy="36005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42957"/>
              </p:ext>
            </p:extLst>
          </p:nvPr>
        </p:nvGraphicFramePr>
        <p:xfrm>
          <a:off x="995550" y="4400620"/>
          <a:ext cx="10200900" cy="17237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0180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204018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4018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040180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040180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1032899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tròn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nhật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giác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vuông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Lato" panose="020F0502020204030203"/>
                        </a:rPr>
                        <a:t>a)</a:t>
                      </a: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01280" y="657087"/>
            <a:ext cx="604609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0289" y="5539706"/>
            <a:ext cx="196844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9221" y="5539706"/>
            <a:ext cx="196844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8154" y="5539705"/>
            <a:ext cx="196844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07086" y="5539705"/>
            <a:ext cx="1968442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1829" y="5528185"/>
            <a:ext cx="717389" cy="570061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26610" y="5546997"/>
            <a:ext cx="717389" cy="570061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47088" y="5533874"/>
            <a:ext cx="717389" cy="570061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21869" y="5527440"/>
            <a:ext cx="717389" cy="570061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61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20" y="456590"/>
            <a:ext cx="2163606" cy="1081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8793" y="1882154"/>
            <a:ext cx="414748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bao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nhiêu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vuông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tròn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tam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giác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,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2666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13" y="821022"/>
            <a:ext cx="4300199" cy="32727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64156"/>
              </p:ext>
            </p:extLst>
          </p:nvPr>
        </p:nvGraphicFramePr>
        <p:xfrm>
          <a:off x="903238" y="4400621"/>
          <a:ext cx="10288225" cy="1504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64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205764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64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05764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05764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8366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tròn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nhật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giác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Lato" panose="020F0502020204030203"/>
                        </a:rPr>
                        <a:t>Hình</a:t>
                      </a:r>
                      <a:r>
                        <a:rPr lang="en-GB" sz="2400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sz="2400" baseline="0" dirty="0" err="1">
                          <a:latin typeface="Lato" panose="020F0502020204030203"/>
                        </a:rPr>
                        <a:t>vuông</a:t>
                      </a:r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65143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Lato" panose="020F0502020204030203"/>
                        </a:rPr>
                        <a:t>a)</a:t>
                      </a: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Lato" panose="020F0502020204030203"/>
                      </a:endParaRPr>
                    </a:p>
                  </a:txBody>
                  <a:tcPr marL="121878" marR="121878" marT="60939" marB="60939"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01280" y="657087"/>
            <a:ext cx="604609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7237" y="5275232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6169" y="5275232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5102" y="5275231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1348" y="5275231"/>
            <a:ext cx="2176387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3026" y="5275232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99413" y="5275232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30893" y="5275232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42954" y="5298780"/>
            <a:ext cx="793173" cy="537547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199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06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764" y="2555947"/>
            <a:ext cx="497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4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346" y="3429000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87" y="0"/>
            <a:ext cx="2390401" cy="1195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87" y="1467758"/>
            <a:ext cx="4595880" cy="207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67" y="1467759"/>
            <a:ext cx="4636078" cy="2072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8" y="3540641"/>
            <a:ext cx="4639119" cy="207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67" y="3540641"/>
            <a:ext cx="4695545" cy="20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43" y="31372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01" y="2085785"/>
            <a:ext cx="3674927" cy="3693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1" y="2152987"/>
            <a:ext cx="2556683" cy="25520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610848" y="4878260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vuông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88" y="207398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61" y="1801510"/>
            <a:ext cx="3924863" cy="3897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0" y="2152987"/>
            <a:ext cx="2552026" cy="25520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658276" y="5154707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tròn</a:t>
            </a:r>
            <a:endParaRPr lang="en-GB" sz="2800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3" y="39878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72" y="1414282"/>
            <a:ext cx="3846803" cy="3371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1" y="2567898"/>
            <a:ext cx="2556683" cy="22180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720104" y="5197237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giác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35" y="579538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81" y="2594009"/>
            <a:ext cx="4861836" cy="2913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40" y="3061103"/>
            <a:ext cx="3053440" cy="16289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72593" y="5167110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chữ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nhật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92035" y="919865"/>
            <a:ext cx="586569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 err="1"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6" y="0"/>
            <a:ext cx="2392707" cy="1196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58" y="1514437"/>
            <a:ext cx="1201611" cy="119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09" y="2883144"/>
            <a:ext cx="1197306" cy="1198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58" y="4251851"/>
            <a:ext cx="1183938" cy="1198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85" y="5739343"/>
            <a:ext cx="1763362" cy="961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1559552"/>
            <a:ext cx="3502752" cy="110861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1883529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4" y="1633357"/>
            <a:ext cx="962756" cy="961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2836431"/>
            <a:ext cx="3502752" cy="110861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3160408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31" y="2910236"/>
            <a:ext cx="961002" cy="961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4195215"/>
            <a:ext cx="3502752" cy="1108615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4519193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39" y="4463307"/>
            <a:ext cx="1134695" cy="572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5553999"/>
            <a:ext cx="3502752" cy="1108615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5877977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4" y="5690686"/>
            <a:ext cx="962756" cy="83523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4410869" y="2084888"/>
            <a:ext cx="1905412" cy="1338938"/>
          </a:xfrm>
          <a:custGeom>
            <a:avLst/>
            <a:gdLst>
              <a:gd name="connsiteX0" fmla="*/ 0 w 1429555"/>
              <a:gd name="connsiteY0" fmla="*/ 0 h 1004552"/>
              <a:gd name="connsiteX1" fmla="*/ 624625 w 1429555"/>
              <a:gd name="connsiteY1" fmla="*/ 650383 h 1004552"/>
              <a:gd name="connsiteX2" fmla="*/ 1429555 w 1429555"/>
              <a:gd name="connsiteY2" fmla="*/ 1004552 h 1004552"/>
              <a:gd name="connsiteX3" fmla="*/ 1429555 w 1429555"/>
              <a:gd name="connsiteY3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1004552">
                <a:moveTo>
                  <a:pt x="0" y="0"/>
                </a:moveTo>
                <a:cubicBezTo>
                  <a:pt x="193183" y="241479"/>
                  <a:pt x="386366" y="482958"/>
                  <a:pt x="624625" y="650383"/>
                </a:cubicBezTo>
                <a:cubicBezTo>
                  <a:pt x="862884" y="817808"/>
                  <a:pt x="1429555" y="1004552"/>
                  <a:pt x="1429555" y="1004552"/>
                </a:cubicBezTo>
                <a:lnTo>
                  <a:pt x="1429555" y="10045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399696" y="2063907"/>
            <a:ext cx="1924894" cy="1441252"/>
          </a:xfrm>
          <a:custGeom>
            <a:avLst/>
            <a:gdLst>
              <a:gd name="connsiteX0" fmla="*/ 0 w 1444172"/>
              <a:gd name="connsiteY0" fmla="*/ 1081314 h 1081314"/>
              <a:gd name="connsiteX1" fmla="*/ 783772 w 1444172"/>
              <a:gd name="connsiteY1" fmla="*/ 428171 h 1081314"/>
              <a:gd name="connsiteX2" fmla="*/ 1444172 w 1444172"/>
              <a:gd name="connsiteY2" fmla="*/ 0 h 10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172" h="1081314">
                <a:moveTo>
                  <a:pt x="0" y="1081314"/>
                </a:moveTo>
                <a:cubicBezTo>
                  <a:pt x="271538" y="844852"/>
                  <a:pt x="543077" y="608390"/>
                  <a:pt x="783772" y="428171"/>
                </a:cubicBezTo>
                <a:cubicBezTo>
                  <a:pt x="1024467" y="247952"/>
                  <a:pt x="1234319" y="123976"/>
                  <a:pt x="14441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167549" y="4791646"/>
            <a:ext cx="2157042" cy="1305833"/>
          </a:xfrm>
          <a:custGeom>
            <a:avLst/>
            <a:gdLst>
              <a:gd name="connsiteX0" fmla="*/ 0 w 1618343"/>
              <a:gd name="connsiteY0" fmla="*/ 0 h 979715"/>
              <a:gd name="connsiteX1" fmla="*/ 762000 w 1618343"/>
              <a:gd name="connsiteY1" fmla="*/ 370115 h 979715"/>
              <a:gd name="connsiteX2" fmla="*/ 1618343 w 1618343"/>
              <a:gd name="connsiteY2" fmla="*/ 979715 h 979715"/>
              <a:gd name="connsiteX3" fmla="*/ 1618343 w 1618343"/>
              <a:gd name="connsiteY3" fmla="*/ 97971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343" h="979715">
                <a:moveTo>
                  <a:pt x="0" y="0"/>
                </a:moveTo>
                <a:cubicBezTo>
                  <a:pt x="246138" y="103414"/>
                  <a:pt x="492276" y="206829"/>
                  <a:pt x="762000" y="370115"/>
                </a:cubicBezTo>
                <a:cubicBezTo>
                  <a:pt x="1031724" y="533401"/>
                  <a:pt x="1618343" y="979715"/>
                  <a:pt x="1618343" y="979715"/>
                </a:cubicBezTo>
                <a:lnTo>
                  <a:pt x="1618343" y="9797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747918" y="4752954"/>
            <a:ext cx="1576673" cy="1497859"/>
          </a:xfrm>
          <a:custGeom>
            <a:avLst/>
            <a:gdLst>
              <a:gd name="connsiteX0" fmla="*/ 0 w 1182915"/>
              <a:gd name="connsiteY0" fmla="*/ 1110343 h 1123784"/>
              <a:gd name="connsiteX1" fmla="*/ 486229 w 1182915"/>
              <a:gd name="connsiteY1" fmla="*/ 994228 h 1123784"/>
              <a:gd name="connsiteX2" fmla="*/ 849086 w 1182915"/>
              <a:gd name="connsiteY2" fmla="*/ 174171 h 1123784"/>
              <a:gd name="connsiteX3" fmla="*/ 1182915 w 1182915"/>
              <a:gd name="connsiteY3" fmla="*/ 0 h 11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915" h="1123784">
                <a:moveTo>
                  <a:pt x="0" y="1110343"/>
                </a:moveTo>
                <a:cubicBezTo>
                  <a:pt x="172357" y="1130300"/>
                  <a:pt x="344715" y="1150257"/>
                  <a:pt x="486229" y="994228"/>
                </a:cubicBezTo>
                <a:cubicBezTo>
                  <a:pt x="627743" y="838199"/>
                  <a:pt x="732972" y="339876"/>
                  <a:pt x="849086" y="174171"/>
                </a:cubicBezTo>
                <a:cubicBezTo>
                  <a:pt x="965200" y="8466"/>
                  <a:pt x="1074057" y="4233"/>
                  <a:pt x="11829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4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8" y="0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95746" y="1774863"/>
            <a:ext cx="5287463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tròn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0890" y="294309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2696" y="294309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4503" y="2943088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96309" y="2943088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08116" y="2943088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5" y="3254699"/>
            <a:ext cx="1726916" cy="149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1" y="3382426"/>
            <a:ext cx="1255760" cy="125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54" y="3700061"/>
            <a:ext cx="1726916" cy="608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84" y="3450793"/>
            <a:ext cx="1112035" cy="111001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05696" y="3549852"/>
            <a:ext cx="909246" cy="909246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23558" y="538272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31518" y="5382719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839478" y="538272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47438" y="5382719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470784" y="5382718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632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206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Arial-Rounded</vt:lpstr>
      <vt:lpstr>Calibri</vt:lpstr>
      <vt:lpstr>等线</vt:lpstr>
      <vt:lpstr>Lato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31</cp:revision>
  <dcterms:created xsi:type="dcterms:W3CDTF">2021-07-24T01:07:49Z</dcterms:created>
  <dcterms:modified xsi:type="dcterms:W3CDTF">2022-10-03T22:42:55Z</dcterms:modified>
</cp:coreProperties>
</file>