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32" r:id="rId3"/>
    <p:sldId id="323" r:id="rId4"/>
    <p:sldId id="326" r:id="rId5"/>
    <p:sldId id="327" r:id="rId6"/>
    <p:sldId id="328" r:id="rId7"/>
    <p:sldId id="329" r:id="rId8"/>
    <p:sldId id="330" r:id="rId9"/>
    <p:sldId id="324" r:id="rId10"/>
    <p:sldId id="333" r:id="rId11"/>
    <p:sldId id="334" r:id="rId12"/>
    <p:sldId id="336" r:id="rId13"/>
    <p:sldId id="335" r:id="rId14"/>
    <p:sldId id="337" r:id="rId15"/>
  </p:sldIdLst>
  <p:sldSz cx="9147175" cy="5145088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5E"/>
    <a:srgbClr val="3B6BDD"/>
    <a:srgbClr val="73C6E8"/>
    <a:srgbClr val="8599A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14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6: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65942" y="131572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98960" y="1452538"/>
            <a:ext cx="5303520" cy="2980081"/>
            <a:chOff x="3728205" y="1132498"/>
            <a:chExt cx="5303520" cy="2980081"/>
          </a:xfrm>
        </p:grpSpPr>
        <p:pic>
          <p:nvPicPr>
            <p:cNvPr id="41" name="Picture 4" descr="F:\AAA-PDF-SGK\B6-LT2-3.png"/>
            <p:cNvPicPr>
              <a:picLocks noChangeAspect="1" noChangeArrowheads="1"/>
            </p:cNvPicPr>
            <p:nvPr/>
          </p:nvPicPr>
          <p:blipFill>
            <a:blip r:embed="rId3" cstate="print"/>
            <a:srcRect l="17175" t="10909" r="8588" b="58180"/>
            <a:stretch>
              <a:fillRect/>
            </a:stretch>
          </p:blipFill>
          <p:spPr bwMode="auto">
            <a:xfrm>
              <a:off x="3728205" y="1132498"/>
              <a:ext cx="5303520" cy="2980081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65455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57800" y="1649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7300" y="13157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67300" y="1906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18150" y="26619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3B6BDD"/>
                  </a:solidFill>
                  <a:latin typeface="Lato"/>
                </a:rPr>
                <a:t>10</a:t>
              </a:r>
              <a:endParaRPr lang="en-US" sz="12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51400" y="279527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6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46600" y="31826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1400" b="1" dirty="0">
                <a:solidFill>
                  <a:srgbClr val="3B6BDD"/>
                </a:solidFill>
                <a:latin typeface="Lato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01050" y="212852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  <a:latin typeface="Lato"/>
                </a:rPr>
                <a:t>10</a:t>
              </a:r>
              <a:endParaRPr lang="en-US" sz="12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02550" y="18586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401050" y="23983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9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401050" y="30143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8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07300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5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61325" y="25380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6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61325" y="3192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Lato"/>
                </a:rPr>
                <a:t>7</a:t>
              </a:r>
              <a:endParaRPr lang="en-US" sz="1400" b="1" dirty="0">
                <a:solidFill>
                  <a:srgbClr val="00B050"/>
                </a:solidFill>
                <a:latin typeface="Lato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24700" y="24936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99300" y="31540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5175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2900" y="33254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56200" y="229679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48150" y="265874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pic>
        <p:nvPicPr>
          <p:cNvPr id="6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2" y="571914"/>
            <a:ext cx="1673352" cy="74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677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T2-b3-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33" y="821909"/>
            <a:ext cx="3671307" cy="3671308"/>
          </a:xfrm>
          <a:prstGeom prst="rect">
            <a:avLst/>
          </a:prstGeom>
          <a:noFill/>
        </p:spPr>
      </p:pic>
      <p:pic>
        <p:nvPicPr>
          <p:cNvPr id="3" name="Picture 3" descr="C:\Users\TUAN\Downloads\LT2-b3-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949" y="821909"/>
            <a:ext cx="3671307" cy="3671308"/>
          </a:xfrm>
          <a:prstGeom prst="rect">
            <a:avLst/>
          </a:prstGeom>
          <a:noFill/>
        </p:spPr>
      </p:pic>
      <p:grpSp>
        <p:nvGrpSpPr>
          <p:cNvPr id="4" name="Group 22"/>
          <p:cNvGrpSpPr/>
          <p:nvPr/>
        </p:nvGrpSpPr>
        <p:grpSpPr>
          <a:xfrm>
            <a:off x="2498402" y="2461301"/>
            <a:ext cx="431597" cy="523220"/>
            <a:chOff x="2531059" y="2611524"/>
            <a:chExt cx="431597" cy="523220"/>
          </a:xfrm>
        </p:grpSpPr>
        <p:sp>
          <p:nvSpPr>
            <p:cNvPr id="5" name="Rounded Rectangle 4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38377" y="261152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2374" y="416844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997567" y="3139176"/>
            <a:ext cx="431597" cy="523220"/>
            <a:chOff x="1030224" y="3289399"/>
            <a:chExt cx="431597" cy="523220"/>
          </a:xfrm>
        </p:grpSpPr>
        <p:sp>
          <p:nvSpPr>
            <p:cNvPr id="11" name="Rounded Rectangle 10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38" y="32893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4938021" y="2224776"/>
            <a:ext cx="431597" cy="523220"/>
            <a:chOff x="4970678" y="2374999"/>
            <a:chExt cx="431597" cy="523220"/>
          </a:xfrm>
        </p:grpSpPr>
        <p:sp>
          <p:nvSpPr>
            <p:cNvPr id="14" name="Rounded Rectangle 13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9215" y="23749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4973378" y="3949943"/>
            <a:ext cx="431597" cy="523220"/>
            <a:chOff x="5006035" y="4100166"/>
            <a:chExt cx="431597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4572" y="410016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7493" y="4008464"/>
            <a:ext cx="431597" cy="523220"/>
            <a:chOff x="6080150" y="4158687"/>
            <a:chExt cx="431597" cy="523220"/>
          </a:xfrm>
        </p:grpSpPr>
        <p:sp>
          <p:nvSpPr>
            <p:cNvPr id="20" name="Rounded Rectangle 19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9906" y="4158687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Lato"/>
                </a:rPr>
                <a:t>?</a:t>
              </a:r>
              <a:endParaRPr lang="en-US" sz="2800" b="1" dirty="0">
                <a:latin typeface="Lato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98402" y="2481784"/>
            <a:ext cx="431597" cy="523220"/>
            <a:chOff x="2531059" y="2632007"/>
            <a:chExt cx="431597" cy="523220"/>
          </a:xfrm>
        </p:grpSpPr>
        <p:sp>
          <p:nvSpPr>
            <p:cNvPr id="23" name="Rounded Rectangle 22"/>
            <p:cNvSpPr/>
            <p:nvPr/>
          </p:nvSpPr>
          <p:spPr>
            <a:xfrm>
              <a:off x="2531059" y="2662201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8860" y="26320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997567" y="3148229"/>
            <a:ext cx="431597" cy="523220"/>
            <a:chOff x="1030224" y="3298452"/>
            <a:chExt cx="431597" cy="523220"/>
          </a:xfrm>
        </p:grpSpPr>
        <p:sp>
          <p:nvSpPr>
            <p:cNvPr id="26" name="Rounded Rectangle 25"/>
            <p:cNvSpPr/>
            <p:nvPr/>
          </p:nvSpPr>
          <p:spPr>
            <a:xfrm>
              <a:off x="1030224" y="3333980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0797" y="32984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7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4938021" y="2233829"/>
            <a:ext cx="431597" cy="523220"/>
            <a:chOff x="4970678" y="2384052"/>
            <a:chExt cx="431597" cy="523220"/>
          </a:xfrm>
        </p:grpSpPr>
        <p:sp>
          <p:nvSpPr>
            <p:cNvPr id="29" name="Rounded Rectangle 28"/>
            <p:cNvSpPr/>
            <p:nvPr/>
          </p:nvSpPr>
          <p:spPr>
            <a:xfrm>
              <a:off x="4970678" y="2424456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8751" y="23840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  <a:latin typeface="Lato"/>
                </a:rPr>
                <a:t>2</a:t>
              </a:r>
              <a:endParaRPr lang="en-US" sz="2800" b="1" dirty="0">
                <a:solidFill>
                  <a:srgbClr val="00B050"/>
                </a:solidFill>
                <a:latin typeface="Lato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47493" y="4017517"/>
            <a:ext cx="431597" cy="523220"/>
            <a:chOff x="6080150" y="4167740"/>
            <a:chExt cx="431597" cy="523220"/>
          </a:xfrm>
        </p:grpSpPr>
        <p:sp>
          <p:nvSpPr>
            <p:cNvPr id="32" name="Rounded Rectangle 31"/>
            <p:cNvSpPr/>
            <p:nvPr/>
          </p:nvSpPr>
          <p:spPr>
            <a:xfrm>
              <a:off x="6080150" y="4214242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0389" y="41677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  <a:latin typeface="Lato"/>
                </a:rPr>
                <a:t>4</a:t>
              </a:r>
              <a:endParaRPr lang="en-US" sz="2800" b="1" dirty="0">
                <a:solidFill>
                  <a:srgbClr val="00B050"/>
                </a:solidFill>
                <a:latin typeface="Lato"/>
              </a:endParaRPr>
            </a:p>
          </p:txBody>
        </p:sp>
      </p:grpSp>
      <p:grpSp>
        <p:nvGrpSpPr>
          <p:cNvPr id="34" name="Group 23"/>
          <p:cNvGrpSpPr/>
          <p:nvPr/>
        </p:nvGrpSpPr>
        <p:grpSpPr>
          <a:xfrm>
            <a:off x="3073864" y="4018219"/>
            <a:ext cx="431597" cy="523220"/>
            <a:chOff x="3106521" y="4168442"/>
            <a:chExt cx="431597" cy="523220"/>
          </a:xfrm>
        </p:grpSpPr>
        <p:sp>
          <p:nvSpPr>
            <p:cNvPr id="35" name="Rounded Rectangle 34"/>
            <p:cNvSpPr/>
            <p:nvPr/>
          </p:nvSpPr>
          <p:spPr>
            <a:xfrm>
              <a:off x="3106521" y="421058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0480" y="416844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9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4973378" y="3958996"/>
            <a:ext cx="431597" cy="523220"/>
            <a:chOff x="5006035" y="4109219"/>
            <a:chExt cx="431597" cy="523220"/>
          </a:xfrm>
        </p:grpSpPr>
        <p:sp>
          <p:nvSpPr>
            <p:cNvPr id="38" name="Rounded Rectangle 37"/>
            <p:cNvSpPr/>
            <p:nvPr/>
          </p:nvSpPr>
          <p:spPr>
            <a:xfrm>
              <a:off x="5006035" y="4149624"/>
              <a:ext cx="431597" cy="4394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32678" y="410921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  <a:latin typeface="Lato"/>
                </a:rPr>
                <a:t>3</a:t>
              </a:r>
              <a:endParaRPr lang="en-US" sz="2800" b="1" dirty="0">
                <a:solidFill>
                  <a:srgbClr val="00B05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394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AA-PDF-SGK\B6-LT2-4.png"/>
          <p:cNvPicPr>
            <a:picLocks noChangeAspect="1" noChangeArrowheads="1"/>
          </p:cNvPicPr>
          <p:nvPr/>
        </p:nvPicPr>
        <p:blipFill>
          <a:blip r:embed="rId3" cstate="print"/>
          <a:srcRect l="17175" t="46362" r="14721" b="10000"/>
          <a:stretch>
            <a:fillRect/>
          </a:stretch>
        </p:blipFill>
        <p:spPr bwMode="auto">
          <a:xfrm>
            <a:off x="3295787" y="571914"/>
            <a:ext cx="4537378" cy="3923512"/>
          </a:xfrm>
          <a:prstGeom prst="rect">
            <a:avLst/>
          </a:prstGeom>
          <a:noFill/>
        </p:spPr>
      </p:pic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32" y="571914"/>
            <a:ext cx="1673352" cy="7438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823" y="1315720"/>
            <a:ext cx="235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đáp</a:t>
            </a:r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án</a:t>
            </a:r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42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70" y="624339"/>
            <a:ext cx="1673352" cy="743806"/>
          </a:xfrm>
          <a:prstGeom prst="rect">
            <a:avLst/>
          </a:prstGeom>
          <a:noFill/>
        </p:spPr>
      </p:pic>
      <p:pic>
        <p:nvPicPr>
          <p:cNvPr id="7" name="Picture 2" descr="F:\AAA-LÀM ẢNH SLIDE\Bai6-LT2-4a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061" y="1863619"/>
            <a:ext cx="1302378" cy="2377440"/>
          </a:xfrm>
          <a:prstGeom prst="rect">
            <a:avLst/>
          </a:prstGeom>
          <a:noFill/>
        </p:spPr>
      </p:pic>
      <p:pic>
        <p:nvPicPr>
          <p:cNvPr id="8" name="Picture 3" descr="F:\AAA-LÀM ẢNH SLIDE\Bai6-LT2-4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162" y="1863619"/>
            <a:ext cx="1298960" cy="2377440"/>
          </a:xfrm>
          <a:prstGeom prst="rect">
            <a:avLst/>
          </a:prstGeom>
          <a:noFill/>
        </p:spPr>
      </p:pic>
      <p:pic>
        <p:nvPicPr>
          <p:cNvPr id="9" name="Picture 4" descr="F:\AAA-LÀM ẢNH SLIDE\Bai6-LT2-4a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156" y="1863619"/>
            <a:ext cx="1302378" cy="2377440"/>
          </a:xfrm>
          <a:prstGeom prst="rect">
            <a:avLst/>
          </a:prstGeom>
          <a:noFill/>
        </p:spPr>
      </p:pic>
      <p:pic>
        <p:nvPicPr>
          <p:cNvPr id="10" name="Picture 5" descr="F:\AAA-LÀM ẢNH SLIDE\Bai6-LT2-4a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1539" y="1863619"/>
            <a:ext cx="1302378" cy="2377440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0622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3325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289708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73230" y="4499019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27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nhiều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82001" y="4401991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7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1604" y="4425043"/>
            <a:ext cx="502920" cy="5029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AAA-LÀM ẢNH SLIDE\Bai6-LT2-4a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218" y="1915419"/>
            <a:ext cx="1298448" cy="2370266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2095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94798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51181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C.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34703" y="4522071"/>
            <a:ext cx="39677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D.</a:t>
            </a:r>
            <a:endParaRPr lang="en-GB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F:\AAA-LÀM ẢNH SLIDE\Bai6-LT2-4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5936" y="1916552"/>
            <a:ext cx="1298448" cy="2370264"/>
          </a:xfrm>
          <a:prstGeom prst="rect">
            <a:avLst/>
          </a:prstGeom>
          <a:noFill/>
        </p:spPr>
      </p:pic>
      <p:pic>
        <p:nvPicPr>
          <p:cNvPr id="9" name="Picture 3" descr="F:\AAA-LÀM ẢNH SLIDE\Bai6-LT2-4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087" y="1916552"/>
            <a:ext cx="1298448" cy="2369333"/>
          </a:xfrm>
          <a:prstGeom prst="rect">
            <a:avLst/>
          </a:prstGeom>
          <a:noFill/>
        </p:spPr>
      </p:pic>
      <p:pic>
        <p:nvPicPr>
          <p:cNvPr id="10" name="Picture 4" descr="F:\AAA-LÀM ẢNH SLIDE\Bai6-LT2-4b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808" y="1916552"/>
            <a:ext cx="1298448" cy="2371229"/>
          </a:xfrm>
          <a:prstGeom prst="rect">
            <a:avLst/>
          </a:prstGeom>
          <a:noFill/>
        </p:spPr>
      </p:pic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70" y="624339"/>
            <a:ext cx="1673352" cy="743806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530" y="1368145"/>
            <a:ext cx="435194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Cốc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ít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hạt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sen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nhất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717" y="838857"/>
            <a:ext cx="6935808" cy="3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178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83770" y="188013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?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790350" y="2426760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?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?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689266" y="2428442"/>
            <a:ext cx="476834" cy="584775"/>
            <a:chOff x="4762734" y="1880130"/>
            <a:chExt cx="476834" cy="584775"/>
          </a:xfrm>
        </p:grpSpPr>
        <p:sp>
          <p:nvSpPr>
            <p:cNvPr id="185" name="Rounded Rectangle 184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663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785884" y="2426432"/>
            <a:ext cx="476835" cy="584775"/>
            <a:chOff x="7859352" y="1878120"/>
            <a:chExt cx="476835" cy="584775"/>
          </a:xfrm>
        </p:grpSpPr>
        <p:sp>
          <p:nvSpPr>
            <p:cNvPr id="188" name="Rounded Rectangle 187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449" y="608025"/>
            <a:ext cx="3480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  <a:latin typeface="UTM Cookies" pitchFamily="18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4" name="Group 178"/>
          <p:cNvGrpSpPr/>
          <p:nvPr/>
        </p:nvGrpSpPr>
        <p:grpSpPr>
          <a:xfrm>
            <a:off x="524765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7" name="Group 189"/>
          <p:cNvGrpSpPr/>
          <p:nvPr/>
        </p:nvGrpSpPr>
        <p:grpSpPr>
          <a:xfrm>
            <a:off x="5243186" y="2465454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2" name="Group 177"/>
          <p:cNvGrpSpPr/>
          <p:nvPr/>
        </p:nvGrpSpPr>
        <p:grpSpPr>
          <a:xfrm>
            <a:off x="369373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3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3" name="Group 179"/>
          <p:cNvGrpSpPr/>
          <p:nvPr/>
        </p:nvGrpSpPr>
        <p:grpSpPr>
          <a:xfrm>
            <a:off x="679035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7368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13202"/>
            <a:ext cx="465614" cy="584775"/>
            <a:chOff x="6316654" y="186489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51480" y="18648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5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79520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4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8511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6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189798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13530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424632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428770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7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90350" y="2438190"/>
            <a:ext cx="476835" cy="584775"/>
            <a:chOff x="7859352" y="188955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8955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9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086222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113" y="2268176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247652" y="2491908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243186" y="2503010"/>
            <a:ext cx="469978" cy="584775"/>
            <a:chOff x="6316654" y="1876320"/>
            <a:chExt cx="469978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7434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9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693732" y="2507148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8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736098" y="2550858"/>
            <a:ext cx="585417" cy="523220"/>
            <a:chOff x="7805100" y="1923840"/>
            <a:chExt cx="585417" cy="523220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05100" y="192384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B6BDD"/>
                  </a:solidFill>
                  <a:latin typeface="Lato"/>
                </a:rPr>
                <a:t>10</a:t>
              </a:r>
              <a:endParaRPr lang="en-US" sz="28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1684" y="216460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AAA-LÀM ẢNH SLIDE\Bai6-LT2-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863" y="2242050"/>
            <a:ext cx="6271822" cy="1776412"/>
          </a:xfrm>
          <a:prstGeom prst="rect">
            <a:avLst/>
          </a:prstGeom>
          <a:noFill/>
        </p:spPr>
      </p:pic>
      <p:grpSp>
        <p:nvGrpSpPr>
          <p:cNvPr id="2" name="Group 178"/>
          <p:cNvGrpSpPr/>
          <p:nvPr/>
        </p:nvGrpSpPr>
        <p:grpSpPr>
          <a:xfrm>
            <a:off x="5121402" y="2465782"/>
            <a:ext cx="465614" cy="584775"/>
            <a:chOff x="6316654" y="1864890"/>
            <a:chExt cx="465614" cy="584775"/>
          </a:xfrm>
        </p:grpSpPr>
        <p:sp>
          <p:nvSpPr>
            <p:cNvPr id="170" name="Rounded Rectangle 169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328620" y="186489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Lato"/>
                </a:rPr>
                <a:t>?</a:t>
              </a:r>
              <a:endParaRPr lang="en-US" sz="3200" b="1" dirty="0">
                <a:latin typeface="Lato"/>
              </a:endParaRPr>
            </a:p>
          </p:txBody>
        </p:sp>
      </p:grpSp>
      <p:grpSp>
        <p:nvGrpSpPr>
          <p:cNvPr id="3" name="Group 189"/>
          <p:cNvGrpSpPr/>
          <p:nvPr/>
        </p:nvGrpSpPr>
        <p:grpSpPr>
          <a:xfrm>
            <a:off x="5116936" y="2476884"/>
            <a:ext cx="465614" cy="584775"/>
            <a:chOff x="6316654" y="1876320"/>
            <a:chExt cx="465614" cy="584775"/>
          </a:xfrm>
        </p:grpSpPr>
        <p:sp>
          <p:nvSpPr>
            <p:cNvPr id="191" name="Rounded Rectangle 190"/>
            <p:cNvSpPr/>
            <p:nvPr/>
          </p:nvSpPr>
          <p:spPr>
            <a:xfrm>
              <a:off x="6316654" y="1935388"/>
              <a:ext cx="465614" cy="4768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62910" y="18763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1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3567482" y="2481022"/>
            <a:ext cx="476834" cy="584775"/>
            <a:chOff x="4762734" y="1880130"/>
            <a:chExt cx="476834" cy="584775"/>
          </a:xfrm>
        </p:grpSpPr>
        <p:sp>
          <p:nvSpPr>
            <p:cNvPr id="169" name="Rounded Rectangle 168"/>
            <p:cNvSpPr/>
            <p:nvPr/>
          </p:nvSpPr>
          <p:spPr>
            <a:xfrm>
              <a:off x="4762734" y="1935387"/>
              <a:ext cx="476834" cy="4824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18060" y="188013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0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6664100" y="2479012"/>
            <a:ext cx="476835" cy="584775"/>
            <a:chOff x="7859352" y="1878120"/>
            <a:chExt cx="476835" cy="584775"/>
          </a:xfrm>
        </p:grpSpPr>
        <p:sp>
          <p:nvSpPr>
            <p:cNvPr id="171" name="Rounded Rectangle 170"/>
            <p:cNvSpPr/>
            <p:nvPr/>
          </p:nvSpPr>
          <p:spPr>
            <a:xfrm>
              <a:off x="7859352" y="1935388"/>
              <a:ext cx="476835" cy="4824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896540" y="187812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3B6BDD"/>
                  </a:solidFill>
                  <a:latin typeface="Lato"/>
                </a:rPr>
                <a:t>2</a:t>
              </a:r>
              <a:endParaRPr lang="en-US" sz="3200" b="1" dirty="0">
                <a:solidFill>
                  <a:srgbClr val="3B6BDD"/>
                </a:solidFill>
                <a:latin typeface="Lato"/>
              </a:endParaRPr>
            </a:p>
          </p:txBody>
        </p:sp>
      </p:grp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67" y="597796"/>
            <a:ext cx="1673352" cy="74380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5434" y="213847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g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449" y="135291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92" y="599982"/>
            <a:ext cx="1673352" cy="743806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91" y="3102385"/>
            <a:ext cx="1707427" cy="1988150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398191" y="1706140"/>
            <a:ext cx="2453490" cy="1104533"/>
            <a:chOff x="479833" y="1367073"/>
            <a:chExt cx="2453490" cy="1104533"/>
          </a:xfrm>
        </p:grpSpPr>
        <p:sp>
          <p:nvSpPr>
            <p:cNvPr id="125" name="Cloud Callout 124"/>
            <p:cNvSpPr/>
            <p:nvPr/>
          </p:nvSpPr>
          <p:spPr>
            <a:xfrm>
              <a:off x="479833" y="136707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9801" y="1564611"/>
              <a:ext cx="19456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đám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mây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ông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mặt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trời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bao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nhiêu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trâu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trong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100" dirty="0" err="1" smtClean="0">
                  <a:solidFill>
                    <a:schemeClr val="accent1">
                      <a:lumMod val="75000"/>
                    </a:schemeClr>
                  </a:solidFill>
                </a:rPr>
                <a:t>hình</a:t>
              </a:r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33" name="Picture 4" descr="F:\AAA-LÀM ẢNH SLIDE\Bai6-LT2-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6059" y="4255505"/>
            <a:ext cx="740401" cy="518546"/>
          </a:xfrm>
          <a:prstGeom prst="rect">
            <a:avLst/>
          </a:prstGeom>
          <a:noFill/>
        </p:spPr>
      </p:pic>
      <p:pic>
        <p:nvPicPr>
          <p:cNvPr id="134" name="Picture 5" descr="F:\AAA-LÀM ẢNH SLIDE\Bai6-LT2-2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307" y="4257518"/>
            <a:ext cx="514522" cy="514522"/>
          </a:xfrm>
          <a:prstGeom prst="rect">
            <a:avLst/>
          </a:prstGeom>
          <a:noFill/>
        </p:spPr>
      </p:pic>
      <p:pic>
        <p:nvPicPr>
          <p:cNvPr id="3074" name="Picture 2" descr="F:\AAA-LÀM ẢNH SLIDE\Bai6-LT2-2(8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1127" y="4240458"/>
            <a:ext cx="381944" cy="548640"/>
          </a:xfrm>
          <a:prstGeom prst="rect">
            <a:avLst/>
          </a:prstGeom>
          <a:noFill/>
        </p:spPr>
      </p:pic>
      <p:grpSp>
        <p:nvGrpSpPr>
          <p:cNvPr id="153" name="Group 152"/>
          <p:cNvGrpSpPr/>
          <p:nvPr/>
        </p:nvGrpSpPr>
        <p:grpSpPr>
          <a:xfrm>
            <a:off x="3132549" y="4322274"/>
            <a:ext cx="375777" cy="400110"/>
            <a:chOff x="3132549" y="4322274"/>
            <a:chExt cx="375777" cy="400110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565929" y="4322274"/>
            <a:ext cx="375778" cy="400110"/>
            <a:chOff x="4565929" y="4322274"/>
            <a:chExt cx="375778" cy="400110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6018390" y="4322274"/>
            <a:ext cx="375778" cy="400110"/>
            <a:chOff x="6018390" y="4322274"/>
            <a:chExt cx="375778" cy="400110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468340" y="4322274"/>
            <a:ext cx="375777" cy="400110"/>
            <a:chOff x="7468340" y="4322274"/>
            <a:chExt cx="375777" cy="400110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/>
                </a:rPr>
                <a:t>?</a:t>
              </a:r>
              <a:endParaRPr lang="en-US" sz="2000" b="1" dirty="0">
                <a:latin typeface="Lato"/>
              </a:endParaRPr>
            </a:p>
          </p:txBody>
        </p:sp>
      </p:grpSp>
      <p:pic>
        <p:nvPicPr>
          <p:cNvPr id="173" name="Picture 3" descr="F:\AAA-PDF-SGK\B6-LT2-1.png"/>
          <p:cNvPicPr>
            <a:picLocks noChangeAspect="1" noChangeArrowheads="1"/>
          </p:cNvPicPr>
          <p:nvPr/>
        </p:nvPicPr>
        <p:blipFill>
          <a:blip r:embed="rId8" cstate="print"/>
          <a:srcRect l="17175" t="46362" r="6134" b="14181"/>
          <a:stretch>
            <a:fillRect/>
          </a:stretch>
        </p:blipFill>
        <p:spPr bwMode="auto">
          <a:xfrm>
            <a:off x="3553529" y="1013983"/>
            <a:ext cx="4839031" cy="3204927"/>
          </a:xfrm>
          <a:prstGeom prst="rect">
            <a:avLst/>
          </a:prstGeom>
          <a:noFill/>
        </p:spPr>
      </p:pic>
      <p:grpSp>
        <p:nvGrpSpPr>
          <p:cNvPr id="174" name="Group 173"/>
          <p:cNvGrpSpPr/>
          <p:nvPr/>
        </p:nvGrpSpPr>
        <p:grpSpPr>
          <a:xfrm>
            <a:off x="3135575" y="4329826"/>
            <a:ext cx="375777" cy="400110"/>
            <a:chOff x="3132549" y="4322274"/>
            <a:chExt cx="375777" cy="400110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68712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4568955" y="4329826"/>
            <a:ext cx="375778" cy="400110"/>
            <a:chOff x="4565929" y="4322274"/>
            <a:chExt cx="375778" cy="400110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021416" y="4329826"/>
            <a:ext cx="375778" cy="400110"/>
            <a:chOff x="6018390" y="4322274"/>
            <a:chExt cx="375778" cy="400110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471366" y="4329826"/>
            <a:ext cx="375777" cy="400110"/>
            <a:chOff x="7468340" y="4322274"/>
            <a:chExt cx="375777" cy="400110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1026" name="Picture 2" descr="F:\AAA-LÀM ẢNH SLIDE\Bai6-LT2-2(9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4290719"/>
            <a:ext cx="611505" cy="47300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222692" y="134378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185</Words>
  <Application>Microsoft Office PowerPoint</Application>
  <PresentationFormat>Custom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Calibri</vt:lpstr>
      <vt:lpstr>Lato Heavy</vt:lpstr>
      <vt:lpstr>UTM Cookies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293</cp:revision>
  <dcterms:created xsi:type="dcterms:W3CDTF">2020-02-21T03:04:01Z</dcterms:created>
  <dcterms:modified xsi:type="dcterms:W3CDTF">2020-09-03T03:15:45Z</dcterms:modified>
</cp:coreProperties>
</file>