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"/>
  </p:notesMasterIdLst>
  <p:sldIdLst>
    <p:sldId id="257" r:id="rId3"/>
    <p:sldId id="258" r:id="rId4"/>
    <p:sldId id="269" r:id="rId5"/>
    <p:sldId id="262" r:id="rId6"/>
    <p:sldId id="263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Chào mừng thầy cô và các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397885" y="257810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 nhiên xã hội lớp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7: Cùng khám phá trường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7710" y="365125"/>
            <a:ext cx="6991985" cy="945515"/>
          </a:xfrm>
          <a:prstGeom prst="rect">
            <a:avLst/>
          </a:prstGeom>
        </p:spPr>
      </p:pic>
      <p:pic>
        <p:nvPicPr>
          <p:cNvPr id="7" name="Content Placeholder 6" descr="jqy156652520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86635" y="1691005"/>
            <a:ext cx="6893560" cy="4629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2880"/>
            <a:ext cx="8472170" cy="11563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307590" y="1339215"/>
            <a:ext cx="6629400" cy="5273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2543176"/>
            <a:ext cx="1584959" cy="1485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497493" y="1704404"/>
            <a:ext cx="2933457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73400" y="3094355"/>
            <a:ext cx="5185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12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Microsoft YaHei</vt:lpstr>
      <vt:lpstr>Microsoft YaHei</vt:lpstr>
      <vt:lpstr>宋体</vt:lpstr>
      <vt:lpstr>Arial</vt:lpstr>
      <vt:lpstr>Calibri</vt:lpstr>
      <vt:lpstr>等线</vt:lpstr>
      <vt:lpstr>等线 Light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THUY LINH</cp:lastModifiedBy>
  <cp:revision>3</cp:revision>
  <dcterms:created xsi:type="dcterms:W3CDTF">2020-09-03T12:12:00Z</dcterms:created>
  <dcterms:modified xsi:type="dcterms:W3CDTF">2022-10-03T22:48:50Z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