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0"/>
  </p:notesMasterIdLst>
  <p:sldIdLst>
    <p:sldId id="257" r:id="rId3"/>
    <p:sldId id="258" r:id="rId4"/>
    <p:sldId id="268" r:id="rId5"/>
    <p:sldId id="259" r:id="rId6"/>
    <p:sldId id="260" r:id="rId7"/>
    <p:sldId id="261" r:id="rId8"/>
    <p:sldId id="26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2" autoAdjust="0"/>
    <p:restoredTop sz="94660"/>
  </p:normalViewPr>
  <p:slideViewPr>
    <p:cSldViewPr snapToGrid="0">
      <p:cViewPr varScale="1">
        <p:scale>
          <a:sx n="88" d="100"/>
          <a:sy n="88" d="100"/>
        </p:scale>
        <p:origin x="45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0E0C2-0D4A-4881-ADBA-8A3F58F5279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0E0C2-0D4A-4881-ADBA-8A3F58F5279E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06DDF-AE00-4CD8-8D6D-94D9CAB53564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3FEB609-20FC-4234-934C-164CEB15BF7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12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32DFF-139B-4A56-89CE-268933A5BF12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5B826-6809-49B3-9B4B-177D412235B0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tags" Target="../tags/tag3.xml"/><Relationship Id="rId7" Type="http://schemas.openxmlformats.org/officeDocument/2006/relationships/image" Target="../media/image3.em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image" Target="../media/image5.emf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7" Type="http://schemas.openxmlformats.org/officeDocument/2006/relationships/image" Target="../media/image2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emf"/><Relationship Id="rId5" Type="http://schemas.openxmlformats.org/officeDocument/2006/relationships/image" Target="../media/image24.png"/><Relationship Id="rId4" Type="http://schemas.openxmlformats.org/officeDocument/2006/relationships/image" Target="../media/image2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702"/>
            <a:ext cx="12192000" cy="6856595"/>
          </a:xfrm>
          <a:prstGeom prst="rect">
            <a:avLst/>
          </a:prstGeom>
        </p:spPr>
      </p:pic>
      <p:grpSp>
        <p:nvGrpSpPr>
          <p:cNvPr id="12" name="PA_组合 11"/>
          <p:cNvGrpSpPr/>
          <p:nvPr>
            <p:custDataLst>
              <p:tags r:id="rId1"/>
            </p:custDataLst>
          </p:nvPr>
        </p:nvGrpSpPr>
        <p:grpSpPr>
          <a:xfrm>
            <a:off x="276726" y="216568"/>
            <a:ext cx="11670632" cy="4475748"/>
            <a:chOff x="276726" y="216568"/>
            <a:chExt cx="11562348" cy="4475748"/>
          </a:xfrm>
        </p:grpSpPr>
        <p:cxnSp>
          <p:nvCxnSpPr>
            <p:cNvPr id="8" name="直接连接符 7"/>
            <p:cNvCxnSpPr/>
            <p:nvPr/>
          </p:nvCxnSpPr>
          <p:spPr>
            <a:xfrm>
              <a:off x="276726" y="216568"/>
              <a:ext cx="11562348" cy="0"/>
            </a:xfrm>
            <a:prstGeom prst="line">
              <a:avLst/>
            </a:prstGeom>
            <a:ln>
              <a:solidFill>
                <a:schemeClr val="bg1"/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276726" y="216568"/>
              <a:ext cx="0" cy="4475748"/>
            </a:xfrm>
            <a:prstGeom prst="line">
              <a:avLst/>
            </a:prstGeom>
            <a:ln>
              <a:solidFill>
                <a:schemeClr val="bg1"/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11823032" y="216568"/>
              <a:ext cx="0" cy="4475748"/>
            </a:xfrm>
            <a:prstGeom prst="line">
              <a:avLst/>
            </a:prstGeom>
            <a:ln>
              <a:solidFill>
                <a:schemeClr val="bg1"/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PA_图片 12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7"/>
          <a:srcRect r="62599" b="5842"/>
          <a:stretch>
            <a:fillRect/>
          </a:stretch>
        </p:blipFill>
        <p:spPr>
          <a:xfrm>
            <a:off x="0" y="5116155"/>
            <a:ext cx="4559966" cy="1741845"/>
          </a:xfrm>
          <a:prstGeom prst="rect">
            <a:avLst/>
          </a:prstGeom>
        </p:spPr>
      </p:pic>
      <p:pic>
        <p:nvPicPr>
          <p:cNvPr id="14" name="PA_图片 13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7"/>
          <a:srcRect l="62896" r="1250" b="5842"/>
          <a:stretch>
            <a:fillRect/>
          </a:stretch>
        </p:blipFill>
        <p:spPr>
          <a:xfrm>
            <a:off x="7820526" y="5268555"/>
            <a:ext cx="4371473" cy="174184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8232" y="383170"/>
            <a:ext cx="11945852" cy="1436506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503045" y="382905"/>
            <a:ext cx="9388475" cy="1753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charset="0"/>
                <a:cs typeface="Times New Roman" panose="02020603050405020304" charset="0"/>
              </a:rPr>
              <a:t>Chào mừng thầy cô và các</a:t>
            </a:r>
          </a:p>
          <a:p>
            <a:pPr algn="ctr"/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charset="0"/>
                <a:cs typeface="Times New Roman" panose="02020603050405020304" charset="0"/>
              </a:rPr>
              <a:t>em đến với tiết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3397885" y="2578100"/>
            <a:ext cx="49256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Tự nhiên xã hội lớp 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:random/>
      </p:transition>
    </mc:Choice>
    <mc:Fallback xmlns="">
      <p:transition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23851"/>
            <a:ext cx="12192000" cy="953428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799" y="869949"/>
            <a:ext cx="10590001" cy="530860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841" y="184150"/>
            <a:ext cx="2548038" cy="275014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69404" y="64868"/>
            <a:ext cx="1976659" cy="24411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37360" y="4478020"/>
            <a:ext cx="8202295" cy="20142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7866" y="3518099"/>
            <a:ext cx="9821917" cy="1181100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 rot="6329695" flipH="1">
            <a:off x="8482666" y="2747802"/>
            <a:ext cx="1689788" cy="1154143"/>
            <a:chOff x="9015984" y="2528554"/>
            <a:chExt cx="2157344" cy="1473489"/>
          </a:xfrm>
        </p:grpSpPr>
        <p:sp>
          <p:nvSpPr>
            <p:cNvPr id="23" name="Freeform 166"/>
            <p:cNvSpPr/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Freeform 167"/>
            <p:cNvSpPr/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Freeform 168"/>
            <p:cNvSpPr/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Freeform 169"/>
            <p:cNvSpPr/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Freeform 170"/>
            <p:cNvSpPr/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Freeform 175"/>
            <p:cNvSpPr/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Freeform 176"/>
            <p:cNvSpPr/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Freeform 177"/>
            <p:cNvSpPr/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Freeform 178"/>
            <p:cNvSpPr/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" name="Freeform 179"/>
            <p:cNvSpPr/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2544223" y="2321496"/>
            <a:ext cx="6257453" cy="1863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Bài 7: Cùng khám phá trường học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5" y="0"/>
            <a:ext cx="12178075" cy="6858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208085" cy="137719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794" y="959236"/>
            <a:ext cx="8231941" cy="518880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33" y="4456171"/>
            <a:ext cx="4917451" cy="24018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290" y="-55245"/>
            <a:ext cx="4977765" cy="582358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944" y="4599687"/>
            <a:ext cx="2389637" cy="1548387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5452943" y="2565567"/>
            <a:ext cx="2545080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Tiết 1</a:t>
            </a:r>
            <a:endParaRPr lang="en-US" sz="8000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apture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5375" y="365125"/>
            <a:ext cx="8966835" cy="9105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9870" y="1691005"/>
            <a:ext cx="8926195" cy="290004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538605" y="4751070"/>
            <a:ext cx="2103755" cy="7696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Phòng học</a:t>
            </a:r>
          </a:p>
        </p:txBody>
      </p:sp>
      <p:sp>
        <p:nvSpPr>
          <p:cNvPr id="9" name="7-Point Star 8"/>
          <p:cNvSpPr/>
          <p:nvPr/>
        </p:nvSpPr>
        <p:spPr>
          <a:xfrm>
            <a:off x="3979545" y="4474210"/>
            <a:ext cx="1959610" cy="1130300"/>
          </a:xfrm>
          <a:prstGeom prst="star7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Thư viện</a:t>
            </a:r>
          </a:p>
        </p:txBody>
      </p:sp>
      <p:sp>
        <p:nvSpPr>
          <p:cNvPr id="10" name="Double Wave 9"/>
          <p:cNvSpPr/>
          <p:nvPr/>
        </p:nvSpPr>
        <p:spPr>
          <a:xfrm>
            <a:off x="6287770" y="4618990"/>
            <a:ext cx="1851660" cy="1045845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Phòng y tế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8573135" y="4643120"/>
            <a:ext cx="2151380" cy="110617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Phòng vi tính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bldLvl="0" animBg="1"/>
      <p:bldP spid="1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0185" y="763270"/>
            <a:ext cx="8810625" cy="322834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272030" y="4294505"/>
            <a:ext cx="2103755" cy="7696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Phòng truyền thống</a:t>
            </a:r>
          </a:p>
        </p:txBody>
      </p:sp>
      <p:sp>
        <p:nvSpPr>
          <p:cNvPr id="9" name="7-Point Star 8"/>
          <p:cNvSpPr/>
          <p:nvPr/>
        </p:nvSpPr>
        <p:spPr>
          <a:xfrm>
            <a:off x="5116195" y="3991610"/>
            <a:ext cx="1959610" cy="1130300"/>
          </a:xfrm>
          <a:prstGeom prst="star7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Nhà bếp</a:t>
            </a:r>
          </a:p>
        </p:txBody>
      </p:sp>
      <p:sp>
        <p:nvSpPr>
          <p:cNvPr id="10" name="Double Wave 9"/>
          <p:cNvSpPr/>
          <p:nvPr/>
        </p:nvSpPr>
        <p:spPr>
          <a:xfrm>
            <a:off x="7947025" y="4076065"/>
            <a:ext cx="1851660" cy="1045845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Nhà vệ sinh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0065" y="5559425"/>
            <a:ext cx="8191500" cy="933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3190" y="997585"/>
            <a:ext cx="6852920" cy="568452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799205" y="3259455"/>
            <a:ext cx="2633345" cy="5899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Cô giáo dạy học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-635"/>
            <a:ext cx="6109335" cy="998855"/>
          </a:xfrm>
          <a:prstGeom prst="rect">
            <a:avLst/>
          </a:prstGeom>
        </p:spPr>
      </p:pic>
      <p:sp>
        <p:nvSpPr>
          <p:cNvPr id="8" name="Double Wave 7"/>
          <p:cNvSpPr/>
          <p:nvPr/>
        </p:nvSpPr>
        <p:spPr>
          <a:xfrm>
            <a:off x="7045325" y="3283585"/>
            <a:ext cx="2248535" cy="636905"/>
          </a:xfrm>
          <a:prstGeom prst="doubleWav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Nhân viên y tế đo chiều cao</a:t>
            </a:r>
          </a:p>
        </p:txBody>
      </p:sp>
      <p:sp>
        <p:nvSpPr>
          <p:cNvPr id="9" name="Cloud Callout 8"/>
          <p:cNvSpPr/>
          <p:nvPr/>
        </p:nvSpPr>
        <p:spPr>
          <a:xfrm>
            <a:off x="3799840" y="5737225"/>
            <a:ext cx="2392045" cy="92519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Cô thư viện cho mượn sách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34"/>
          <p:cNvSpPr/>
          <p:nvPr/>
        </p:nvSpPr>
        <p:spPr bwMode="auto">
          <a:xfrm>
            <a:off x="0" y="5913438"/>
            <a:ext cx="12192000" cy="944562"/>
          </a:xfrm>
          <a:custGeom>
            <a:avLst/>
            <a:gdLst>
              <a:gd name="T0" fmla="*/ 5752 w 5752"/>
              <a:gd name="T1" fmla="*/ 970 h 970"/>
              <a:gd name="T2" fmla="*/ 0 w 5752"/>
              <a:gd name="T3" fmla="*/ 970 h 970"/>
              <a:gd name="T4" fmla="*/ 0 w 5752"/>
              <a:gd name="T5" fmla="*/ 293 h 970"/>
              <a:gd name="T6" fmla="*/ 0 w 5752"/>
              <a:gd name="T7" fmla="*/ 293 h 970"/>
              <a:gd name="T8" fmla="*/ 176 w 5752"/>
              <a:gd name="T9" fmla="*/ 247 h 970"/>
              <a:gd name="T10" fmla="*/ 365 w 5752"/>
              <a:gd name="T11" fmla="*/ 201 h 970"/>
              <a:gd name="T12" fmla="*/ 591 w 5752"/>
              <a:gd name="T13" fmla="*/ 147 h 970"/>
              <a:gd name="T14" fmla="*/ 713 w 5752"/>
              <a:gd name="T15" fmla="*/ 121 h 970"/>
              <a:gd name="T16" fmla="*/ 837 w 5752"/>
              <a:gd name="T17" fmla="*/ 93 h 970"/>
              <a:gd name="T18" fmla="*/ 961 w 5752"/>
              <a:gd name="T19" fmla="*/ 69 h 970"/>
              <a:gd name="T20" fmla="*/ 1078 w 5752"/>
              <a:gd name="T21" fmla="*/ 47 h 970"/>
              <a:gd name="T22" fmla="*/ 1192 w 5752"/>
              <a:gd name="T23" fmla="*/ 27 h 970"/>
              <a:gd name="T24" fmla="*/ 1296 w 5752"/>
              <a:gd name="T25" fmla="*/ 13 h 970"/>
              <a:gd name="T26" fmla="*/ 1390 w 5752"/>
              <a:gd name="T27" fmla="*/ 3 h 970"/>
              <a:gd name="T28" fmla="*/ 1430 w 5752"/>
              <a:gd name="T29" fmla="*/ 0 h 970"/>
              <a:gd name="T30" fmla="*/ 1468 w 5752"/>
              <a:gd name="T31" fmla="*/ 0 h 970"/>
              <a:gd name="T32" fmla="*/ 1468 w 5752"/>
              <a:gd name="T33" fmla="*/ 0 h 970"/>
              <a:gd name="T34" fmla="*/ 1538 w 5752"/>
              <a:gd name="T35" fmla="*/ 0 h 970"/>
              <a:gd name="T36" fmla="*/ 1612 w 5752"/>
              <a:gd name="T37" fmla="*/ 3 h 970"/>
              <a:gd name="T38" fmla="*/ 1686 w 5752"/>
              <a:gd name="T39" fmla="*/ 11 h 970"/>
              <a:gd name="T40" fmla="*/ 1764 w 5752"/>
              <a:gd name="T41" fmla="*/ 21 h 970"/>
              <a:gd name="T42" fmla="*/ 1845 w 5752"/>
              <a:gd name="T43" fmla="*/ 35 h 970"/>
              <a:gd name="T44" fmla="*/ 1927 w 5752"/>
              <a:gd name="T45" fmla="*/ 49 h 970"/>
              <a:gd name="T46" fmla="*/ 2011 w 5752"/>
              <a:gd name="T47" fmla="*/ 67 h 970"/>
              <a:gd name="T48" fmla="*/ 2097 w 5752"/>
              <a:gd name="T49" fmla="*/ 87 h 970"/>
              <a:gd name="T50" fmla="*/ 2185 w 5752"/>
              <a:gd name="T51" fmla="*/ 109 h 970"/>
              <a:gd name="T52" fmla="*/ 2275 w 5752"/>
              <a:gd name="T53" fmla="*/ 133 h 970"/>
              <a:gd name="T54" fmla="*/ 2457 w 5752"/>
              <a:gd name="T55" fmla="*/ 185 h 970"/>
              <a:gd name="T56" fmla="*/ 2640 w 5752"/>
              <a:gd name="T57" fmla="*/ 241 h 970"/>
              <a:gd name="T58" fmla="*/ 2826 w 5752"/>
              <a:gd name="T59" fmla="*/ 301 h 970"/>
              <a:gd name="T60" fmla="*/ 3196 w 5752"/>
              <a:gd name="T61" fmla="*/ 421 h 970"/>
              <a:gd name="T62" fmla="*/ 3377 w 5752"/>
              <a:gd name="T63" fmla="*/ 479 h 970"/>
              <a:gd name="T64" fmla="*/ 3553 w 5752"/>
              <a:gd name="T65" fmla="*/ 533 h 970"/>
              <a:gd name="T66" fmla="*/ 3723 w 5752"/>
              <a:gd name="T67" fmla="*/ 583 h 970"/>
              <a:gd name="T68" fmla="*/ 3805 w 5752"/>
              <a:gd name="T69" fmla="*/ 605 h 970"/>
              <a:gd name="T70" fmla="*/ 3885 w 5752"/>
              <a:gd name="T71" fmla="*/ 625 h 970"/>
              <a:gd name="T72" fmla="*/ 3960 w 5752"/>
              <a:gd name="T73" fmla="*/ 643 h 970"/>
              <a:gd name="T74" fmla="*/ 4036 w 5752"/>
              <a:gd name="T75" fmla="*/ 658 h 970"/>
              <a:gd name="T76" fmla="*/ 4108 w 5752"/>
              <a:gd name="T77" fmla="*/ 670 h 970"/>
              <a:gd name="T78" fmla="*/ 4176 w 5752"/>
              <a:gd name="T79" fmla="*/ 682 h 970"/>
              <a:gd name="T80" fmla="*/ 4176 w 5752"/>
              <a:gd name="T81" fmla="*/ 682 h 970"/>
              <a:gd name="T82" fmla="*/ 4252 w 5752"/>
              <a:gd name="T83" fmla="*/ 688 h 970"/>
              <a:gd name="T84" fmla="*/ 4346 w 5752"/>
              <a:gd name="T85" fmla="*/ 694 h 970"/>
              <a:gd name="T86" fmla="*/ 4454 w 5752"/>
              <a:gd name="T87" fmla="*/ 696 h 970"/>
              <a:gd name="T88" fmla="*/ 4572 w 5752"/>
              <a:gd name="T89" fmla="*/ 698 h 970"/>
              <a:gd name="T90" fmla="*/ 4699 w 5752"/>
              <a:gd name="T91" fmla="*/ 698 h 970"/>
              <a:gd name="T92" fmla="*/ 4831 w 5752"/>
              <a:gd name="T93" fmla="*/ 696 h 970"/>
              <a:gd name="T94" fmla="*/ 5097 w 5752"/>
              <a:gd name="T95" fmla="*/ 690 h 970"/>
              <a:gd name="T96" fmla="*/ 5347 w 5752"/>
              <a:gd name="T97" fmla="*/ 682 h 970"/>
              <a:gd name="T98" fmla="*/ 5556 w 5752"/>
              <a:gd name="T99" fmla="*/ 674 h 970"/>
              <a:gd name="T100" fmla="*/ 5752 w 5752"/>
              <a:gd name="T101" fmla="*/ 664 h 970"/>
              <a:gd name="T102" fmla="*/ 5752 w 5752"/>
              <a:gd name="T103" fmla="*/ 970 h 97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752" h="970">
                <a:moveTo>
                  <a:pt x="5752" y="970"/>
                </a:moveTo>
                <a:lnTo>
                  <a:pt x="0" y="970"/>
                </a:lnTo>
                <a:lnTo>
                  <a:pt x="0" y="293"/>
                </a:lnTo>
                <a:lnTo>
                  <a:pt x="176" y="247"/>
                </a:lnTo>
                <a:lnTo>
                  <a:pt x="365" y="201"/>
                </a:lnTo>
                <a:lnTo>
                  <a:pt x="591" y="147"/>
                </a:lnTo>
                <a:lnTo>
                  <a:pt x="713" y="121"/>
                </a:lnTo>
                <a:lnTo>
                  <a:pt x="837" y="93"/>
                </a:lnTo>
                <a:lnTo>
                  <a:pt x="961" y="69"/>
                </a:lnTo>
                <a:lnTo>
                  <a:pt x="1078" y="47"/>
                </a:lnTo>
                <a:lnTo>
                  <a:pt x="1192" y="27"/>
                </a:lnTo>
                <a:lnTo>
                  <a:pt x="1296" y="13"/>
                </a:lnTo>
                <a:lnTo>
                  <a:pt x="1390" y="3"/>
                </a:lnTo>
                <a:lnTo>
                  <a:pt x="1430" y="0"/>
                </a:lnTo>
                <a:lnTo>
                  <a:pt x="1468" y="0"/>
                </a:lnTo>
                <a:lnTo>
                  <a:pt x="1538" y="0"/>
                </a:lnTo>
                <a:lnTo>
                  <a:pt x="1612" y="3"/>
                </a:lnTo>
                <a:lnTo>
                  <a:pt x="1686" y="11"/>
                </a:lnTo>
                <a:lnTo>
                  <a:pt x="1764" y="21"/>
                </a:lnTo>
                <a:lnTo>
                  <a:pt x="1845" y="35"/>
                </a:lnTo>
                <a:lnTo>
                  <a:pt x="1927" y="49"/>
                </a:lnTo>
                <a:lnTo>
                  <a:pt x="2011" y="67"/>
                </a:lnTo>
                <a:lnTo>
                  <a:pt x="2097" y="87"/>
                </a:lnTo>
                <a:lnTo>
                  <a:pt x="2185" y="109"/>
                </a:lnTo>
                <a:lnTo>
                  <a:pt x="2275" y="133"/>
                </a:lnTo>
                <a:lnTo>
                  <a:pt x="2457" y="185"/>
                </a:lnTo>
                <a:lnTo>
                  <a:pt x="2640" y="241"/>
                </a:lnTo>
                <a:lnTo>
                  <a:pt x="2826" y="301"/>
                </a:lnTo>
                <a:lnTo>
                  <a:pt x="3196" y="421"/>
                </a:lnTo>
                <a:lnTo>
                  <a:pt x="3377" y="479"/>
                </a:lnTo>
                <a:lnTo>
                  <a:pt x="3553" y="533"/>
                </a:lnTo>
                <a:lnTo>
                  <a:pt x="3723" y="583"/>
                </a:lnTo>
                <a:lnTo>
                  <a:pt x="3805" y="605"/>
                </a:lnTo>
                <a:lnTo>
                  <a:pt x="3885" y="625"/>
                </a:lnTo>
                <a:lnTo>
                  <a:pt x="3960" y="643"/>
                </a:lnTo>
                <a:lnTo>
                  <a:pt x="4036" y="658"/>
                </a:lnTo>
                <a:lnTo>
                  <a:pt x="4108" y="670"/>
                </a:lnTo>
                <a:lnTo>
                  <a:pt x="4176" y="682"/>
                </a:lnTo>
                <a:lnTo>
                  <a:pt x="4252" y="688"/>
                </a:lnTo>
                <a:lnTo>
                  <a:pt x="4346" y="694"/>
                </a:lnTo>
                <a:lnTo>
                  <a:pt x="4454" y="696"/>
                </a:lnTo>
                <a:lnTo>
                  <a:pt x="4572" y="698"/>
                </a:lnTo>
                <a:lnTo>
                  <a:pt x="4699" y="698"/>
                </a:lnTo>
                <a:lnTo>
                  <a:pt x="4831" y="696"/>
                </a:lnTo>
                <a:lnTo>
                  <a:pt x="5097" y="690"/>
                </a:lnTo>
                <a:lnTo>
                  <a:pt x="5347" y="682"/>
                </a:lnTo>
                <a:lnTo>
                  <a:pt x="5556" y="674"/>
                </a:lnTo>
                <a:lnTo>
                  <a:pt x="5752" y="664"/>
                </a:lnTo>
                <a:lnTo>
                  <a:pt x="5752" y="970"/>
                </a:lnTo>
                <a:close/>
              </a:path>
            </a:pathLst>
          </a:custGeom>
          <a:gradFill rotWithShape="1">
            <a:gsLst>
              <a:gs pos="0">
                <a:srgbClr val="5C7802"/>
              </a:gs>
              <a:gs pos="50000">
                <a:srgbClr val="87AE08"/>
              </a:gs>
              <a:gs pos="100000">
                <a:srgbClr val="A2D00C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4246" y="-61358"/>
            <a:ext cx="2012512" cy="12954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/>
          <a:srcRect l="66309" t="17606" r="1991"/>
          <a:stretch>
            <a:fillRect/>
          </a:stretch>
        </p:blipFill>
        <p:spPr>
          <a:xfrm>
            <a:off x="8248650" y="0"/>
            <a:ext cx="3943350" cy="4270474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317" y="409003"/>
            <a:ext cx="6937828" cy="2124302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1936535" y="2741536"/>
            <a:ext cx="8318930" cy="2056864"/>
            <a:chOff x="1936535" y="3935752"/>
            <a:chExt cx="8318930" cy="2056864"/>
          </a:xfrm>
        </p:grpSpPr>
        <p:sp>
          <p:nvSpPr>
            <p:cNvPr id="21" name="任意多边形 3"/>
            <p:cNvSpPr/>
            <p:nvPr/>
          </p:nvSpPr>
          <p:spPr>
            <a:xfrm>
              <a:off x="1936535" y="3935752"/>
              <a:ext cx="8318930" cy="2056864"/>
            </a:xfrm>
            <a:custGeom>
              <a:avLst/>
              <a:gdLst>
                <a:gd name="connsiteX0" fmla="*/ 137997 w 9326460"/>
                <a:gd name="connsiteY0" fmla="*/ 1296215 h 2298297"/>
                <a:gd name="connsiteX1" fmla="*/ 21883 w 9326460"/>
                <a:gd name="connsiteY1" fmla="*/ 410843 h 2298297"/>
                <a:gd name="connsiteX2" fmla="*/ 660511 w 9326460"/>
                <a:gd name="connsiteY2" fmla="*/ 178615 h 2298297"/>
                <a:gd name="connsiteX3" fmla="*/ 1342683 w 9326460"/>
                <a:gd name="connsiteY3" fmla="*/ 4443 h 2298297"/>
                <a:gd name="connsiteX4" fmla="*/ 3142454 w 9326460"/>
                <a:gd name="connsiteY4" fmla="*/ 47986 h 2298297"/>
                <a:gd name="connsiteX5" fmla="*/ 5493769 w 9326460"/>
                <a:gd name="connsiteY5" fmla="*/ 91529 h 2298297"/>
                <a:gd name="connsiteX6" fmla="*/ 7133883 w 9326460"/>
                <a:gd name="connsiteY6" fmla="*/ 77015 h 2298297"/>
                <a:gd name="connsiteX7" fmla="*/ 8367597 w 9326460"/>
                <a:gd name="connsiteY7" fmla="*/ 135072 h 2298297"/>
                <a:gd name="connsiteX8" fmla="*/ 9180397 w 9326460"/>
                <a:gd name="connsiteY8" fmla="*/ 178615 h 2298297"/>
                <a:gd name="connsiteX9" fmla="*/ 9311026 w 9326460"/>
                <a:gd name="connsiteY9" fmla="*/ 643072 h 2298297"/>
                <a:gd name="connsiteX10" fmla="*/ 9311026 w 9326460"/>
                <a:gd name="connsiteY10" fmla="*/ 1484901 h 2298297"/>
                <a:gd name="connsiteX11" fmla="*/ 9194911 w 9326460"/>
                <a:gd name="connsiteY11" fmla="*/ 1934843 h 2298297"/>
                <a:gd name="connsiteX12" fmla="*/ 8832054 w 9326460"/>
                <a:gd name="connsiteY12" fmla="*/ 2196101 h 2298297"/>
                <a:gd name="connsiteX13" fmla="*/ 7337083 w 9326460"/>
                <a:gd name="connsiteY13" fmla="*/ 2297701 h 2298297"/>
                <a:gd name="connsiteX14" fmla="*/ 6074340 w 9326460"/>
                <a:gd name="connsiteY14" fmla="*/ 2196101 h 2298297"/>
                <a:gd name="connsiteX15" fmla="*/ 4797083 w 9326460"/>
                <a:gd name="connsiteY15" fmla="*/ 2297701 h 2298297"/>
                <a:gd name="connsiteX16" fmla="*/ 2866683 w 9326460"/>
                <a:gd name="connsiteY16" fmla="*/ 2138043 h 2298297"/>
                <a:gd name="connsiteX17" fmla="*/ 1095940 w 9326460"/>
                <a:gd name="connsiteY17" fmla="*/ 2210615 h 2298297"/>
                <a:gd name="connsiteX18" fmla="*/ 181540 w 9326460"/>
                <a:gd name="connsiteY18" fmla="*/ 2196101 h 2298297"/>
                <a:gd name="connsiteX19" fmla="*/ 94454 w 9326460"/>
                <a:gd name="connsiteY19" fmla="*/ 1833243 h 2298297"/>
                <a:gd name="connsiteX20" fmla="*/ 36397 w 9326460"/>
                <a:gd name="connsiteY20" fmla="*/ 1397815 h 2298297"/>
                <a:gd name="connsiteX21" fmla="*/ 137997 w 9326460"/>
                <a:gd name="connsiteY21" fmla="*/ 1296215 h 2298297"/>
                <a:gd name="connsiteX0-1" fmla="*/ 59709 w 9349772"/>
                <a:gd name="connsiteY0-2" fmla="*/ 1397815 h 2298297"/>
                <a:gd name="connsiteX1-3" fmla="*/ 45195 w 9349772"/>
                <a:gd name="connsiteY1-4" fmla="*/ 410843 h 2298297"/>
                <a:gd name="connsiteX2-5" fmla="*/ 683823 w 9349772"/>
                <a:gd name="connsiteY2-6" fmla="*/ 178615 h 2298297"/>
                <a:gd name="connsiteX3-7" fmla="*/ 1365995 w 9349772"/>
                <a:gd name="connsiteY3-8" fmla="*/ 4443 h 2298297"/>
                <a:gd name="connsiteX4-9" fmla="*/ 3165766 w 9349772"/>
                <a:gd name="connsiteY4-10" fmla="*/ 47986 h 2298297"/>
                <a:gd name="connsiteX5-11" fmla="*/ 5517081 w 9349772"/>
                <a:gd name="connsiteY5-12" fmla="*/ 91529 h 2298297"/>
                <a:gd name="connsiteX6-13" fmla="*/ 7157195 w 9349772"/>
                <a:gd name="connsiteY6-14" fmla="*/ 77015 h 2298297"/>
                <a:gd name="connsiteX7-15" fmla="*/ 8390909 w 9349772"/>
                <a:gd name="connsiteY7-16" fmla="*/ 135072 h 2298297"/>
                <a:gd name="connsiteX8-17" fmla="*/ 9203709 w 9349772"/>
                <a:gd name="connsiteY8-18" fmla="*/ 178615 h 2298297"/>
                <a:gd name="connsiteX9-19" fmla="*/ 9334338 w 9349772"/>
                <a:gd name="connsiteY9-20" fmla="*/ 643072 h 2298297"/>
                <a:gd name="connsiteX10-21" fmla="*/ 9334338 w 9349772"/>
                <a:gd name="connsiteY10-22" fmla="*/ 1484901 h 2298297"/>
                <a:gd name="connsiteX11-23" fmla="*/ 9218223 w 9349772"/>
                <a:gd name="connsiteY11-24" fmla="*/ 1934843 h 2298297"/>
                <a:gd name="connsiteX12-25" fmla="*/ 8855366 w 9349772"/>
                <a:gd name="connsiteY12-26" fmla="*/ 2196101 h 2298297"/>
                <a:gd name="connsiteX13-27" fmla="*/ 7360395 w 9349772"/>
                <a:gd name="connsiteY13-28" fmla="*/ 2297701 h 2298297"/>
                <a:gd name="connsiteX14-29" fmla="*/ 6097652 w 9349772"/>
                <a:gd name="connsiteY14-30" fmla="*/ 2196101 h 2298297"/>
                <a:gd name="connsiteX15-31" fmla="*/ 4820395 w 9349772"/>
                <a:gd name="connsiteY15-32" fmla="*/ 2297701 h 2298297"/>
                <a:gd name="connsiteX16-33" fmla="*/ 2889995 w 9349772"/>
                <a:gd name="connsiteY16-34" fmla="*/ 2138043 h 2298297"/>
                <a:gd name="connsiteX17-35" fmla="*/ 1119252 w 9349772"/>
                <a:gd name="connsiteY17-36" fmla="*/ 2210615 h 2298297"/>
                <a:gd name="connsiteX18-37" fmla="*/ 204852 w 9349772"/>
                <a:gd name="connsiteY18-38" fmla="*/ 2196101 h 2298297"/>
                <a:gd name="connsiteX19-39" fmla="*/ 117766 w 9349772"/>
                <a:gd name="connsiteY19-40" fmla="*/ 1833243 h 2298297"/>
                <a:gd name="connsiteX20-41" fmla="*/ 59709 w 9349772"/>
                <a:gd name="connsiteY20-42" fmla="*/ 1397815 h 2298297"/>
                <a:gd name="connsiteX0-43" fmla="*/ 24725 w 9314788"/>
                <a:gd name="connsiteY0-44" fmla="*/ 1405232 h 2305714"/>
                <a:gd name="connsiteX1-45" fmla="*/ 10211 w 9314788"/>
                <a:gd name="connsiteY1-46" fmla="*/ 418260 h 2305714"/>
                <a:gd name="connsiteX2-47" fmla="*/ 140839 w 9314788"/>
                <a:gd name="connsiteY2-48" fmla="*/ 40889 h 2305714"/>
                <a:gd name="connsiteX3-49" fmla="*/ 1331011 w 9314788"/>
                <a:gd name="connsiteY3-50" fmla="*/ 11860 h 2305714"/>
                <a:gd name="connsiteX4-51" fmla="*/ 3130782 w 9314788"/>
                <a:gd name="connsiteY4-52" fmla="*/ 55403 h 2305714"/>
                <a:gd name="connsiteX5-53" fmla="*/ 5482097 w 9314788"/>
                <a:gd name="connsiteY5-54" fmla="*/ 98946 h 2305714"/>
                <a:gd name="connsiteX6-55" fmla="*/ 7122211 w 9314788"/>
                <a:gd name="connsiteY6-56" fmla="*/ 84432 h 2305714"/>
                <a:gd name="connsiteX7-57" fmla="*/ 8355925 w 9314788"/>
                <a:gd name="connsiteY7-58" fmla="*/ 142489 h 2305714"/>
                <a:gd name="connsiteX8-59" fmla="*/ 9168725 w 9314788"/>
                <a:gd name="connsiteY8-60" fmla="*/ 186032 h 2305714"/>
                <a:gd name="connsiteX9-61" fmla="*/ 9299354 w 9314788"/>
                <a:gd name="connsiteY9-62" fmla="*/ 650489 h 2305714"/>
                <a:gd name="connsiteX10-63" fmla="*/ 9299354 w 9314788"/>
                <a:gd name="connsiteY10-64" fmla="*/ 1492318 h 2305714"/>
                <a:gd name="connsiteX11-65" fmla="*/ 9183239 w 9314788"/>
                <a:gd name="connsiteY11-66" fmla="*/ 1942260 h 2305714"/>
                <a:gd name="connsiteX12-67" fmla="*/ 8820382 w 9314788"/>
                <a:gd name="connsiteY12-68" fmla="*/ 2203518 h 2305714"/>
                <a:gd name="connsiteX13-69" fmla="*/ 7325411 w 9314788"/>
                <a:gd name="connsiteY13-70" fmla="*/ 2305118 h 2305714"/>
                <a:gd name="connsiteX14-71" fmla="*/ 6062668 w 9314788"/>
                <a:gd name="connsiteY14-72" fmla="*/ 2203518 h 2305714"/>
                <a:gd name="connsiteX15-73" fmla="*/ 4785411 w 9314788"/>
                <a:gd name="connsiteY15-74" fmla="*/ 2305118 h 2305714"/>
                <a:gd name="connsiteX16-75" fmla="*/ 2855011 w 9314788"/>
                <a:gd name="connsiteY16-76" fmla="*/ 2145460 h 2305714"/>
                <a:gd name="connsiteX17-77" fmla="*/ 1084268 w 9314788"/>
                <a:gd name="connsiteY17-78" fmla="*/ 2218032 h 2305714"/>
                <a:gd name="connsiteX18-79" fmla="*/ 169868 w 9314788"/>
                <a:gd name="connsiteY18-80" fmla="*/ 2203518 h 2305714"/>
                <a:gd name="connsiteX19-81" fmla="*/ 82782 w 9314788"/>
                <a:gd name="connsiteY19-82" fmla="*/ 1840660 h 2305714"/>
                <a:gd name="connsiteX20-83" fmla="*/ 24725 w 9314788"/>
                <a:gd name="connsiteY20-84" fmla="*/ 1405232 h 2305714"/>
                <a:gd name="connsiteX0-85" fmla="*/ 118449 w 9408512"/>
                <a:gd name="connsiteY0-86" fmla="*/ 1410096 h 2310578"/>
                <a:gd name="connsiteX1-87" fmla="*/ 2335 w 9408512"/>
                <a:gd name="connsiteY1-88" fmla="*/ 495695 h 2310578"/>
                <a:gd name="connsiteX2-89" fmla="*/ 234563 w 9408512"/>
                <a:gd name="connsiteY2-90" fmla="*/ 45753 h 2310578"/>
                <a:gd name="connsiteX3-91" fmla="*/ 1424735 w 9408512"/>
                <a:gd name="connsiteY3-92" fmla="*/ 16724 h 2310578"/>
                <a:gd name="connsiteX4-93" fmla="*/ 3224506 w 9408512"/>
                <a:gd name="connsiteY4-94" fmla="*/ 60267 h 2310578"/>
                <a:gd name="connsiteX5-95" fmla="*/ 5575821 w 9408512"/>
                <a:gd name="connsiteY5-96" fmla="*/ 103810 h 2310578"/>
                <a:gd name="connsiteX6-97" fmla="*/ 7215935 w 9408512"/>
                <a:gd name="connsiteY6-98" fmla="*/ 89296 h 2310578"/>
                <a:gd name="connsiteX7-99" fmla="*/ 8449649 w 9408512"/>
                <a:gd name="connsiteY7-100" fmla="*/ 147353 h 2310578"/>
                <a:gd name="connsiteX8-101" fmla="*/ 9262449 w 9408512"/>
                <a:gd name="connsiteY8-102" fmla="*/ 190896 h 2310578"/>
                <a:gd name="connsiteX9-103" fmla="*/ 9393078 w 9408512"/>
                <a:gd name="connsiteY9-104" fmla="*/ 655353 h 2310578"/>
                <a:gd name="connsiteX10-105" fmla="*/ 9393078 w 9408512"/>
                <a:gd name="connsiteY10-106" fmla="*/ 1497182 h 2310578"/>
                <a:gd name="connsiteX11-107" fmla="*/ 9276963 w 9408512"/>
                <a:gd name="connsiteY11-108" fmla="*/ 1947124 h 2310578"/>
                <a:gd name="connsiteX12-109" fmla="*/ 8914106 w 9408512"/>
                <a:gd name="connsiteY12-110" fmla="*/ 2208382 h 2310578"/>
                <a:gd name="connsiteX13-111" fmla="*/ 7419135 w 9408512"/>
                <a:gd name="connsiteY13-112" fmla="*/ 2309982 h 2310578"/>
                <a:gd name="connsiteX14-113" fmla="*/ 6156392 w 9408512"/>
                <a:gd name="connsiteY14-114" fmla="*/ 2208382 h 2310578"/>
                <a:gd name="connsiteX15-115" fmla="*/ 4879135 w 9408512"/>
                <a:gd name="connsiteY15-116" fmla="*/ 2309982 h 2310578"/>
                <a:gd name="connsiteX16-117" fmla="*/ 2948735 w 9408512"/>
                <a:gd name="connsiteY16-118" fmla="*/ 2150324 h 2310578"/>
                <a:gd name="connsiteX17-119" fmla="*/ 1177992 w 9408512"/>
                <a:gd name="connsiteY17-120" fmla="*/ 2222896 h 2310578"/>
                <a:gd name="connsiteX18-121" fmla="*/ 263592 w 9408512"/>
                <a:gd name="connsiteY18-122" fmla="*/ 2208382 h 2310578"/>
                <a:gd name="connsiteX19-123" fmla="*/ 176506 w 9408512"/>
                <a:gd name="connsiteY19-124" fmla="*/ 1845524 h 2310578"/>
                <a:gd name="connsiteX20-125" fmla="*/ 118449 w 9408512"/>
                <a:gd name="connsiteY20-126" fmla="*/ 1410096 h 2310578"/>
                <a:gd name="connsiteX0-127" fmla="*/ 118971 w 9409034"/>
                <a:gd name="connsiteY0-128" fmla="*/ 1393372 h 2293854"/>
                <a:gd name="connsiteX1-129" fmla="*/ 2857 w 9409034"/>
                <a:gd name="connsiteY1-130" fmla="*/ 478971 h 2293854"/>
                <a:gd name="connsiteX2-131" fmla="*/ 249600 w 9409034"/>
                <a:gd name="connsiteY2-132" fmla="*/ 130629 h 2293854"/>
                <a:gd name="connsiteX3-133" fmla="*/ 1425257 w 9409034"/>
                <a:gd name="connsiteY3-134" fmla="*/ 0 h 2293854"/>
                <a:gd name="connsiteX4-135" fmla="*/ 3225028 w 9409034"/>
                <a:gd name="connsiteY4-136" fmla="*/ 43543 h 2293854"/>
                <a:gd name="connsiteX5-137" fmla="*/ 5576343 w 9409034"/>
                <a:gd name="connsiteY5-138" fmla="*/ 87086 h 2293854"/>
                <a:gd name="connsiteX6-139" fmla="*/ 7216457 w 9409034"/>
                <a:gd name="connsiteY6-140" fmla="*/ 72572 h 2293854"/>
                <a:gd name="connsiteX7-141" fmla="*/ 8450171 w 9409034"/>
                <a:gd name="connsiteY7-142" fmla="*/ 130629 h 2293854"/>
                <a:gd name="connsiteX8-143" fmla="*/ 9262971 w 9409034"/>
                <a:gd name="connsiteY8-144" fmla="*/ 174172 h 2293854"/>
                <a:gd name="connsiteX9-145" fmla="*/ 9393600 w 9409034"/>
                <a:gd name="connsiteY9-146" fmla="*/ 638629 h 2293854"/>
                <a:gd name="connsiteX10-147" fmla="*/ 9393600 w 9409034"/>
                <a:gd name="connsiteY10-148" fmla="*/ 1480458 h 2293854"/>
                <a:gd name="connsiteX11-149" fmla="*/ 9277485 w 9409034"/>
                <a:gd name="connsiteY11-150" fmla="*/ 1930400 h 2293854"/>
                <a:gd name="connsiteX12-151" fmla="*/ 8914628 w 9409034"/>
                <a:gd name="connsiteY12-152" fmla="*/ 2191658 h 2293854"/>
                <a:gd name="connsiteX13-153" fmla="*/ 7419657 w 9409034"/>
                <a:gd name="connsiteY13-154" fmla="*/ 2293258 h 2293854"/>
                <a:gd name="connsiteX14-155" fmla="*/ 6156914 w 9409034"/>
                <a:gd name="connsiteY14-156" fmla="*/ 2191658 h 2293854"/>
                <a:gd name="connsiteX15-157" fmla="*/ 4879657 w 9409034"/>
                <a:gd name="connsiteY15-158" fmla="*/ 2293258 h 2293854"/>
                <a:gd name="connsiteX16-159" fmla="*/ 2949257 w 9409034"/>
                <a:gd name="connsiteY16-160" fmla="*/ 2133600 h 2293854"/>
                <a:gd name="connsiteX17-161" fmla="*/ 1178514 w 9409034"/>
                <a:gd name="connsiteY17-162" fmla="*/ 2206172 h 2293854"/>
                <a:gd name="connsiteX18-163" fmla="*/ 264114 w 9409034"/>
                <a:gd name="connsiteY18-164" fmla="*/ 2191658 h 2293854"/>
                <a:gd name="connsiteX19-165" fmla="*/ 177028 w 9409034"/>
                <a:gd name="connsiteY19-166" fmla="*/ 1828800 h 2293854"/>
                <a:gd name="connsiteX20-167" fmla="*/ 118971 w 9409034"/>
                <a:gd name="connsiteY20-168" fmla="*/ 1393372 h 2293854"/>
                <a:gd name="connsiteX0-169" fmla="*/ 104764 w 9394827"/>
                <a:gd name="connsiteY0-170" fmla="*/ 1393372 h 2293854"/>
                <a:gd name="connsiteX1-171" fmla="*/ 3165 w 9394827"/>
                <a:gd name="connsiteY1-172" fmla="*/ 624114 h 2293854"/>
                <a:gd name="connsiteX2-173" fmla="*/ 235393 w 9394827"/>
                <a:gd name="connsiteY2-174" fmla="*/ 130629 h 2293854"/>
                <a:gd name="connsiteX3-175" fmla="*/ 1411050 w 9394827"/>
                <a:gd name="connsiteY3-176" fmla="*/ 0 h 2293854"/>
                <a:gd name="connsiteX4-177" fmla="*/ 3210821 w 9394827"/>
                <a:gd name="connsiteY4-178" fmla="*/ 43543 h 2293854"/>
                <a:gd name="connsiteX5-179" fmla="*/ 5562136 w 9394827"/>
                <a:gd name="connsiteY5-180" fmla="*/ 87086 h 2293854"/>
                <a:gd name="connsiteX6-181" fmla="*/ 7202250 w 9394827"/>
                <a:gd name="connsiteY6-182" fmla="*/ 72572 h 2293854"/>
                <a:gd name="connsiteX7-183" fmla="*/ 8435964 w 9394827"/>
                <a:gd name="connsiteY7-184" fmla="*/ 130629 h 2293854"/>
                <a:gd name="connsiteX8-185" fmla="*/ 9248764 w 9394827"/>
                <a:gd name="connsiteY8-186" fmla="*/ 174172 h 2293854"/>
                <a:gd name="connsiteX9-187" fmla="*/ 9379393 w 9394827"/>
                <a:gd name="connsiteY9-188" fmla="*/ 638629 h 2293854"/>
                <a:gd name="connsiteX10-189" fmla="*/ 9379393 w 9394827"/>
                <a:gd name="connsiteY10-190" fmla="*/ 1480458 h 2293854"/>
                <a:gd name="connsiteX11-191" fmla="*/ 9263278 w 9394827"/>
                <a:gd name="connsiteY11-192" fmla="*/ 1930400 h 2293854"/>
                <a:gd name="connsiteX12-193" fmla="*/ 8900421 w 9394827"/>
                <a:gd name="connsiteY12-194" fmla="*/ 2191658 h 2293854"/>
                <a:gd name="connsiteX13-195" fmla="*/ 7405450 w 9394827"/>
                <a:gd name="connsiteY13-196" fmla="*/ 2293258 h 2293854"/>
                <a:gd name="connsiteX14-197" fmla="*/ 6142707 w 9394827"/>
                <a:gd name="connsiteY14-198" fmla="*/ 2191658 h 2293854"/>
                <a:gd name="connsiteX15-199" fmla="*/ 4865450 w 9394827"/>
                <a:gd name="connsiteY15-200" fmla="*/ 2293258 h 2293854"/>
                <a:gd name="connsiteX16-201" fmla="*/ 2935050 w 9394827"/>
                <a:gd name="connsiteY16-202" fmla="*/ 2133600 h 2293854"/>
                <a:gd name="connsiteX17-203" fmla="*/ 1164307 w 9394827"/>
                <a:gd name="connsiteY17-204" fmla="*/ 2206172 h 2293854"/>
                <a:gd name="connsiteX18-205" fmla="*/ 249907 w 9394827"/>
                <a:gd name="connsiteY18-206" fmla="*/ 2191658 h 2293854"/>
                <a:gd name="connsiteX19-207" fmla="*/ 162821 w 9394827"/>
                <a:gd name="connsiteY19-208" fmla="*/ 1828800 h 2293854"/>
                <a:gd name="connsiteX20-209" fmla="*/ 104764 w 9394827"/>
                <a:gd name="connsiteY20-210" fmla="*/ 1393372 h 2293854"/>
                <a:gd name="connsiteX0-211" fmla="*/ 104764 w 9394827"/>
                <a:gd name="connsiteY0-212" fmla="*/ 1407886 h 2308368"/>
                <a:gd name="connsiteX1-213" fmla="*/ 3165 w 9394827"/>
                <a:gd name="connsiteY1-214" fmla="*/ 638628 h 2308368"/>
                <a:gd name="connsiteX2-215" fmla="*/ 235393 w 9394827"/>
                <a:gd name="connsiteY2-216" fmla="*/ 145143 h 2308368"/>
                <a:gd name="connsiteX3-217" fmla="*/ 1411050 w 9394827"/>
                <a:gd name="connsiteY3-218" fmla="*/ 14514 h 2308368"/>
                <a:gd name="connsiteX4-219" fmla="*/ 3210821 w 9394827"/>
                <a:gd name="connsiteY4-220" fmla="*/ 58057 h 2308368"/>
                <a:gd name="connsiteX5-221" fmla="*/ 5591164 w 9394827"/>
                <a:gd name="connsiteY5-222" fmla="*/ 0 h 2308368"/>
                <a:gd name="connsiteX6-223" fmla="*/ 7202250 w 9394827"/>
                <a:gd name="connsiteY6-224" fmla="*/ 87086 h 2308368"/>
                <a:gd name="connsiteX7-225" fmla="*/ 8435964 w 9394827"/>
                <a:gd name="connsiteY7-226" fmla="*/ 145143 h 2308368"/>
                <a:gd name="connsiteX8-227" fmla="*/ 9248764 w 9394827"/>
                <a:gd name="connsiteY8-228" fmla="*/ 188686 h 2308368"/>
                <a:gd name="connsiteX9-229" fmla="*/ 9379393 w 9394827"/>
                <a:gd name="connsiteY9-230" fmla="*/ 653143 h 2308368"/>
                <a:gd name="connsiteX10-231" fmla="*/ 9379393 w 9394827"/>
                <a:gd name="connsiteY10-232" fmla="*/ 1494972 h 2308368"/>
                <a:gd name="connsiteX11-233" fmla="*/ 9263278 w 9394827"/>
                <a:gd name="connsiteY11-234" fmla="*/ 1944914 h 2308368"/>
                <a:gd name="connsiteX12-235" fmla="*/ 8900421 w 9394827"/>
                <a:gd name="connsiteY12-236" fmla="*/ 2206172 h 2308368"/>
                <a:gd name="connsiteX13-237" fmla="*/ 7405450 w 9394827"/>
                <a:gd name="connsiteY13-238" fmla="*/ 2307772 h 2308368"/>
                <a:gd name="connsiteX14-239" fmla="*/ 6142707 w 9394827"/>
                <a:gd name="connsiteY14-240" fmla="*/ 2206172 h 2308368"/>
                <a:gd name="connsiteX15-241" fmla="*/ 4865450 w 9394827"/>
                <a:gd name="connsiteY15-242" fmla="*/ 2307772 h 2308368"/>
                <a:gd name="connsiteX16-243" fmla="*/ 2935050 w 9394827"/>
                <a:gd name="connsiteY16-244" fmla="*/ 2148114 h 2308368"/>
                <a:gd name="connsiteX17-245" fmla="*/ 1164307 w 9394827"/>
                <a:gd name="connsiteY17-246" fmla="*/ 2220686 h 2308368"/>
                <a:gd name="connsiteX18-247" fmla="*/ 249907 w 9394827"/>
                <a:gd name="connsiteY18-248" fmla="*/ 2206172 h 2308368"/>
                <a:gd name="connsiteX19-249" fmla="*/ 162821 w 9394827"/>
                <a:gd name="connsiteY19-250" fmla="*/ 1843314 h 2308368"/>
                <a:gd name="connsiteX20-251" fmla="*/ 104764 w 9394827"/>
                <a:gd name="connsiteY20-252" fmla="*/ 1407886 h 2308368"/>
                <a:gd name="connsiteX0-253" fmla="*/ 104764 w 9394827"/>
                <a:gd name="connsiteY0-254" fmla="*/ 1422400 h 2322882"/>
                <a:gd name="connsiteX1-255" fmla="*/ 3165 w 9394827"/>
                <a:gd name="connsiteY1-256" fmla="*/ 653142 h 2322882"/>
                <a:gd name="connsiteX2-257" fmla="*/ 235393 w 9394827"/>
                <a:gd name="connsiteY2-258" fmla="*/ 159657 h 2322882"/>
                <a:gd name="connsiteX3-259" fmla="*/ 1411050 w 9394827"/>
                <a:gd name="connsiteY3-260" fmla="*/ 29028 h 2322882"/>
                <a:gd name="connsiteX4-261" fmla="*/ 3210821 w 9394827"/>
                <a:gd name="connsiteY4-262" fmla="*/ 72571 h 2322882"/>
                <a:gd name="connsiteX5-263" fmla="*/ 5591164 w 9394827"/>
                <a:gd name="connsiteY5-264" fmla="*/ 14514 h 2322882"/>
                <a:gd name="connsiteX6-265" fmla="*/ 7202250 w 9394827"/>
                <a:gd name="connsiteY6-266" fmla="*/ 101600 h 2322882"/>
                <a:gd name="connsiteX7-267" fmla="*/ 8508536 w 9394827"/>
                <a:gd name="connsiteY7-268" fmla="*/ 0 h 2322882"/>
                <a:gd name="connsiteX8-269" fmla="*/ 9248764 w 9394827"/>
                <a:gd name="connsiteY8-270" fmla="*/ 203200 h 2322882"/>
                <a:gd name="connsiteX9-271" fmla="*/ 9379393 w 9394827"/>
                <a:gd name="connsiteY9-272" fmla="*/ 667657 h 2322882"/>
                <a:gd name="connsiteX10-273" fmla="*/ 9379393 w 9394827"/>
                <a:gd name="connsiteY10-274" fmla="*/ 1509486 h 2322882"/>
                <a:gd name="connsiteX11-275" fmla="*/ 9263278 w 9394827"/>
                <a:gd name="connsiteY11-276" fmla="*/ 1959428 h 2322882"/>
                <a:gd name="connsiteX12-277" fmla="*/ 8900421 w 9394827"/>
                <a:gd name="connsiteY12-278" fmla="*/ 2220686 h 2322882"/>
                <a:gd name="connsiteX13-279" fmla="*/ 7405450 w 9394827"/>
                <a:gd name="connsiteY13-280" fmla="*/ 2322286 h 2322882"/>
                <a:gd name="connsiteX14-281" fmla="*/ 6142707 w 9394827"/>
                <a:gd name="connsiteY14-282" fmla="*/ 2220686 h 2322882"/>
                <a:gd name="connsiteX15-283" fmla="*/ 4865450 w 9394827"/>
                <a:gd name="connsiteY15-284" fmla="*/ 2322286 h 2322882"/>
                <a:gd name="connsiteX16-285" fmla="*/ 2935050 w 9394827"/>
                <a:gd name="connsiteY16-286" fmla="*/ 2162628 h 2322882"/>
                <a:gd name="connsiteX17-287" fmla="*/ 1164307 w 9394827"/>
                <a:gd name="connsiteY17-288" fmla="*/ 2235200 h 2322882"/>
                <a:gd name="connsiteX18-289" fmla="*/ 249907 w 9394827"/>
                <a:gd name="connsiteY18-290" fmla="*/ 2220686 h 2322882"/>
                <a:gd name="connsiteX19-291" fmla="*/ 162821 w 9394827"/>
                <a:gd name="connsiteY19-292" fmla="*/ 1857828 h 2322882"/>
                <a:gd name="connsiteX20-293" fmla="*/ 104764 w 9394827"/>
                <a:gd name="connsiteY20-294" fmla="*/ 1422400 h 232288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</a:cxnLst>
              <a:rect l="l" t="t" r="r" b="b"/>
              <a:pathLst>
                <a:path w="9394827" h="2322882">
                  <a:moveTo>
                    <a:pt x="104764" y="1422400"/>
                  </a:moveTo>
                  <a:cubicBezTo>
                    <a:pt x="78155" y="1221619"/>
                    <a:pt x="-18607" y="863599"/>
                    <a:pt x="3165" y="653142"/>
                  </a:cubicBezTo>
                  <a:cubicBezTo>
                    <a:pt x="24937" y="442685"/>
                    <a:pt x="746" y="263676"/>
                    <a:pt x="235393" y="159657"/>
                  </a:cubicBezTo>
                  <a:cubicBezTo>
                    <a:pt x="470041" y="55638"/>
                    <a:pt x="915145" y="43542"/>
                    <a:pt x="1411050" y="29028"/>
                  </a:cubicBezTo>
                  <a:cubicBezTo>
                    <a:pt x="2010974" y="43542"/>
                    <a:pt x="2514135" y="74990"/>
                    <a:pt x="3210821" y="72571"/>
                  </a:cubicBezTo>
                  <a:cubicBezTo>
                    <a:pt x="3907507" y="70152"/>
                    <a:pt x="4797716" y="33866"/>
                    <a:pt x="5591164" y="14514"/>
                  </a:cubicBezTo>
                  <a:cubicBezTo>
                    <a:pt x="6128193" y="43543"/>
                    <a:pt x="6716021" y="104019"/>
                    <a:pt x="7202250" y="101600"/>
                  </a:cubicBezTo>
                  <a:cubicBezTo>
                    <a:pt x="7688479" y="99181"/>
                    <a:pt x="8073107" y="33867"/>
                    <a:pt x="8508536" y="0"/>
                  </a:cubicBezTo>
                  <a:cubicBezTo>
                    <a:pt x="8755279" y="67733"/>
                    <a:pt x="9103621" y="91924"/>
                    <a:pt x="9248764" y="203200"/>
                  </a:cubicBezTo>
                  <a:cubicBezTo>
                    <a:pt x="9393907" y="314476"/>
                    <a:pt x="9357622" y="449943"/>
                    <a:pt x="9379393" y="667657"/>
                  </a:cubicBezTo>
                  <a:cubicBezTo>
                    <a:pt x="9401164" y="885371"/>
                    <a:pt x="9398745" y="1294191"/>
                    <a:pt x="9379393" y="1509486"/>
                  </a:cubicBezTo>
                  <a:cubicBezTo>
                    <a:pt x="9360041" y="1724781"/>
                    <a:pt x="9343107" y="1840895"/>
                    <a:pt x="9263278" y="1959428"/>
                  </a:cubicBezTo>
                  <a:cubicBezTo>
                    <a:pt x="9183449" y="2077961"/>
                    <a:pt x="9210059" y="2160210"/>
                    <a:pt x="8900421" y="2220686"/>
                  </a:cubicBezTo>
                  <a:cubicBezTo>
                    <a:pt x="8590783" y="2281162"/>
                    <a:pt x="7865069" y="2322286"/>
                    <a:pt x="7405450" y="2322286"/>
                  </a:cubicBezTo>
                  <a:cubicBezTo>
                    <a:pt x="6945831" y="2322286"/>
                    <a:pt x="6566040" y="2220686"/>
                    <a:pt x="6142707" y="2220686"/>
                  </a:cubicBezTo>
                  <a:cubicBezTo>
                    <a:pt x="5719374" y="2220686"/>
                    <a:pt x="5400059" y="2331962"/>
                    <a:pt x="4865450" y="2322286"/>
                  </a:cubicBezTo>
                  <a:cubicBezTo>
                    <a:pt x="4330841" y="2312610"/>
                    <a:pt x="3551907" y="2177142"/>
                    <a:pt x="2935050" y="2162628"/>
                  </a:cubicBezTo>
                  <a:cubicBezTo>
                    <a:pt x="2318193" y="2148114"/>
                    <a:pt x="1611831" y="2225524"/>
                    <a:pt x="1164307" y="2235200"/>
                  </a:cubicBezTo>
                  <a:cubicBezTo>
                    <a:pt x="716783" y="2244876"/>
                    <a:pt x="416821" y="2283581"/>
                    <a:pt x="249907" y="2220686"/>
                  </a:cubicBezTo>
                  <a:cubicBezTo>
                    <a:pt x="82993" y="2157791"/>
                    <a:pt x="187011" y="1990876"/>
                    <a:pt x="162821" y="1857828"/>
                  </a:cubicBezTo>
                  <a:cubicBezTo>
                    <a:pt x="138630" y="1724780"/>
                    <a:pt x="131373" y="1623181"/>
                    <a:pt x="104764" y="1422400"/>
                  </a:cubicBezTo>
                  <a:close/>
                </a:path>
              </a:pathLst>
            </a:custGeom>
            <a:solidFill>
              <a:srgbClr val="FFE78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Microsoft YaHei" panose="020B0503020204020204" charset="-122"/>
                <a:ea typeface="Microsoft YaHei" panose="020B0503020204020204" charset="-122"/>
              </a:endParaRPr>
            </a:p>
          </p:txBody>
        </p:sp>
        <p:sp>
          <p:nvSpPr>
            <p:cNvPr id="22" name="任意多边形 4"/>
            <p:cNvSpPr/>
            <p:nvPr/>
          </p:nvSpPr>
          <p:spPr>
            <a:xfrm flipH="1">
              <a:off x="2206171" y="4093028"/>
              <a:ext cx="7779658" cy="1698173"/>
            </a:xfrm>
            <a:custGeom>
              <a:avLst/>
              <a:gdLst>
                <a:gd name="connsiteX0" fmla="*/ 137997 w 9326460"/>
                <a:gd name="connsiteY0" fmla="*/ 1296215 h 2298297"/>
                <a:gd name="connsiteX1" fmla="*/ 21883 w 9326460"/>
                <a:gd name="connsiteY1" fmla="*/ 410843 h 2298297"/>
                <a:gd name="connsiteX2" fmla="*/ 660511 w 9326460"/>
                <a:gd name="connsiteY2" fmla="*/ 178615 h 2298297"/>
                <a:gd name="connsiteX3" fmla="*/ 1342683 w 9326460"/>
                <a:gd name="connsiteY3" fmla="*/ 4443 h 2298297"/>
                <a:gd name="connsiteX4" fmla="*/ 3142454 w 9326460"/>
                <a:gd name="connsiteY4" fmla="*/ 47986 h 2298297"/>
                <a:gd name="connsiteX5" fmla="*/ 5493769 w 9326460"/>
                <a:gd name="connsiteY5" fmla="*/ 91529 h 2298297"/>
                <a:gd name="connsiteX6" fmla="*/ 7133883 w 9326460"/>
                <a:gd name="connsiteY6" fmla="*/ 77015 h 2298297"/>
                <a:gd name="connsiteX7" fmla="*/ 8367597 w 9326460"/>
                <a:gd name="connsiteY7" fmla="*/ 135072 h 2298297"/>
                <a:gd name="connsiteX8" fmla="*/ 9180397 w 9326460"/>
                <a:gd name="connsiteY8" fmla="*/ 178615 h 2298297"/>
                <a:gd name="connsiteX9" fmla="*/ 9311026 w 9326460"/>
                <a:gd name="connsiteY9" fmla="*/ 643072 h 2298297"/>
                <a:gd name="connsiteX10" fmla="*/ 9311026 w 9326460"/>
                <a:gd name="connsiteY10" fmla="*/ 1484901 h 2298297"/>
                <a:gd name="connsiteX11" fmla="*/ 9194911 w 9326460"/>
                <a:gd name="connsiteY11" fmla="*/ 1934843 h 2298297"/>
                <a:gd name="connsiteX12" fmla="*/ 8832054 w 9326460"/>
                <a:gd name="connsiteY12" fmla="*/ 2196101 h 2298297"/>
                <a:gd name="connsiteX13" fmla="*/ 7337083 w 9326460"/>
                <a:gd name="connsiteY13" fmla="*/ 2297701 h 2298297"/>
                <a:gd name="connsiteX14" fmla="*/ 6074340 w 9326460"/>
                <a:gd name="connsiteY14" fmla="*/ 2196101 h 2298297"/>
                <a:gd name="connsiteX15" fmla="*/ 4797083 w 9326460"/>
                <a:gd name="connsiteY15" fmla="*/ 2297701 h 2298297"/>
                <a:gd name="connsiteX16" fmla="*/ 2866683 w 9326460"/>
                <a:gd name="connsiteY16" fmla="*/ 2138043 h 2298297"/>
                <a:gd name="connsiteX17" fmla="*/ 1095940 w 9326460"/>
                <a:gd name="connsiteY17" fmla="*/ 2210615 h 2298297"/>
                <a:gd name="connsiteX18" fmla="*/ 181540 w 9326460"/>
                <a:gd name="connsiteY18" fmla="*/ 2196101 h 2298297"/>
                <a:gd name="connsiteX19" fmla="*/ 94454 w 9326460"/>
                <a:gd name="connsiteY19" fmla="*/ 1833243 h 2298297"/>
                <a:gd name="connsiteX20" fmla="*/ 36397 w 9326460"/>
                <a:gd name="connsiteY20" fmla="*/ 1397815 h 2298297"/>
                <a:gd name="connsiteX21" fmla="*/ 137997 w 9326460"/>
                <a:gd name="connsiteY21" fmla="*/ 1296215 h 2298297"/>
                <a:gd name="connsiteX0-1" fmla="*/ 59709 w 9349772"/>
                <a:gd name="connsiteY0-2" fmla="*/ 1397815 h 2298297"/>
                <a:gd name="connsiteX1-3" fmla="*/ 45195 w 9349772"/>
                <a:gd name="connsiteY1-4" fmla="*/ 410843 h 2298297"/>
                <a:gd name="connsiteX2-5" fmla="*/ 683823 w 9349772"/>
                <a:gd name="connsiteY2-6" fmla="*/ 178615 h 2298297"/>
                <a:gd name="connsiteX3-7" fmla="*/ 1365995 w 9349772"/>
                <a:gd name="connsiteY3-8" fmla="*/ 4443 h 2298297"/>
                <a:gd name="connsiteX4-9" fmla="*/ 3165766 w 9349772"/>
                <a:gd name="connsiteY4-10" fmla="*/ 47986 h 2298297"/>
                <a:gd name="connsiteX5-11" fmla="*/ 5517081 w 9349772"/>
                <a:gd name="connsiteY5-12" fmla="*/ 91529 h 2298297"/>
                <a:gd name="connsiteX6-13" fmla="*/ 7157195 w 9349772"/>
                <a:gd name="connsiteY6-14" fmla="*/ 77015 h 2298297"/>
                <a:gd name="connsiteX7-15" fmla="*/ 8390909 w 9349772"/>
                <a:gd name="connsiteY7-16" fmla="*/ 135072 h 2298297"/>
                <a:gd name="connsiteX8-17" fmla="*/ 9203709 w 9349772"/>
                <a:gd name="connsiteY8-18" fmla="*/ 178615 h 2298297"/>
                <a:gd name="connsiteX9-19" fmla="*/ 9334338 w 9349772"/>
                <a:gd name="connsiteY9-20" fmla="*/ 643072 h 2298297"/>
                <a:gd name="connsiteX10-21" fmla="*/ 9334338 w 9349772"/>
                <a:gd name="connsiteY10-22" fmla="*/ 1484901 h 2298297"/>
                <a:gd name="connsiteX11-23" fmla="*/ 9218223 w 9349772"/>
                <a:gd name="connsiteY11-24" fmla="*/ 1934843 h 2298297"/>
                <a:gd name="connsiteX12-25" fmla="*/ 8855366 w 9349772"/>
                <a:gd name="connsiteY12-26" fmla="*/ 2196101 h 2298297"/>
                <a:gd name="connsiteX13-27" fmla="*/ 7360395 w 9349772"/>
                <a:gd name="connsiteY13-28" fmla="*/ 2297701 h 2298297"/>
                <a:gd name="connsiteX14-29" fmla="*/ 6097652 w 9349772"/>
                <a:gd name="connsiteY14-30" fmla="*/ 2196101 h 2298297"/>
                <a:gd name="connsiteX15-31" fmla="*/ 4820395 w 9349772"/>
                <a:gd name="connsiteY15-32" fmla="*/ 2297701 h 2298297"/>
                <a:gd name="connsiteX16-33" fmla="*/ 2889995 w 9349772"/>
                <a:gd name="connsiteY16-34" fmla="*/ 2138043 h 2298297"/>
                <a:gd name="connsiteX17-35" fmla="*/ 1119252 w 9349772"/>
                <a:gd name="connsiteY17-36" fmla="*/ 2210615 h 2298297"/>
                <a:gd name="connsiteX18-37" fmla="*/ 204852 w 9349772"/>
                <a:gd name="connsiteY18-38" fmla="*/ 2196101 h 2298297"/>
                <a:gd name="connsiteX19-39" fmla="*/ 117766 w 9349772"/>
                <a:gd name="connsiteY19-40" fmla="*/ 1833243 h 2298297"/>
                <a:gd name="connsiteX20-41" fmla="*/ 59709 w 9349772"/>
                <a:gd name="connsiteY20-42" fmla="*/ 1397815 h 2298297"/>
                <a:gd name="connsiteX0-43" fmla="*/ 24725 w 9314788"/>
                <a:gd name="connsiteY0-44" fmla="*/ 1405232 h 2305714"/>
                <a:gd name="connsiteX1-45" fmla="*/ 10211 w 9314788"/>
                <a:gd name="connsiteY1-46" fmla="*/ 418260 h 2305714"/>
                <a:gd name="connsiteX2-47" fmla="*/ 140839 w 9314788"/>
                <a:gd name="connsiteY2-48" fmla="*/ 40889 h 2305714"/>
                <a:gd name="connsiteX3-49" fmla="*/ 1331011 w 9314788"/>
                <a:gd name="connsiteY3-50" fmla="*/ 11860 h 2305714"/>
                <a:gd name="connsiteX4-51" fmla="*/ 3130782 w 9314788"/>
                <a:gd name="connsiteY4-52" fmla="*/ 55403 h 2305714"/>
                <a:gd name="connsiteX5-53" fmla="*/ 5482097 w 9314788"/>
                <a:gd name="connsiteY5-54" fmla="*/ 98946 h 2305714"/>
                <a:gd name="connsiteX6-55" fmla="*/ 7122211 w 9314788"/>
                <a:gd name="connsiteY6-56" fmla="*/ 84432 h 2305714"/>
                <a:gd name="connsiteX7-57" fmla="*/ 8355925 w 9314788"/>
                <a:gd name="connsiteY7-58" fmla="*/ 142489 h 2305714"/>
                <a:gd name="connsiteX8-59" fmla="*/ 9168725 w 9314788"/>
                <a:gd name="connsiteY8-60" fmla="*/ 186032 h 2305714"/>
                <a:gd name="connsiteX9-61" fmla="*/ 9299354 w 9314788"/>
                <a:gd name="connsiteY9-62" fmla="*/ 650489 h 2305714"/>
                <a:gd name="connsiteX10-63" fmla="*/ 9299354 w 9314788"/>
                <a:gd name="connsiteY10-64" fmla="*/ 1492318 h 2305714"/>
                <a:gd name="connsiteX11-65" fmla="*/ 9183239 w 9314788"/>
                <a:gd name="connsiteY11-66" fmla="*/ 1942260 h 2305714"/>
                <a:gd name="connsiteX12-67" fmla="*/ 8820382 w 9314788"/>
                <a:gd name="connsiteY12-68" fmla="*/ 2203518 h 2305714"/>
                <a:gd name="connsiteX13-69" fmla="*/ 7325411 w 9314788"/>
                <a:gd name="connsiteY13-70" fmla="*/ 2305118 h 2305714"/>
                <a:gd name="connsiteX14-71" fmla="*/ 6062668 w 9314788"/>
                <a:gd name="connsiteY14-72" fmla="*/ 2203518 h 2305714"/>
                <a:gd name="connsiteX15-73" fmla="*/ 4785411 w 9314788"/>
                <a:gd name="connsiteY15-74" fmla="*/ 2305118 h 2305714"/>
                <a:gd name="connsiteX16-75" fmla="*/ 2855011 w 9314788"/>
                <a:gd name="connsiteY16-76" fmla="*/ 2145460 h 2305714"/>
                <a:gd name="connsiteX17-77" fmla="*/ 1084268 w 9314788"/>
                <a:gd name="connsiteY17-78" fmla="*/ 2218032 h 2305714"/>
                <a:gd name="connsiteX18-79" fmla="*/ 169868 w 9314788"/>
                <a:gd name="connsiteY18-80" fmla="*/ 2203518 h 2305714"/>
                <a:gd name="connsiteX19-81" fmla="*/ 82782 w 9314788"/>
                <a:gd name="connsiteY19-82" fmla="*/ 1840660 h 2305714"/>
                <a:gd name="connsiteX20-83" fmla="*/ 24725 w 9314788"/>
                <a:gd name="connsiteY20-84" fmla="*/ 1405232 h 2305714"/>
                <a:gd name="connsiteX0-85" fmla="*/ 118449 w 9408512"/>
                <a:gd name="connsiteY0-86" fmla="*/ 1410096 h 2310578"/>
                <a:gd name="connsiteX1-87" fmla="*/ 2335 w 9408512"/>
                <a:gd name="connsiteY1-88" fmla="*/ 495695 h 2310578"/>
                <a:gd name="connsiteX2-89" fmla="*/ 234563 w 9408512"/>
                <a:gd name="connsiteY2-90" fmla="*/ 45753 h 2310578"/>
                <a:gd name="connsiteX3-91" fmla="*/ 1424735 w 9408512"/>
                <a:gd name="connsiteY3-92" fmla="*/ 16724 h 2310578"/>
                <a:gd name="connsiteX4-93" fmla="*/ 3224506 w 9408512"/>
                <a:gd name="connsiteY4-94" fmla="*/ 60267 h 2310578"/>
                <a:gd name="connsiteX5-95" fmla="*/ 5575821 w 9408512"/>
                <a:gd name="connsiteY5-96" fmla="*/ 103810 h 2310578"/>
                <a:gd name="connsiteX6-97" fmla="*/ 7215935 w 9408512"/>
                <a:gd name="connsiteY6-98" fmla="*/ 89296 h 2310578"/>
                <a:gd name="connsiteX7-99" fmla="*/ 8449649 w 9408512"/>
                <a:gd name="connsiteY7-100" fmla="*/ 147353 h 2310578"/>
                <a:gd name="connsiteX8-101" fmla="*/ 9262449 w 9408512"/>
                <a:gd name="connsiteY8-102" fmla="*/ 190896 h 2310578"/>
                <a:gd name="connsiteX9-103" fmla="*/ 9393078 w 9408512"/>
                <a:gd name="connsiteY9-104" fmla="*/ 655353 h 2310578"/>
                <a:gd name="connsiteX10-105" fmla="*/ 9393078 w 9408512"/>
                <a:gd name="connsiteY10-106" fmla="*/ 1497182 h 2310578"/>
                <a:gd name="connsiteX11-107" fmla="*/ 9276963 w 9408512"/>
                <a:gd name="connsiteY11-108" fmla="*/ 1947124 h 2310578"/>
                <a:gd name="connsiteX12-109" fmla="*/ 8914106 w 9408512"/>
                <a:gd name="connsiteY12-110" fmla="*/ 2208382 h 2310578"/>
                <a:gd name="connsiteX13-111" fmla="*/ 7419135 w 9408512"/>
                <a:gd name="connsiteY13-112" fmla="*/ 2309982 h 2310578"/>
                <a:gd name="connsiteX14-113" fmla="*/ 6156392 w 9408512"/>
                <a:gd name="connsiteY14-114" fmla="*/ 2208382 h 2310578"/>
                <a:gd name="connsiteX15-115" fmla="*/ 4879135 w 9408512"/>
                <a:gd name="connsiteY15-116" fmla="*/ 2309982 h 2310578"/>
                <a:gd name="connsiteX16-117" fmla="*/ 2948735 w 9408512"/>
                <a:gd name="connsiteY16-118" fmla="*/ 2150324 h 2310578"/>
                <a:gd name="connsiteX17-119" fmla="*/ 1177992 w 9408512"/>
                <a:gd name="connsiteY17-120" fmla="*/ 2222896 h 2310578"/>
                <a:gd name="connsiteX18-121" fmla="*/ 263592 w 9408512"/>
                <a:gd name="connsiteY18-122" fmla="*/ 2208382 h 2310578"/>
                <a:gd name="connsiteX19-123" fmla="*/ 176506 w 9408512"/>
                <a:gd name="connsiteY19-124" fmla="*/ 1845524 h 2310578"/>
                <a:gd name="connsiteX20-125" fmla="*/ 118449 w 9408512"/>
                <a:gd name="connsiteY20-126" fmla="*/ 1410096 h 2310578"/>
                <a:gd name="connsiteX0-127" fmla="*/ 118971 w 9409034"/>
                <a:gd name="connsiteY0-128" fmla="*/ 1393372 h 2293854"/>
                <a:gd name="connsiteX1-129" fmla="*/ 2857 w 9409034"/>
                <a:gd name="connsiteY1-130" fmla="*/ 478971 h 2293854"/>
                <a:gd name="connsiteX2-131" fmla="*/ 249600 w 9409034"/>
                <a:gd name="connsiteY2-132" fmla="*/ 130629 h 2293854"/>
                <a:gd name="connsiteX3-133" fmla="*/ 1425257 w 9409034"/>
                <a:gd name="connsiteY3-134" fmla="*/ 0 h 2293854"/>
                <a:gd name="connsiteX4-135" fmla="*/ 3225028 w 9409034"/>
                <a:gd name="connsiteY4-136" fmla="*/ 43543 h 2293854"/>
                <a:gd name="connsiteX5-137" fmla="*/ 5576343 w 9409034"/>
                <a:gd name="connsiteY5-138" fmla="*/ 87086 h 2293854"/>
                <a:gd name="connsiteX6-139" fmla="*/ 7216457 w 9409034"/>
                <a:gd name="connsiteY6-140" fmla="*/ 72572 h 2293854"/>
                <a:gd name="connsiteX7-141" fmla="*/ 8450171 w 9409034"/>
                <a:gd name="connsiteY7-142" fmla="*/ 130629 h 2293854"/>
                <a:gd name="connsiteX8-143" fmla="*/ 9262971 w 9409034"/>
                <a:gd name="connsiteY8-144" fmla="*/ 174172 h 2293854"/>
                <a:gd name="connsiteX9-145" fmla="*/ 9393600 w 9409034"/>
                <a:gd name="connsiteY9-146" fmla="*/ 638629 h 2293854"/>
                <a:gd name="connsiteX10-147" fmla="*/ 9393600 w 9409034"/>
                <a:gd name="connsiteY10-148" fmla="*/ 1480458 h 2293854"/>
                <a:gd name="connsiteX11-149" fmla="*/ 9277485 w 9409034"/>
                <a:gd name="connsiteY11-150" fmla="*/ 1930400 h 2293854"/>
                <a:gd name="connsiteX12-151" fmla="*/ 8914628 w 9409034"/>
                <a:gd name="connsiteY12-152" fmla="*/ 2191658 h 2293854"/>
                <a:gd name="connsiteX13-153" fmla="*/ 7419657 w 9409034"/>
                <a:gd name="connsiteY13-154" fmla="*/ 2293258 h 2293854"/>
                <a:gd name="connsiteX14-155" fmla="*/ 6156914 w 9409034"/>
                <a:gd name="connsiteY14-156" fmla="*/ 2191658 h 2293854"/>
                <a:gd name="connsiteX15-157" fmla="*/ 4879657 w 9409034"/>
                <a:gd name="connsiteY15-158" fmla="*/ 2293258 h 2293854"/>
                <a:gd name="connsiteX16-159" fmla="*/ 2949257 w 9409034"/>
                <a:gd name="connsiteY16-160" fmla="*/ 2133600 h 2293854"/>
                <a:gd name="connsiteX17-161" fmla="*/ 1178514 w 9409034"/>
                <a:gd name="connsiteY17-162" fmla="*/ 2206172 h 2293854"/>
                <a:gd name="connsiteX18-163" fmla="*/ 264114 w 9409034"/>
                <a:gd name="connsiteY18-164" fmla="*/ 2191658 h 2293854"/>
                <a:gd name="connsiteX19-165" fmla="*/ 177028 w 9409034"/>
                <a:gd name="connsiteY19-166" fmla="*/ 1828800 h 2293854"/>
                <a:gd name="connsiteX20-167" fmla="*/ 118971 w 9409034"/>
                <a:gd name="connsiteY20-168" fmla="*/ 1393372 h 2293854"/>
                <a:gd name="connsiteX0-169" fmla="*/ 104764 w 9394827"/>
                <a:gd name="connsiteY0-170" fmla="*/ 1393372 h 2293854"/>
                <a:gd name="connsiteX1-171" fmla="*/ 3165 w 9394827"/>
                <a:gd name="connsiteY1-172" fmla="*/ 624114 h 2293854"/>
                <a:gd name="connsiteX2-173" fmla="*/ 235393 w 9394827"/>
                <a:gd name="connsiteY2-174" fmla="*/ 130629 h 2293854"/>
                <a:gd name="connsiteX3-175" fmla="*/ 1411050 w 9394827"/>
                <a:gd name="connsiteY3-176" fmla="*/ 0 h 2293854"/>
                <a:gd name="connsiteX4-177" fmla="*/ 3210821 w 9394827"/>
                <a:gd name="connsiteY4-178" fmla="*/ 43543 h 2293854"/>
                <a:gd name="connsiteX5-179" fmla="*/ 5562136 w 9394827"/>
                <a:gd name="connsiteY5-180" fmla="*/ 87086 h 2293854"/>
                <a:gd name="connsiteX6-181" fmla="*/ 7202250 w 9394827"/>
                <a:gd name="connsiteY6-182" fmla="*/ 72572 h 2293854"/>
                <a:gd name="connsiteX7-183" fmla="*/ 8435964 w 9394827"/>
                <a:gd name="connsiteY7-184" fmla="*/ 130629 h 2293854"/>
                <a:gd name="connsiteX8-185" fmla="*/ 9248764 w 9394827"/>
                <a:gd name="connsiteY8-186" fmla="*/ 174172 h 2293854"/>
                <a:gd name="connsiteX9-187" fmla="*/ 9379393 w 9394827"/>
                <a:gd name="connsiteY9-188" fmla="*/ 638629 h 2293854"/>
                <a:gd name="connsiteX10-189" fmla="*/ 9379393 w 9394827"/>
                <a:gd name="connsiteY10-190" fmla="*/ 1480458 h 2293854"/>
                <a:gd name="connsiteX11-191" fmla="*/ 9263278 w 9394827"/>
                <a:gd name="connsiteY11-192" fmla="*/ 1930400 h 2293854"/>
                <a:gd name="connsiteX12-193" fmla="*/ 8900421 w 9394827"/>
                <a:gd name="connsiteY12-194" fmla="*/ 2191658 h 2293854"/>
                <a:gd name="connsiteX13-195" fmla="*/ 7405450 w 9394827"/>
                <a:gd name="connsiteY13-196" fmla="*/ 2293258 h 2293854"/>
                <a:gd name="connsiteX14-197" fmla="*/ 6142707 w 9394827"/>
                <a:gd name="connsiteY14-198" fmla="*/ 2191658 h 2293854"/>
                <a:gd name="connsiteX15-199" fmla="*/ 4865450 w 9394827"/>
                <a:gd name="connsiteY15-200" fmla="*/ 2293258 h 2293854"/>
                <a:gd name="connsiteX16-201" fmla="*/ 2935050 w 9394827"/>
                <a:gd name="connsiteY16-202" fmla="*/ 2133600 h 2293854"/>
                <a:gd name="connsiteX17-203" fmla="*/ 1164307 w 9394827"/>
                <a:gd name="connsiteY17-204" fmla="*/ 2206172 h 2293854"/>
                <a:gd name="connsiteX18-205" fmla="*/ 249907 w 9394827"/>
                <a:gd name="connsiteY18-206" fmla="*/ 2191658 h 2293854"/>
                <a:gd name="connsiteX19-207" fmla="*/ 162821 w 9394827"/>
                <a:gd name="connsiteY19-208" fmla="*/ 1828800 h 2293854"/>
                <a:gd name="connsiteX20-209" fmla="*/ 104764 w 9394827"/>
                <a:gd name="connsiteY20-210" fmla="*/ 1393372 h 2293854"/>
                <a:gd name="connsiteX0-211" fmla="*/ 104764 w 9394827"/>
                <a:gd name="connsiteY0-212" fmla="*/ 1407886 h 2308368"/>
                <a:gd name="connsiteX1-213" fmla="*/ 3165 w 9394827"/>
                <a:gd name="connsiteY1-214" fmla="*/ 638628 h 2308368"/>
                <a:gd name="connsiteX2-215" fmla="*/ 235393 w 9394827"/>
                <a:gd name="connsiteY2-216" fmla="*/ 145143 h 2308368"/>
                <a:gd name="connsiteX3-217" fmla="*/ 1411050 w 9394827"/>
                <a:gd name="connsiteY3-218" fmla="*/ 14514 h 2308368"/>
                <a:gd name="connsiteX4-219" fmla="*/ 3210821 w 9394827"/>
                <a:gd name="connsiteY4-220" fmla="*/ 58057 h 2308368"/>
                <a:gd name="connsiteX5-221" fmla="*/ 5591164 w 9394827"/>
                <a:gd name="connsiteY5-222" fmla="*/ 0 h 2308368"/>
                <a:gd name="connsiteX6-223" fmla="*/ 7202250 w 9394827"/>
                <a:gd name="connsiteY6-224" fmla="*/ 87086 h 2308368"/>
                <a:gd name="connsiteX7-225" fmla="*/ 8435964 w 9394827"/>
                <a:gd name="connsiteY7-226" fmla="*/ 145143 h 2308368"/>
                <a:gd name="connsiteX8-227" fmla="*/ 9248764 w 9394827"/>
                <a:gd name="connsiteY8-228" fmla="*/ 188686 h 2308368"/>
                <a:gd name="connsiteX9-229" fmla="*/ 9379393 w 9394827"/>
                <a:gd name="connsiteY9-230" fmla="*/ 653143 h 2308368"/>
                <a:gd name="connsiteX10-231" fmla="*/ 9379393 w 9394827"/>
                <a:gd name="connsiteY10-232" fmla="*/ 1494972 h 2308368"/>
                <a:gd name="connsiteX11-233" fmla="*/ 9263278 w 9394827"/>
                <a:gd name="connsiteY11-234" fmla="*/ 1944914 h 2308368"/>
                <a:gd name="connsiteX12-235" fmla="*/ 8900421 w 9394827"/>
                <a:gd name="connsiteY12-236" fmla="*/ 2206172 h 2308368"/>
                <a:gd name="connsiteX13-237" fmla="*/ 7405450 w 9394827"/>
                <a:gd name="connsiteY13-238" fmla="*/ 2307772 h 2308368"/>
                <a:gd name="connsiteX14-239" fmla="*/ 6142707 w 9394827"/>
                <a:gd name="connsiteY14-240" fmla="*/ 2206172 h 2308368"/>
                <a:gd name="connsiteX15-241" fmla="*/ 4865450 w 9394827"/>
                <a:gd name="connsiteY15-242" fmla="*/ 2307772 h 2308368"/>
                <a:gd name="connsiteX16-243" fmla="*/ 2935050 w 9394827"/>
                <a:gd name="connsiteY16-244" fmla="*/ 2148114 h 2308368"/>
                <a:gd name="connsiteX17-245" fmla="*/ 1164307 w 9394827"/>
                <a:gd name="connsiteY17-246" fmla="*/ 2220686 h 2308368"/>
                <a:gd name="connsiteX18-247" fmla="*/ 249907 w 9394827"/>
                <a:gd name="connsiteY18-248" fmla="*/ 2206172 h 2308368"/>
                <a:gd name="connsiteX19-249" fmla="*/ 162821 w 9394827"/>
                <a:gd name="connsiteY19-250" fmla="*/ 1843314 h 2308368"/>
                <a:gd name="connsiteX20-251" fmla="*/ 104764 w 9394827"/>
                <a:gd name="connsiteY20-252" fmla="*/ 1407886 h 2308368"/>
                <a:gd name="connsiteX0-253" fmla="*/ 104764 w 9394827"/>
                <a:gd name="connsiteY0-254" fmla="*/ 1422400 h 2322882"/>
                <a:gd name="connsiteX1-255" fmla="*/ 3165 w 9394827"/>
                <a:gd name="connsiteY1-256" fmla="*/ 653142 h 2322882"/>
                <a:gd name="connsiteX2-257" fmla="*/ 235393 w 9394827"/>
                <a:gd name="connsiteY2-258" fmla="*/ 159657 h 2322882"/>
                <a:gd name="connsiteX3-259" fmla="*/ 1411050 w 9394827"/>
                <a:gd name="connsiteY3-260" fmla="*/ 29028 h 2322882"/>
                <a:gd name="connsiteX4-261" fmla="*/ 3210821 w 9394827"/>
                <a:gd name="connsiteY4-262" fmla="*/ 72571 h 2322882"/>
                <a:gd name="connsiteX5-263" fmla="*/ 5591164 w 9394827"/>
                <a:gd name="connsiteY5-264" fmla="*/ 14514 h 2322882"/>
                <a:gd name="connsiteX6-265" fmla="*/ 7202250 w 9394827"/>
                <a:gd name="connsiteY6-266" fmla="*/ 101600 h 2322882"/>
                <a:gd name="connsiteX7-267" fmla="*/ 8508536 w 9394827"/>
                <a:gd name="connsiteY7-268" fmla="*/ 0 h 2322882"/>
                <a:gd name="connsiteX8-269" fmla="*/ 9248764 w 9394827"/>
                <a:gd name="connsiteY8-270" fmla="*/ 203200 h 2322882"/>
                <a:gd name="connsiteX9-271" fmla="*/ 9379393 w 9394827"/>
                <a:gd name="connsiteY9-272" fmla="*/ 667657 h 2322882"/>
                <a:gd name="connsiteX10-273" fmla="*/ 9379393 w 9394827"/>
                <a:gd name="connsiteY10-274" fmla="*/ 1509486 h 2322882"/>
                <a:gd name="connsiteX11-275" fmla="*/ 9263278 w 9394827"/>
                <a:gd name="connsiteY11-276" fmla="*/ 1959428 h 2322882"/>
                <a:gd name="connsiteX12-277" fmla="*/ 8900421 w 9394827"/>
                <a:gd name="connsiteY12-278" fmla="*/ 2220686 h 2322882"/>
                <a:gd name="connsiteX13-279" fmla="*/ 7405450 w 9394827"/>
                <a:gd name="connsiteY13-280" fmla="*/ 2322286 h 2322882"/>
                <a:gd name="connsiteX14-281" fmla="*/ 6142707 w 9394827"/>
                <a:gd name="connsiteY14-282" fmla="*/ 2220686 h 2322882"/>
                <a:gd name="connsiteX15-283" fmla="*/ 4865450 w 9394827"/>
                <a:gd name="connsiteY15-284" fmla="*/ 2322286 h 2322882"/>
                <a:gd name="connsiteX16-285" fmla="*/ 2935050 w 9394827"/>
                <a:gd name="connsiteY16-286" fmla="*/ 2162628 h 2322882"/>
                <a:gd name="connsiteX17-287" fmla="*/ 1164307 w 9394827"/>
                <a:gd name="connsiteY17-288" fmla="*/ 2235200 h 2322882"/>
                <a:gd name="connsiteX18-289" fmla="*/ 249907 w 9394827"/>
                <a:gd name="connsiteY18-290" fmla="*/ 2220686 h 2322882"/>
                <a:gd name="connsiteX19-291" fmla="*/ 162821 w 9394827"/>
                <a:gd name="connsiteY19-292" fmla="*/ 1857828 h 2322882"/>
                <a:gd name="connsiteX20-293" fmla="*/ 104764 w 9394827"/>
                <a:gd name="connsiteY20-294" fmla="*/ 1422400 h 232288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</a:cxnLst>
              <a:rect l="l" t="t" r="r" b="b"/>
              <a:pathLst>
                <a:path w="9394827" h="2322882">
                  <a:moveTo>
                    <a:pt x="104764" y="1422400"/>
                  </a:moveTo>
                  <a:cubicBezTo>
                    <a:pt x="78155" y="1221619"/>
                    <a:pt x="-18607" y="863599"/>
                    <a:pt x="3165" y="653142"/>
                  </a:cubicBezTo>
                  <a:cubicBezTo>
                    <a:pt x="24937" y="442685"/>
                    <a:pt x="746" y="263676"/>
                    <a:pt x="235393" y="159657"/>
                  </a:cubicBezTo>
                  <a:cubicBezTo>
                    <a:pt x="470041" y="55638"/>
                    <a:pt x="915145" y="43542"/>
                    <a:pt x="1411050" y="29028"/>
                  </a:cubicBezTo>
                  <a:cubicBezTo>
                    <a:pt x="2010974" y="43542"/>
                    <a:pt x="2514135" y="74990"/>
                    <a:pt x="3210821" y="72571"/>
                  </a:cubicBezTo>
                  <a:cubicBezTo>
                    <a:pt x="3907507" y="70152"/>
                    <a:pt x="4797716" y="33866"/>
                    <a:pt x="5591164" y="14514"/>
                  </a:cubicBezTo>
                  <a:cubicBezTo>
                    <a:pt x="6128193" y="43543"/>
                    <a:pt x="6716021" y="104019"/>
                    <a:pt x="7202250" y="101600"/>
                  </a:cubicBezTo>
                  <a:cubicBezTo>
                    <a:pt x="7688479" y="99181"/>
                    <a:pt x="8073107" y="33867"/>
                    <a:pt x="8508536" y="0"/>
                  </a:cubicBezTo>
                  <a:cubicBezTo>
                    <a:pt x="8755279" y="67733"/>
                    <a:pt x="9103621" y="91924"/>
                    <a:pt x="9248764" y="203200"/>
                  </a:cubicBezTo>
                  <a:cubicBezTo>
                    <a:pt x="9393907" y="314476"/>
                    <a:pt x="9357622" y="449943"/>
                    <a:pt x="9379393" y="667657"/>
                  </a:cubicBezTo>
                  <a:cubicBezTo>
                    <a:pt x="9401164" y="885371"/>
                    <a:pt x="9398745" y="1294191"/>
                    <a:pt x="9379393" y="1509486"/>
                  </a:cubicBezTo>
                  <a:cubicBezTo>
                    <a:pt x="9360041" y="1724781"/>
                    <a:pt x="9343107" y="1840895"/>
                    <a:pt x="9263278" y="1959428"/>
                  </a:cubicBezTo>
                  <a:cubicBezTo>
                    <a:pt x="9183449" y="2077961"/>
                    <a:pt x="9210059" y="2160210"/>
                    <a:pt x="8900421" y="2220686"/>
                  </a:cubicBezTo>
                  <a:cubicBezTo>
                    <a:pt x="8590783" y="2281162"/>
                    <a:pt x="7865069" y="2322286"/>
                    <a:pt x="7405450" y="2322286"/>
                  </a:cubicBezTo>
                  <a:cubicBezTo>
                    <a:pt x="6945831" y="2322286"/>
                    <a:pt x="6566040" y="2220686"/>
                    <a:pt x="6142707" y="2220686"/>
                  </a:cubicBezTo>
                  <a:cubicBezTo>
                    <a:pt x="5719374" y="2220686"/>
                    <a:pt x="5400059" y="2331962"/>
                    <a:pt x="4865450" y="2322286"/>
                  </a:cubicBezTo>
                  <a:cubicBezTo>
                    <a:pt x="4330841" y="2312610"/>
                    <a:pt x="3551907" y="2177142"/>
                    <a:pt x="2935050" y="2162628"/>
                  </a:cubicBezTo>
                  <a:cubicBezTo>
                    <a:pt x="2318193" y="2148114"/>
                    <a:pt x="1611831" y="2225524"/>
                    <a:pt x="1164307" y="2235200"/>
                  </a:cubicBezTo>
                  <a:cubicBezTo>
                    <a:pt x="716783" y="2244876"/>
                    <a:pt x="416821" y="2283581"/>
                    <a:pt x="249907" y="2220686"/>
                  </a:cubicBezTo>
                  <a:cubicBezTo>
                    <a:pt x="82993" y="2157791"/>
                    <a:pt x="187011" y="1990876"/>
                    <a:pt x="162821" y="1857828"/>
                  </a:cubicBezTo>
                  <a:cubicBezTo>
                    <a:pt x="138630" y="1724780"/>
                    <a:pt x="131373" y="1623181"/>
                    <a:pt x="104764" y="142240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Microsoft YaHei" panose="020B0503020204020204" charset="-122"/>
                <a:ea typeface="Microsoft YaHei" panose="020B0503020204020204" charset="-122"/>
              </a:endParaRPr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4497493" y="1704404"/>
            <a:ext cx="2933457" cy="607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dirty="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</a:rPr>
              <a:t>Củng cố</a:t>
            </a: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1927" y="4153063"/>
            <a:ext cx="8092359" cy="2697906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58965" y="3905778"/>
            <a:ext cx="2201380" cy="2938159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3073400" y="3094355"/>
            <a:ext cx="518541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-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Nhận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xét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tiết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học</a:t>
            </a:r>
          </a:p>
          <a:p>
            <a:pPr algn="ctr"/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- Chuẩn bị bài sau</a:t>
            </a:r>
            <a:endParaRPr lang="en-US" altLang="en-US" sz="2800" b="1" dirty="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endParaRPr lang="en-US" sz="28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2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等线 Light"/>
        <a:ea typeface="微软雅黑"/>
        <a:cs typeface=""/>
      </a:majorFont>
      <a:minorFont>
        <a:latin typeface="等线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</Words>
  <Application>Microsoft Office PowerPoint</Application>
  <PresentationFormat>Widescreen</PresentationFormat>
  <Paragraphs>22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Microsoft YaHei</vt:lpstr>
      <vt:lpstr>Microsoft YaHei</vt:lpstr>
      <vt:lpstr>宋体</vt:lpstr>
      <vt:lpstr>Arial</vt:lpstr>
      <vt:lpstr>Calibri</vt:lpstr>
      <vt:lpstr>等线</vt:lpstr>
      <vt:lpstr>等线 Light</vt:lpstr>
      <vt:lpstr>Times New Roman</vt:lpstr>
      <vt:lpstr>Office 主题​​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THUY LINH</cp:lastModifiedBy>
  <cp:revision>3</cp:revision>
  <dcterms:created xsi:type="dcterms:W3CDTF">2020-09-03T12:12:00Z</dcterms:created>
  <dcterms:modified xsi:type="dcterms:W3CDTF">2022-10-03T22:48:15Z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