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28"/>
  </p:notesMasterIdLst>
  <p:sldIdLst>
    <p:sldId id="303" r:id="rId3"/>
    <p:sldId id="304" r:id="rId4"/>
    <p:sldId id="305" r:id="rId5"/>
    <p:sldId id="306" r:id="rId6"/>
    <p:sldId id="307" r:id="rId7"/>
    <p:sldId id="257" r:id="rId8"/>
    <p:sldId id="293" r:id="rId9"/>
    <p:sldId id="259" r:id="rId10"/>
    <p:sldId id="294" r:id="rId11"/>
    <p:sldId id="260" r:id="rId12"/>
    <p:sldId id="261" r:id="rId13"/>
    <p:sldId id="262" r:id="rId14"/>
    <p:sldId id="264" r:id="rId15"/>
    <p:sldId id="295" r:id="rId16"/>
    <p:sldId id="296" r:id="rId17"/>
    <p:sldId id="298" r:id="rId18"/>
    <p:sldId id="267" r:id="rId19"/>
    <p:sldId id="299" r:id="rId20"/>
    <p:sldId id="297" r:id="rId21"/>
    <p:sldId id="272" r:id="rId22"/>
    <p:sldId id="300" r:id="rId23"/>
    <p:sldId id="270" r:id="rId24"/>
    <p:sldId id="301" r:id="rId25"/>
    <p:sldId id="302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18213-A26E-4229-9EF8-AC850BAF0A57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5043A-E829-464F-9559-C506B0CFC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4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1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8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20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66A6-0B04-43F6-A469-DFAB3F366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F9C9D-B42D-4920-A3E6-27E0671AC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9F812-06A0-456C-8E1D-57E48DF9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D6FEF-B118-4FF3-AE76-3F616DF5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F5F91-C875-482C-A4FB-E30728F3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49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CD54-600D-4B48-A88A-7077EBC5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70CB-0A12-4C01-9A06-82521FDF8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0A983-443C-4F0C-A1D2-0EB0D0F7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83E8C-F92D-43E2-8922-47B0E0FA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01007-D02A-4AFB-9645-90473678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94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3E672-600B-4943-BBF4-3FA071C5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D2833-051A-4D63-B9CB-E73DAEA8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B5BF8-D11A-4AD8-B9F9-11D7A59A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F501-635E-41B7-B59F-D922A274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137C5-5845-4E2C-9558-AA264680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96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34FC-3D59-4FFD-A535-6ABB12923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0C426-262F-4B73-83FB-7ADD5BCB9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1D3E2-9BE0-43F4-BB72-2C83C3154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8E030-C2AB-4C71-B2B4-4030A7D3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87C61-96C9-4BA5-904D-CD5693C4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D2FBA-072F-445F-B4EB-D046C4A1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53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6C43-2996-4DD1-A53B-3CD348BB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EF7DD-DDBA-4C2F-9E40-6FA06C8E0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0EA8E-7A57-46D6-B72C-8D0F22337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EEF9A-E8A7-47FE-8E05-9AF76623E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FD13B-54A1-4CC1-9937-23EF9C860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A03E6-3AFF-4B77-B19D-57C66C26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3DBF9-EAD2-44DD-AFB5-9B871D6F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3F98E-F2AA-4D90-8913-14C99700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98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0079-6C02-41F4-8CCD-C813499CF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05AA1-A4DE-453A-8746-1CD9DED4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5F8D1-702C-4A9B-958E-0B7845B7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94CBA-D1DD-4D69-92D8-DE0B48B1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16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A804C-0184-460F-A907-E2E72AE7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01E17-E541-4080-8BFE-263C4D4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AEB8F-A084-4219-A3BC-04A852B0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83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39A4-319D-41B2-992D-DCA2E050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4615-43A1-4C26-B236-0F7D3DF7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1DE5D-A77B-4002-BC1E-C28479AE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4A2BB-6394-4ADE-847A-A25BD33A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E5D64-7E71-4A27-AB1E-53EF72FE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8D8C6-3B06-409C-990B-E9189E1D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9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1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696-053D-4835-8F42-48F88DED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86777-8856-4450-B2AD-576A88239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E93E6-7034-4DC4-A8CB-7C2DF5F44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5683A-5BAB-492B-BC6B-861FB3A2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2F5F-ADFA-4BA8-9D47-5D969151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C1DE3-BB6B-43A6-A965-EF61C1AC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04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F82D-A7A1-4F73-960F-7A590CF32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78D26-AF14-438D-AEF2-186F59AC4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2AC95-0B57-47C0-8458-AD049DC6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37B64-4620-4DDC-9734-516CEC1F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3E1E1-ACA7-4633-8D4E-C1D8A19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51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B8D1F-558D-4FE5-8608-65951CE88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E4216-0613-441C-8D1E-3327DE0C2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8A538-47DB-4F86-90F8-70DC35C0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4034D-7B83-4E57-A859-F49803B1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4AB4-DBD3-47F4-8529-C1DB0ADB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94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9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2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6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3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4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8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5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6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8F0AB-2D64-4C1E-9508-71D9F2C6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7B09E-2DD9-4B14-9973-09543ACFD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E744F-72ED-424E-88E2-DA3CE9951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311A1-E22C-4F7C-BB26-F3E3AC1F158A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31EB1-7311-4DC5-9621-7DE4F2B90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9FB5B-2E6A-4ADD-818B-511F84202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6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slide" Target="slide3.xml"/><Relationship Id="rId5" Type="http://schemas.openxmlformats.org/officeDocument/2006/relationships/slide" Target="slide5.xml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19" Type="http://schemas.openxmlformats.org/officeDocument/2006/relationships/image" Target="../media/image15.gif"/><Relationship Id="rId4" Type="http://schemas.openxmlformats.org/officeDocument/2006/relationships/image" Target="../media/image3.jpeg"/><Relationship Id="rId9" Type="http://schemas.openxmlformats.org/officeDocument/2006/relationships/slide" Target="slide4.xml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35.emf"/><Relationship Id="rId4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48.emf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18.sv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5.wav"/><Relationship Id="rId7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5.wav"/><Relationship Id="rId7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15FC1F-470C-422F-B05B-AC25201B7293}"/>
              </a:ext>
            </a:extLst>
          </p:cNvPr>
          <p:cNvSpPr txBox="1"/>
          <p:nvPr/>
        </p:nvSpPr>
        <p:spPr>
          <a:xfrm>
            <a:off x="520700" y="1318145"/>
            <a:ext cx="60636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CỨU LẤY BIỂN XANH</a:t>
            </a:r>
          </a:p>
        </p:txBody>
      </p:sp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3" y="20673"/>
            <a:ext cx="8382000" cy="1311349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59"/>
              <a:ext cx="8285434" cy="124515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1.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Quan sát hoạt động của trường Minh, Hoa trong mỗi hình và cho biết :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D6659A9-F9D6-4E52-86C2-36B55443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32104"/>
            <a:ext cx="6638925" cy="4305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6662739" y="1917431"/>
            <a:ext cx="5431075" cy="175661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6772831" y="3984754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6784738" y="5325727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2530162"/>
            <a:ext cx="3031922" cy="38737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0" y="2489273"/>
            <a:ext cx="2626544" cy="37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90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4593508" y="3850640"/>
            <a:ext cx="4876800" cy="150876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DB9231"/>
                </a:solidFill>
              </a:rPr>
              <a:t>Việc làm này thể hiện sự đùm bọc, yêu thương đồng bào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B9231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826000" y="1112198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Các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bạn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Minh,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Hoa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đang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quyên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góp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sách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vở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đồ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dùng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học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tập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để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ủng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hộ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các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bạn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vùng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lũ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lụt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C9905A-2866-4F0B-9CB9-2E8F548C0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832104"/>
            <a:ext cx="4569692" cy="2963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2714625" y="5577839"/>
            <a:ext cx="6784975" cy="129695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</a:rPr>
              <a:t>Các bạn tham gia rất nhiệt tình, hào hứng, tự giác và rất tích cực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8B74DC7-8085-4986-91EB-9E4E5F97C192}"/>
              </a:ext>
            </a:extLst>
          </p:cNvPr>
          <p:cNvPicPr/>
          <p:nvPr/>
        </p:nvPicPr>
        <p:blipFill rotWithShape="1">
          <a:blip r:embed="rId2"/>
          <a:srcRect l="55849" t="26452" r="4385" b="27689"/>
          <a:stretch/>
        </p:blipFill>
        <p:spPr bwMode="auto">
          <a:xfrm>
            <a:off x="1155241" y="321734"/>
            <a:ext cx="4030687" cy="290517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40" name="Rectangle 1039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Phát động ủng hộ, quyên góp &quot;Vì Miền Trung thân yêu&quot; - Trường THCS Nguyễn  Văn Cừ">
            <a:extLst>
              <a:ext uri="{FF2B5EF4-FFF2-40B4-BE49-F238E27FC236}">
                <a16:creationId xmlns:a16="http://schemas.microsoft.com/office/drawing/2014/main" id="{463CB43F-1194-4386-8FEC-218AE2C4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7551" y="321734"/>
            <a:ext cx="3873560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Rectangle 1041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inh viên trưởng thành từ những trải nghiệm và việc làm thiết thực vì cộng  đồng - Trường Đại học Trà Vinh">
            <a:extLst>
              <a:ext uri="{FF2B5EF4-FFF2-40B4-BE49-F238E27FC236}">
                <a16:creationId xmlns:a16="http://schemas.microsoft.com/office/drawing/2014/main" id="{7743A450-630D-4040-94EA-0B92D4FD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116" y="3631096"/>
            <a:ext cx="4600933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AS quyên góp hơn 200 triệu đồng – Chương trình Từ thiện Vì Miền Trung lần  2 - Hệ thống trường quốc tế Việt Úc - VAS">
            <a:extLst>
              <a:ext uri="{FF2B5EF4-FFF2-40B4-BE49-F238E27FC236}">
                <a16:creationId xmlns:a16="http://schemas.microsoft.com/office/drawing/2014/main" id="{71C8A4EB-4197-410A-B1A4-AED09EE97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8722" y="3631096"/>
            <a:ext cx="4151218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2A9187B-5D10-48DB-8BB9-FBD9EF11CA43}"/>
              </a:ext>
            </a:extLst>
          </p:cNvPr>
          <p:cNvSpPr/>
          <p:nvPr/>
        </p:nvSpPr>
        <p:spPr>
          <a:xfrm>
            <a:off x="4480561" y="2052320"/>
            <a:ext cx="3474720" cy="235712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bức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r>
              <a:rPr lang="en-US" sz="2800" b="1" dirty="0"/>
              <a:t>  </a:t>
            </a:r>
            <a:r>
              <a:rPr lang="en-US" sz="2800" b="1" dirty="0" err="1"/>
              <a:t>tham</a:t>
            </a:r>
            <a:r>
              <a:rPr lang="en-US" sz="2800" b="1" dirty="0"/>
              <a:t> </a:t>
            </a:r>
            <a:r>
              <a:rPr lang="en-US" sz="2800" b="1" dirty="0" err="1"/>
              <a:t>gia</a:t>
            </a:r>
            <a:r>
              <a:rPr lang="en-US" sz="2800" b="1" dirty="0"/>
              <a:t> </a:t>
            </a:r>
            <a:r>
              <a:rPr lang="en-US" sz="2800" b="1" dirty="0" err="1"/>
              <a:t>hoạt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kết</a:t>
            </a:r>
            <a:r>
              <a:rPr lang="en-US" sz="2800" b="1" dirty="0"/>
              <a:t> </a:t>
            </a:r>
            <a:r>
              <a:rPr lang="en-US" sz="2800" b="1" dirty="0" err="1"/>
              <a:t>nối</a:t>
            </a:r>
            <a:r>
              <a:rPr lang="en-US" sz="2800" b="1" dirty="0"/>
              <a:t> </a:t>
            </a:r>
            <a:r>
              <a:rPr lang="en-US" sz="2800" b="1" dirty="0" err="1"/>
              <a:t>cộng</a:t>
            </a:r>
            <a:r>
              <a:rPr lang="en-US" sz="2800" b="1" dirty="0"/>
              <a:t> </a:t>
            </a:r>
            <a:r>
              <a:rPr lang="en-US" sz="2800" b="1" dirty="0" err="1"/>
              <a:t>đồng</a:t>
            </a:r>
            <a:r>
              <a:rPr lang="en-U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069802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636736-3457-48F9-AAF1-C771C8669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560" y="2354624"/>
            <a:ext cx="3031922" cy="3873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C953-AE0C-433C-9252-9AC5B7BBC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595" y="1028107"/>
            <a:ext cx="5462489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16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3" y="20673"/>
            <a:ext cx="8382000" cy="812447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60"/>
              <a:ext cx="8285434" cy="119252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Quan sát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6376677" y="1468475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thấy gì trong bức tranh 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6468031" y="3151635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srgbClr val="002060"/>
                </a:solidFill>
                <a:cs typeface="Arial" panose="020B0604020202020204" pitchFamily="34" charset="0"/>
              </a:rPr>
              <a:t>Em hãy nhận xét sự tham gia của các bạn như thế nào 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6468030" y="4746607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22213-3853-43C0-B7E9-04753C3CB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37" y="1407096"/>
            <a:ext cx="5438394" cy="47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04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4593508" y="3850640"/>
            <a:ext cx="4876800" cy="150876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DB9231"/>
                </a:solidFill>
              </a:rPr>
              <a:t>Các bạn rất tích cực và hào hứng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B9231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826000" y="1112198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Các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bạn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trong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tranh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tham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gia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hoạt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động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đổi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rác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lấy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cây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xanh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2956560" y="5577839"/>
            <a:ext cx="6543040" cy="129695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môi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9B80F7-0727-4F39-BF64-CA0B44FBF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33" y="1507326"/>
            <a:ext cx="4279093" cy="373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8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D9190D1-238D-4720-A00C-6B75C4721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92" name="Speech Bubble: Rectangle with Corners Rounded 91">
            <a:extLst>
              <a:ext uri="{FF2B5EF4-FFF2-40B4-BE49-F238E27FC236}">
                <a16:creationId xmlns:a16="http://schemas.microsoft.com/office/drawing/2014/main" id="{8B0C9DB5-8CD6-4719-A8BF-0D763BF9207A}"/>
              </a:ext>
            </a:extLst>
          </p:cNvPr>
          <p:cNvSpPr/>
          <p:nvPr/>
        </p:nvSpPr>
        <p:spPr>
          <a:xfrm>
            <a:off x="1137920" y="0"/>
            <a:ext cx="9794239" cy="2688726"/>
          </a:xfrm>
          <a:prstGeom prst="wedgeRoundRectCallout">
            <a:avLst>
              <a:gd name="adj1" fmla="val 1925"/>
              <a:gd name="adj2" fmla="val 66619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hoạt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quyên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ệ</a:t>
            </a: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sự quan tâm, đùm bọc, yêu thương đồng bào bằng việc giúp đỡ, chia sẻ một phần của mình với những người có hoàn cảnh khó kh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</a:t>
            </a: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hơn.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D2850B-539B-4B46-B293-294951F2B744}"/>
              </a:ext>
            </a:extLst>
          </p:cNvPr>
          <p:cNvGrpSpPr/>
          <p:nvPr/>
        </p:nvGrpSpPr>
        <p:grpSpPr>
          <a:xfrm>
            <a:off x="4698260" y="2911960"/>
            <a:ext cx="3722805" cy="3722805"/>
            <a:chOff x="8183140" y="3092148"/>
            <a:chExt cx="3722805" cy="37228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90D51E-7360-4678-ADF6-EEBC5FD7689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4">
              <a:lum bright="10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83140" y="3092148"/>
              <a:ext cx="3722805" cy="372280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0959A17-B7BF-474B-AE17-E477C7E4B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171" y="3191179"/>
              <a:ext cx="3524742" cy="3524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9667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78D0A-E0AB-4C48-9041-3EB06AD42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556" y="2252370"/>
            <a:ext cx="59928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2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08" y="3994205"/>
            <a:ext cx="1927844" cy="246311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831" y="3994205"/>
            <a:ext cx="1670085" cy="2412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6D97C5-3DE3-40A1-BB21-80CC9C54A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066" y="1086161"/>
            <a:ext cx="7504826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172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2168588" y="99102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9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187" y="1014674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20" action="ppaction://hlinksldjump"/>
            <a:extLst>
              <a:ext uri="{FF2B5EF4-FFF2-40B4-BE49-F238E27FC236}">
                <a16:creationId xmlns:a16="http://schemas.microsoft.com/office/drawing/2014/main" id="{D81F7063-69D5-4C1F-9437-A8FDDB08E11A}"/>
              </a:ext>
            </a:extLst>
          </p:cNvPr>
          <p:cNvSpPr/>
          <p:nvPr/>
        </p:nvSpPr>
        <p:spPr>
          <a:xfrm>
            <a:off x="254605" y="167352"/>
            <a:ext cx="1028784" cy="4246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489148" y="365761"/>
            <a:ext cx="10249972" cy="4663440"/>
            <a:chOff x="489148" y="586003"/>
            <a:chExt cx="6293857" cy="4443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148" y="990600"/>
              <a:ext cx="6293857" cy="4038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A48589-1D5D-4F5F-A3AF-D68041849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8465" y="586003"/>
              <a:ext cx="4789673" cy="109118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581284" y="592963"/>
              <a:ext cx="3972560" cy="1143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Hoạt động kết nối với xã hội của trường học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351280" y="2021526"/>
            <a:ext cx="906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tên những hoạt động kết nối với cộng đồng của trường em?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0530FF-9F4A-4C39-BDF9-210A0F997DFB}"/>
              </a:ext>
            </a:extLst>
          </p:cNvPr>
          <p:cNvSpPr txBox="1"/>
          <p:nvPr/>
        </p:nvSpPr>
        <p:spPr>
          <a:xfrm>
            <a:off x="1351280" y="3084061"/>
            <a:ext cx="906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tham gia hoạt động nào? Em thích hoạt động nào nhất? Vì sao?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473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2530162"/>
            <a:ext cx="3031922" cy="38737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0" y="2489273"/>
            <a:ext cx="2626544" cy="37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316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C71976-6057-4855-A9D5-E4E69BA9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" y="309563"/>
            <a:ext cx="10454640" cy="1024052"/>
          </a:xfrm>
          <a:prstGeom prst="rect">
            <a:avLst/>
          </a:prstGeom>
        </p:spPr>
      </p:pic>
      <p:sp>
        <p:nvSpPr>
          <p:cNvPr id="32" name="Rectangle: Diagonal Corners Rounded 31">
            <a:extLst>
              <a:ext uri="{FF2B5EF4-FFF2-40B4-BE49-F238E27FC236}">
                <a16:creationId xmlns:a16="http://schemas.microsoft.com/office/drawing/2014/main" id="{52F4A615-9840-4EA2-BF95-12F08C085FCF}"/>
              </a:ext>
            </a:extLst>
          </p:cNvPr>
          <p:cNvSpPr/>
          <p:nvPr/>
        </p:nvSpPr>
        <p:spPr>
          <a:xfrm>
            <a:off x="1597366" y="1821352"/>
            <a:ext cx="8826794" cy="102405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DBC16B-A7F8-470F-8F3C-C62A2145669F}"/>
              </a:ext>
            </a:extLst>
          </p:cNvPr>
          <p:cNvSpPr txBox="1"/>
          <p:nvPr/>
        </p:nvSpPr>
        <p:spPr>
          <a:xfrm>
            <a:off x="1828800" y="388203"/>
            <a:ext cx="970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hoạt động kết nối với cộng đồng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Diagonal Corners Rounded 34">
            <a:extLst>
              <a:ext uri="{FF2B5EF4-FFF2-40B4-BE49-F238E27FC236}">
                <a16:creationId xmlns:a16="http://schemas.microsoft.com/office/drawing/2014/main" id="{7EF7DF04-CD97-4C12-B7CC-F39836B60929}"/>
              </a:ext>
            </a:extLst>
          </p:cNvPr>
          <p:cNvSpPr/>
          <p:nvPr/>
        </p:nvSpPr>
        <p:spPr>
          <a:xfrm>
            <a:off x="1597366" y="3112813"/>
            <a:ext cx="8826794" cy="63237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Ủng hộ quỹ phòng chống dịch COVID - 19.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Diagonal Corners Rounded 35">
            <a:extLst>
              <a:ext uri="{FF2B5EF4-FFF2-40B4-BE49-F238E27FC236}">
                <a16:creationId xmlns:a16="http://schemas.microsoft.com/office/drawing/2014/main" id="{37770E6B-F477-4D3C-960F-C71D9048F30A}"/>
              </a:ext>
            </a:extLst>
          </p:cNvPr>
          <p:cNvSpPr/>
          <p:nvPr/>
        </p:nvSpPr>
        <p:spPr>
          <a:xfrm>
            <a:off x="1597366" y="4084320"/>
            <a:ext cx="8826794" cy="98552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các sản phẩm từ nguyên liệu tái chế để gây quỹ bảo vệ môi trường.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: Diagonal Corners Rounded 36">
            <a:extLst>
              <a:ext uri="{FF2B5EF4-FFF2-40B4-BE49-F238E27FC236}">
                <a16:creationId xmlns:a16="http://schemas.microsoft.com/office/drawing/2014/main" id="{1B543612-8DF3-4469-BD4A-434C483307C8}"/>
              </a:ext>
            </a:extLst>
          </p:cNvPr>
          <p:cNvSpPr/>
          <p:nvPr/>
        </p:nvSpPr>
        <p:spPr>
          <a:xfrm>
            <a:off x="1597366" y="5419133"/>
            <a:ext cx="8826794" cy="105066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 các sản phẩm như pin, chai nhựa, vỏ hộp sữa để lấy cây xanh.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624ECEB-AB18-44AB-A5CE-5355A9682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882" y="3832118"/>
            <a:ext cx="2368316" cy="302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63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  <p:bldP spid="35" grpId="0" animBg="1"/>
      <p:bldP spid="36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42CF1-5468-41BB-B5F7-54559D0E7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691" y="2241483"/>
            <a:ext cx="577950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30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8" y="990600"/>
            <a:ext cx="10249972" cy="4038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082774" y="1627986"/>
            <a:ext cx="9062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u="sng" dirty="0">
                <a:solidFill>
                  <a:srgbClr val="FF0000"/>
                </a:solidFill>
              </a:rPr>
              <a:t>V</a:t>
            </a:r>
            <a:r>
              <a:rPr lang="vi-VN" sz="3600" b="1" u="sng" dirty="0">
                <a:solidFill>
                  <a:srgbClr val="FF0000"/>
                </a:solidFill>
              </a:rPr>
              <a:t>ề nhà</a:t>
            </a:r>
            <a:endParaRPr lang="en-US" sz="3600" b="1" u="sng" dirty="0">
              <a:solidFill>
                <a:srgbClr val="FF0000"/>
              </a:solidFill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00B050"/>
                </a:solidFill>
              </a:rPr>
              <a:t>K</a:t>
            </a:r>
            <a:r>
              <a:rPr lang="vi-VN" sz="3600" b="1" dirty="0">
                <a:solidFill>
                  <a:srgbClr val="00B050"/>
                </a:solidFill>
              </a:rPr>
              <a:t>ể với bố mẹ và người thân những hoạt động kết nối với x</a:t>
            </a:r>
            <a:r>
              <a:rPr lang="en-US" sz="3600" b="1" dirty="0">
                <a:solidFill>
                  <a:srgbClr val="00B050"/>
                </a:solidFill>
              </a:rPr>
              <a:t>ã</a:t>
            </a:r>
            <a:r>
              <a:rPr lang="vi-VN" sz="3600" b="1" dirty="0">
                <a:solidFill>
                  <a:srgbClr val="00B050"/>
                </a:solidFill>
              </a:rPr>
              <a:t> hội của trường em đã tham gia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29985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5E7027-916C-4A89-AC82-15687807A7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7999" y="2081293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72607" y="4722712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ĐÁP ÁN: Anh </a:t>
            </a:r>
            <a:r>
              <a:rPr lang="en-US" sz="5400" b="1" dirty="0" err="1">
                <a:solidFill>
                  <a:srgbClr val="FF0000"/>
                </a:solidFill>
                <a:cs typeface="Arial" panose="020B0604020202020204" pitchFamily="34" charset="0"/>
              </a:rPr>
              <a:t>họ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3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Người con trai của bác trai và bác gái thì ta gọi là gì?</a:t>
            </a:r>
            <a:endParaRPr lang="en-US" sz="36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ở?</a:t>
            </a:r>
          </a:p>
        </p:txBody>
      </p:sp>
      <p:pic>
        <p:nvPicPr>
          <p:cNvPr id="85" name="Picture 84">
            <a:hlinkClick r:id="rId8" action="ppaction://hlinksldjump"/>
            <a:extLst>
              <a:ext uri="{FF2B5EF4-FFF2-40B4-BE49-F238E27FC236}">
                <a16:creationId xmlns:a16="http://schemas.microsoft.com/office/drawing/2014/main" id="{4DF1C32E-3A51-4D7B-9527-D1DAA716F3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483542" y="4980454"/>
            <a:ext cx="2829375" cy="1914033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1B1F4A6B-7D5F-4334-9FAB-CD5D3FD75152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BDB4F3D8-C8BE-4C21-8D52-01121B8777BE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88" name="Google Shape;282;p27">
              <a:extLst>
                <a:ext uri="{FF2B5EF4-FFF2-40B4-BE49-F238E27FC236}">
                  <a16:creationId xmlns:a16="http://schemas.microsoft.com/office/drawing/2014/main" id="{BC600F20-B2E6-432B-8F8B-5A1D971B0A6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90" name="Google Shape;283;p27">
                <a:extLst>
                  <a:ext uri="{FF2B5EF4-FFF2-40B4-BE49-F238E27FC236}">
                    <a16:creationId xmlns:a16="http://schemas.microsoft.com/office/drawing/2014/main" id="{15ED3D8B-FE15-4435-B988-C2F93FB3EDE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84;p27">
                <a:extLst>
                  <a:ext uri="{FF2B5EF4-FFF2-40B4-BE49-F238E27FC236}">
                    <a16:creationId xmlns:a16="http://schemas.microsoft.com/office/drawing/2014/main" id="{2762FD9D-C7A4-4A3E-A527-A988338A2B2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85;p27">
                <a:extLst>
                  <a:ext uri="{FF2B5EF4-FFF2-40B4-BE49-F238E27FC236}">
                    <a16:creationId xmlns:a16="http://schemas.microsoft.com/office/drawing/2014/main" id="{7455F1D9-E826-495C-B56D-F624FAF4AB88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86;p27">
                <a:extLst>
                  <a:ext uri="{FF2B5EF4-FFF2-40B4-BE49-F238E27FC236}">
                    <a16:creationId xmlns:a16="http://schemas.microsoft.com/office/drawing/2014/main" id="{753CBA66-C608-4C3C-839E-0D68C2C985FF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87;p27">
                <a:extLst>
                  <a:ext uri="{FF2B5EF4-FFF2-40B4-BE49-F238E27FC236}">
                    <a16:creationId xmlns:a16="http://schemas.microsoft.com/office/drawing/2014/main" id="{BF613CA2-F8F6-44ED-84A4-99D71599BBBE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88;p27">
                <a:extLst>
                  <a:ext uri="{FF2B5EF4-FFF2-40B4-BE49-F238E27FC236}">
                    <a16:creationId xmlns:a16="http://schemas.microsoft.com/office/drawing/2014/main" id="{34C2B752-69D5-4DEA-BE04-B3E3288ABAF0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89;p27">
                <a:extLst>
                  <a:ext uri="{FF2B5EF4-FFF2-40B4-BE49-F238E27FC236}">
                    <a16:creationId xmlns:a16="http://schemas.microsoft.com/office/drawing/2014/main" id="{8FF7EC80-EDFE-4879-AB57-B30E0C9FEF4D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90;p27">
                <a:extLst>
                  <a:ext uri="{FF2B5EF4-FFF2-40B4-BE49-F238E27FC236}">
                    <a16:creationId xmlns:a16="http://schemas.microsoft.com/office/drawing/2014/main" id="{A907F31C-7E07-47B2-9A1D-685F93378649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91;p27">
                <a:extLst>
                  <a:ext uri="{FF2B5EF4-FFF2-40B4-BE49-F238E27FC236}">
                    <a16:creationId xmlns:a16="http://schemas.microsoft.com/office/drawing/2014/main" id="{D7D16D57-3315-4927-8D3D-88FED6B80774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92;p27">
                <a:extLst>
                  <a:ext uri="{FF2B5EF4-FFF2-40B4-BE49-F238E27FC236}">
                    <a16:creationId xmlns:a16="http://schemas.microsoft.com/office/drawing/2014/main" id="{4C1DB33E-EA45-418B-B98F-93EDF57B2B0E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F76108D-0D3E-44F0-B439-C30A96B5AFA9}"/>
                </a:ext>
              </a:extLst>
            </p:cNvPr>
            <p:cNvSpPr txBox="1"/>
            <p:nvPr/>
          </p:nvSpPr>
          <p:spPr>
            <a:xfrm>
              <a:off x="3427060" y="4122997"/>
              <a:ext cx="5306047" cy="62813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Vứt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rác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bừa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bãi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FFB215D-7D93-49D6-8682-EFC12DAAE84E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2CA3B826-0C51-4701-84F0-1181E85D674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102" name="Google Shape;438;p31">
              <a:extLst>
                <a:ext uri="{FF2B5EF4-FFF2-40B4-BE49-F238E27FC236}">
                  <a16:creationId xmlns:a16="http://schemas.microsoft.com/office/drawing/2014/main" id="{BA0E28AA-4BB1-4F86-B119-2950306B97C8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04" name="Google Shape;439;p31">
                <a:extLst>
                  <a:ext uri="{FF2B5EF4-FFF2-40B4-BE49-F238E27FC236}">
                    <a16:creationId xmlns:a16="http://schemas.microsoft.com/office/drawing/2014/main" id="{991A01F2-A6FA-402B-9576-7D63DE89EAB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40;p31">
                <a:extLst>
                  <a:ext uri="{FF2B5EF4-FFF2-40B4-BE49-F238E27FC236}">
                    <a16:creationId xmlns:a16="http://schemas.microsoft.com/office/drawing/2014/main" id="{17A2B2C0-72E9-4D2F-9B3C-5DFA19163890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41;p31">
                <a:extLst>
                  <a:ext uri="{FF2B5EF4-FFF2-40B4-BE49-F238E27FC236}">
                    <a16:creationId xmlns:a16="http://schemas.microsoft.com/office/drawing/2014/main" id="{9C949F39-39AB-4A17-A034-894BD5BC901E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42;p31">
                <a:extLst>
                  <a:ext uri="{FF2B5EF4-FFF2-40B4-BE49-F238E27FC236}">
                    <a16:creationId xmlns:a16="http://schemas.microsoft.com/office/drawing/2014/main" id="{05381A6C-185F-412F-9AB7-C33AE8CBFC1E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43;p31">
                <a:extLst>
                  <a:ext uri="{FF2B5EF4-FFF2-40B4-BE49-F238E27FC236}">
                    <a16:creationId xmlns:a16="http://schemas.microsoft.com/office/drawing/2014/main" id="{D72C2BB3-8739-4C96-98ED-D3E7D5D39CBD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44;p31">
                <a:extLst>
                  <a:ext uri="{FF2B5EF4-FFF2-40B4-BE49-F238E27FC236}">
                    <a16:creationId xmlns:a16="http://schemas.microsoft.com/office/drawing/2014/main" id="{A50CB1C4-B1D1-4F8E-BFFC-8BD996D343E1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45;p31">
                <a:extLst>
                  <a:ext uri="{FF2B5EF4-FFF2-40B4-BE49-F238E27FC236}">
                    <a16:creationId xmlns:a16="http://schemas.microsoft.com/office/drawing/2014/main" id="{F1B9EF13-156D-4B3E-A74E-399C441BC3A6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46;p31">
                <a:extLst>
                  <a:ext uri="{FF2B5EF4-FFF2-40B4-BE49-F238E27FC236}">
                    <a16:creationId xmlns:a16="http://schemas.microsoft.com/office/drawing/2014/main" id="{476B5E53-438E-499F-A885-04A8ED98B117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47;p31">
                <a:extLst>
                  <a:ext uri="{FF2B5EF4-FFF2-40B4-BE49-F238E27FC236}">
                    <a16:creationId xmlns:a16="http://schemas.microsoft.com/office/drawing/2014/main" id="{2CE595CE-6B54-466C-A547-AA398942EACB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48;p31">
                <a:extLst>
                  <a:ext uri="{FF2B5EF4-FFF2-40B4-BE49-F238E27FC236}">
                    <a16:creationId xmlns:a16="http://schemas.microsoft.com/office/drawing/2014/main" id="{D7C348A8-D2A6-41AD-8397-0434FF40EB31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49;p31">
                <a:extLst>
                  <a:ext uri="{FF2B5EF4-FFF2-40B4-BE49-F238E27FC236}">
                    <a16:creationId xmlns:a16="http://schemas.microsoft.com/office/drawing/2014/main" id="{865395C9-C404-4941-8BE8-7B4A734118E1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50;p31">
                <a:extLst>
                  <a:ext uri="{FF2B5EF4-FFF2-40B4-BE49-F238E27FC236}">
                    <a16:creationId xmlns:a16="http://schemas.microsoft.com/office/drawing/2014/main" id="{1D011EB3-CEE5-4969-B462-3EC674CDCA7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51;p31">
                <a:extLst>
                  <a:ext uri="{FF2B5EF4-FFF2-40B4-BE49-F238E27FC236}">
                    <a16:creationId xmlns:a16="http://schemas.microsoft.com/office/drawing/2014/main" id="{D1B7C3B5-8512-418C-B08E-163520745C56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52;p31">
                <a:extLst>
                  <a:ext uri="{FF2B5EF4-FFF2-40B4-BE49-F238E27FC236}">
                    <a16:creationId xmlns:a16="http://schemas.microsoft.com/office/drawing/2014/main" id="{1245C51F-1EB5-4ECB-BD94-1CD5F9C08EDA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53;p31">
                <a:extLst>
                  <a:ext uri="{FF2B5EF4-FFF2-40B4-BE49-F238E27FC236}">
                    <a16:creationId xmlns:a16="http://schemas.microsoft.com/office/drawing/2014/main" id="{B88A2C6E-65EA-413C-B928-22B7A12DDB3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C6BCB81-996F-43F5-8D42-FF5184D64F6D}"/>
                </a:ext>
              </a:extLst>
            </p:cNvPr>
            <p:cNvSpPr txBox="1"/>
            <p:nvPr/>
          </p:nvSpPr>
          <p:spPr>
            <a:xfrm>
              <a:off x="3422515" y="2658345"/>
              <a:ext cx="5732803" cy="60287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Thải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thải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 ra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hồ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03A2ED1-CCF7-46FF-B66D-921541D2E074}"/>
              </a:ext>
            </a:extLst>
          </p:cNvPr>
          <p:cNvGrpSpPr/>
          <p:nvPr/>
        </p:nvGrpSpPr>
        <p:grpSpPr>
          <a:xfrm>
            <a:off x="364803" y="5097555"/>
            <a:ext cx="8973766" cy="1626618"/>
            <a:chOff x="1612674" y="5184381"/>
            <a:chExt cx="8973766" cy="1409055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5ACFE477-8380-4B05-98BF-FA3C8109D64C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121" name="Google Shape;293;p27">
              <a:extLst>
                <a:ext uri="{FF2B5EF4-FFF2-40B4-BE49-F238E27FC236}">
                  <a16:creationId xmlns:a16="http://schemas.microsoft.com/office/drawing/2014/main" id="{68E7B6D4-3077-4523-8AD7-B33539F48457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23" name="Google Shape;294;p27">
                <a:extLst>
                  <a:ext uri="{FF2B5EF4-FFF2-40B4-BE49-F238E27FC236}">
                    <a16:creationId xmlns:a16="http://schemas.microsoft.com/office/drawing/2014/main" id="{ED4E43EF-6421-4E80-91D8-4D5B8F758B0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295;p27">
                <a:extLst>
                  <a:ext uri="{FF2B5EF4-FFF2-40B4-BE49-F238E27FC236}">
                    <a16:creationId xmlns:a16="http://schemas.microsoft.com/office/drawing/2014/main" id="{EB5D018E-1B69-4683-8BF3-A924889EEFB3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296;p27">
                <a:extLst>
                  <a:ext uri="{FF2B5EF4-FFF2-40B4-BE49-F238E27FC236}">
                    <a16:creationId xmlns:a16="http://schemas.microsoft.com/office/drawing/2014/main" id="{36DD18B1-1807-4565-A5CA-B40D39A0650C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297;p27">
                <a:extLst>
                  <a:ext uri="{FF2B5EF4-FFF2-40B4-BE49-F238E27FC236}">
                    <a16:creationId xmlns:a16="http://schemas.microsoft.com/office/drawing/2014/main" id="{AE4A98DA-05ED-41A9-AD42-6B2401109A48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98;p27">
                <a:extLst>
                  <a:ext uri="{FF2B5EF4-FFF2-40B4-BE49-F238E27FC236}">
                    <a16:creationId xmlns:a16="http://schemas.microsoft.com/office/drawing/2014/main" id="{11E965D6-DD5D-4B6E-847E-B4366A55BCDC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99;p27">
                <a:extLst>
                  <a:ext uri="{FF2B5EF4-FFF2-40B4-BE49-F238E27FC236}">
                    <a16:creationId xmlns:a16="http://schemas.microsoft.com/office/drawing/2014/main" id="{777BE793-586D-4CE3-BC4F-2A8032CF2D72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300;p27">
                <a:extLst>
                  <a:ext uri="{FF2B5EF4-FFF2-40B4-BE49-F238E27FC236}">
                    <a16:creationId xmlns:a16="http://schemas.microsoft.com/office/drawing/2014/main" id="{C78D1618-1C37-420B-8703-F21C8FAEB382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301;p27">
                <a:extLst>
                  <a:ext uri="{FF2B5EF4-FFF2-40B4-BE49-F238E27FC236}">
                    <a16:creationId xmlns:a16="http://schemas.microsoft.com/office/drawing/2014/main" id="{B3DD9972-2AFF-4143-BD35-EEF0EBB1E116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302;p27">
                <a:extLst>
                  <a:ext uri="{FF2B5EF4-FFF2-40B4-BE49-F238E27FC236}">
                    <a16:creationId xmlns:a16="http://schemas.microsoft.com/office/drawing/2014/main" id="{874B18EC-178C-4A5B-9CDF-0050C07A88C3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303;p27">
                <a:extLst>
                  <a:ext uri="{FF2B5EF4-FFF2-40B4-BE49-F238E27FC236}">
                    <a16:creationId xmlns:a16="http://schemas.microsoft.com/office/drawing/2014/main" id="{B890AA77-A0E0-431A-B1CD-CFC9EA6BBFC3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304;p27">
                <a:extLst>
                  <a:ext uri="{FF2B5EF4-FFF2-40B4-BE49-F238E27FC236}">
                    <a16:creationId xmlns:a16="http://schemas.microsoft.com/office/drawing/2014/main" id="{84DC67F9-9FB6-4B59-B206-E5EF71F6C346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305;p27">
                <a:extLst>
                  <a:ext uri="{FF2B5EF4-FFF2-40B4-BE49-F238E27FC236}">
                    <a16:creationId xmlns:a16="http://schemas.microsoft.com/office/drawing/2014/main" id="{3B0FD790-3C19-4BC4-87C2-DB5785E67C1C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306;p27">
                <a:extLst>
                  <a:ext uri="{FF2B5EF4-FFF2-40B4-BE49-F238E27FC236}">
                    <a16:creationId xmlns:a16="http://schemas.microsoft.com/office/drawing/2014/main" id="{ECE75431-4F54-46CD-A5B1-8514314B8D28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307;p27">
                <a:extLst>
                  <a:ext uri="{FF2B5EF4-FFF2-40B4-BE49-F238E27FC236}">
                    <a16:creationId xmlns:a16="http://schemas.microsoft.com/office/drawing/2014/main" id="{00A3436B-9674-447A-980E-8745E48F4F05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308;p27">
                <a:extLst>
                  <a:ext uri="{FF2B5EF4-FFF2-40B4-BE49-F238E27FC236}">
                    <a16:creationId xmlns:a16="http://schemas.microsoft.com/office/drawing/2014/main" id="{6A4399BB-A7E5-48DC-8C65-02FC4C84287A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309;p27">
                <a:extLst>
                  <a:ext uri="{FF2B5EF4-FFF2-40B4-BE49-F238E27FC236}">
                    <a16:creationId xmlns:a16="http://schemas.microsoft.com/office/drawing/2014/main" id="{A587B89B-ECAF-43B0-8FB7-F9524431205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310;p27">
                <a:extLst>
                  <a:ext uri="{FF2B5EF4-FFF2-40B4-BE49-F238E27FC236}">
                    <a16:creationId xmlns:a16="http://schemas.microsoft.com/office/drawing/2014/main" id="{10B064FC-4D0B-4E29-A9AC-74F000DEC9D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311;p27">
                <a:extLst>
                  <a:ext uri="{FF2B5EF4-FFF2-40B4-BE49-F238E27FC236}">
                    <a16:creationId xmlns:a16="http://schemas.microsoft.com/office/drawing/2014/main" id="{859FC58D-80F0-4AB2-88D5-414738026820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312;p27">
                <a:extLst>
                  <a:ext uri="{FF2B5EF4-FFF2-40B4-BE49-F238E27FC236}">
                    <a16:creationId xmlns:a16="http://schemas.microsoft.com/office/drawing/2014/main" id="{D1E9A27B-39C0-461C-B4AB-C47E7061798D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313;p27">
                <a:extLst>
                  <a:ext uri="{FF2B5EF4-FFF2-40B4-BE49-F238E27FC236}">
                    <a16:creationId xmlns:a16="http://schemas.microsoft.com/office/drawing/2014/main" id="{95007E60-B5B9-4C9E-A1A7-29215FC2BAA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314;p27">
                <a:extLst>
                  <a:ext uri="{FF2B5EF4-FFF2-40B4-BE49-F238E27FC236}">
                    <a16:creationId xmlns:a16="http://schemas.microsoft.com/office/drawing/2014/main" id="{DE877A2C-2137-4921-9FB0-A3EC993A7900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3D5FE6D5-A671-48FF-BE44-C2F0F6C25747}"/>
                </a:ext>
              </a:extLst>
            </p:cNvPr>
            <p:cNvSpPr txBox="1"/>
            <p:nvPr/>
          </p:nvSpPr>
          <p:spPr>
            <a:xfrm>
              <a:off x="2865297" y="5740674"/>
              <a:ext cx="6189783" cy="61944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Quét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chuồng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trại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4" name="Google Shape;1408;p39">
            <a:extLst>
              <a:ext uri="{FF2B5EF4-FFF2-40B4-BE49-F238E27FC236}">
                <a16:creationId xmlns:a16="http://schemas.microsoft.com/office/drawing/2014/main" id="{1112AC86-A8E7-47A2-9BA9-AF2A0AF31E02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145" name="Google Shape;1409;p39">
              <a:extLst>
                <a:ext uri="{FF2B5EF4-FFF2-40B4-BE49-F238E27FC236}">
                  <a16:creationId xmlns:a16="http://schemas.microsoft.com/office/drawing/2014/main" id="{44473FA9-E3DC-4280-9921-8EE498664F15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10;p39">
              <a:extLst>
                <a:ext uri="{FF2B5EF4-FFF2-40B4-BE49-F238E27FC236}">
                  <a16:creationId xmlns:a16="http://schemas.microsoft.com/office/drawing/2014/main" id="{A95A750E-DA8F-416B-94D5-246D1CB3BD10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11;p39">
              <a:extLst>
                <a:ext uri="{FF2B5EF4-FFF2-40B4-BE49-F238E27FC236}">
                  <a16:creationId xmlns:a16="http://schemas.microsoft.com/office/drawing/2014/main" id="{DD060FB5-81CC-45B4-998D-7B159A1C31B2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12;p39">
              <a:extLst>
                <a:ext uri="{FF2B5EF4-FFF2-40B4-BE49-F238E27FC236}">
                  <a16:creationId xmlns:a16="http://schemas.microsoft.com/office/drawing/2014/main" id="{F923F34A-3C08-46DF-880B-34F64B83F6B3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13;p39">
              <a:extLst>
                <a:ext uri="{FF2B5EF4-FFF2-40B4-BE49-F238E27FC236}">
                  <a16:creationId xmlns:a16="http://schemas.microsoft.com/office/drawing/2014/main" id="{3ED1754D-2494-41A3-9BE7-E08FBAB7EDE1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414;p39">
              <a:extLst>
                <a:ext uri="{FF2B5EF4-FFF2-40B4-BE49-F238E27FC236}">
                  <a16:creationId xmlns:a16="http://schemas.microsoft.com/office/drawing/2014/main" id="{8999FCCC-D08E-478B-8880-02324A00B421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5;p39">
              <a:extLst>
                <a:ext uri="{FF2B5EF4-FFF2-40B4-BE49-F238E27FC236}">
                  <a16:creationId xmlns:a16="http://schemas.microsoft.com/office/drawing/2014/main" id="{57B8084C-E366-424D-B32B-41E76065926C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6;p39">
              <a:extLst>
                <a:ext uri="{FF2B5EF4-FFF2-40B4-BE49-F238E27FC236}">
                  <a16:creationId xmlns:a16="http://schemas.microsoft.com/office/drawing/2014/main" id="{3A33145B-5C28-4B2F-B342-3D8136353217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7;p39">
              <a:extLst>
                <a:ext uri="{FF2B5EF4-FFF2-40B4-BE49-F238E27FC236}">
                  <a16:creationId xmlns:a16="http://schemas.microsoft.com/office/drawing/2014/main" id="{2A4C8DBA-2244-4DFD-97EC-F86FCE7C064C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8;p39">
              <a:extLst>
                <a:ext uri="{FF2B5EF4-FFF2-40B4-BE49-F238E27FC236}">
                  <a16:creationId xmlns:a16="http://schemas.microsoft.com/office/drawing/2014/main" id="{BC433E98-E27C-4B76-967A-E6176D3D18F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9;p39">
              <a:extLst>
                <a:ext uri="{FF2B5EF4-FFF2-40B4-BE49-F238E27FC236}">
                  <a16:creationId xmlns:a16="http://schemas.microsoft.com/office/drawing/2014/main" id="{07D226B1-02D2-4FE7-9F33-42890E0214B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20;p39">
              <a:extLst>
                <a:ext uri="{FF2B5EF4-FFF2-40B4-BE49-F238E27FC236}">
                  <a16:creationId xmlns:a16="http://schemas.microsoft.com/office/drawing/2014/main" id="{E8A98114-5551-473E-AC0B-145612F1A39E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21;p39">
              <a:extLst>
                <a:ext uri="{FF2B5EF4-FFF2-40B4-BE49-F238E27FC236}">
                  <a16:creationId xmlns:a16="http://schemas.microsoft.com/office/drawing/2014/main" id="{1E7E8DB8-E4AF-4F5B-9846-1DCD70829BC8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22;p39">
              <a:extLst>
                <a:ext uri="{FF2B5EF4-FFF2-40B4-BE49-F238E27FC236}">
                  <a16:creationId xmlns:a16="http://schemas.microsoft.com/office/drawing/2014/main" id="{357E45F8-456F-4CC3-8907-829AA960E84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9" name="Google Shape;118;p4">
            <a:extLst>
              <a:ext uri="{FF2B5EF4-FFF2-40B4-BE49-F238E27FC236}">
                <a16:creationId xmlns:a16="http://schemas.microsoft.com/office/drawing/2014/main" id="{AF81C674-F925-4262-8B63-13A29B6D2EC3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21" grpId="0"/>
      <p:bldP spid="1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504968" y="477783"/>
            <a:ext cx="7498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" name="Picture 101">
            <a:hlinkClick r:id="rId8" action="ppaction://hlinksldjump"/>
            <a:extLst>
              <a:ext uri="{FF2B5EF4-FFF2-40B4-BE49-F238E27FC236}">
                <a16:creationId xmlns:a16="http://schemas.microsoft.com/office/drawing/2014/main" id="{283EA341-2C63-491E-B9F2-06E4792B0E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490884" y="3678192"/>
            <a:ext cx="2829375" cy="1914033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8D4FCB6-DF9D-4D8E-A2C0-350DBDFCD905}"/>
              </a:ext>
            </a:extLst>
          </p:cNvPr>
          <p:cNvGrpSpPr/>
          <p:nvPr/>
        </p:nvGrpSpPr>
        <p:grpSpPr>
          <a:xfrm>
            <a:off x="285195" y="3826940"/>
            <a:ext cx="8546543" cy="1505835"/>
            <a:chOff x="2098496" y="3659454"/>
            <a:chExt cx="8546543" cy="1322717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B0C0E4C7-A61A-4478-B935-1EDEB882614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5" name="Google Shape;282;p27">
              <a:extLst>
                <a:ext uri="{FF2B5EF4-FFF2-40B4-BE49-F238E27FC236}">
                  <a16:creationId xmlns:a16="http://schemas.microsoft.com/office/drawing/2014/main" id="{3C6A832B-0D26-4C9E-8AAA-512EC20F6A36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07" name="Google Shape;283;p27">
                <a:extLst>
                  <a:ext uri="{FF2B5EF4-FFF2-40B4-BE49-F238E27FC236}">
                    <a16:creationId xmlns:a16="http://schemas.microsoft.com/office/drawing/2014/main" id="{7B0CA6E0-CA2B-4C10-B68E-D6616B377848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" name="Google Shape;284;p27">
                <a:extLst>
                  <a:ext uri="{FF2B5EF4-FFF2-40B4-BE49-F238E27FC236}">
                    <a16:creationId xmlns:a16="http://schemas.microsoft.com/office/drawing/2014/main" id="{8C0B88E2-4C24-4A86-92BA-33A18BDD7A08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" name="Google Shape;285;p27">
                <a:extLst>
                  <a:ext uri="{FF2B5EF4-FFF2-40B4-BE49-F238E27FC236}">
                    <a16:creationId xmlns:a16="http://schemas.microsoft.com/office/drawing/2014/main" id="{212C1855-9C75-42C9-8ED2-F468EF3C9EE0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" name="Google Shape;286;p27">
                <a:extLst>
                  <a:ext uri="{FF2B5EF4-FFF2-40B4-BE49-F238E27FC236}">
                    <a16:creationId xmlns:a16="http://schemas.microsoft.com/office/drawing/2014/main" id="{C885BC5B-53E9-49C0-BD24-D08027AD762F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1" name="Google Shape;287;p27">
                <a:extLst>
                  <a:ext uri="{FF2B5EF4-FFF2-40B4-BE49-F238E27FC236}">
                    <a16:creationId xmlns:a16="http://schemas.microsoft.com/office/drawing/2014/main" id="{FF3A1E0D-535B-4941-A09C-B21FAD3B91FE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2" name="Google Shape;288;p27">
                <a:extLst>
                  <a:ext uri="{FF2B5EF4-FFF2-40B4-BE49-F238E27FC236}">
                    <a16:creationId xmlns:a16="http://schemas.microsoft.com/office/drawing/2014/main" id="{A3A72B48-D581-45AA-8CC5-2C296CB34C0A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3" name="Google Shape;289;p27">
                <a:extLst>
                  <a:ext uri="{FF2B5EF4-FFF2-40B4-BE49-F238E27FC236}">
                    <a16:creationId xmlns:a16="http://schemas.microsoft.com/office/drawing/2014/main" id="{F3D20271-206A-4342-9B51-52DF3704600B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4" name="Google Shape;290;p27">
                <a:extLst>
                  <a:ext uri="{FF2B5EF4-FFF2-40B4-BE49-F238E27FC236}">
                    <a16:creationId xmlns:a16="http://schemas.microsoft.com/office/drawing/2014/main" id="{E44087A6-3DB2-429B-99F5-FD44F9CCD2B8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5" name="Google Shape;291;p27">
                <a:extLst>
                  <a:ext uri="{FF2B5EF4-FFF2-40B4-BE49-F238E27FC236}">
                    <a16:creationId xmlns:a16="http://schemas.microsoft.com/office/drawing/2014/main" id="{3E8030A8-5F47-484C-B570-7270239F4684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6" name="Google Shape;292;p27">
                <a:extLst>
                  <a:ext uri="{FF2B5EF4-FFF2-40B4-BE49-F238E27FC236}">
                    <a16:creationId xmlns:a16="http://schemas.microsoft.com/office/drawing/2014/main" id="{5F8F5DB1-C3A8-419D-A4B2-DFE7A00EDA8B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4FD69D2-C8C4-466B-A12C-6A8D912FD207}"/>
                </a:ext>
              </a:extLst>
            </p:cNvPr>
            <p:cNvSpPr txBox="1"/>
            <p:nvPr/>
          </p:nvSpPr>
          <p:spPr>
            <a:xfrm>
              <a:off x="3877639" y="3935286"/>
              <a:ext cx="4929119" cy="104688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Tắt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ga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ngay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2B91E4D-8BB8-453B-A594-F1B71CD25047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27386686-405A-4E7A-B94A-C1281AB68D24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9" name="Google Shape;438;p31">
              <a:extLst>
                <a:ext uri="{FF2B5EF4-FFF2-40B4-BE49-F238E27FC236}">
                  <a16:creationId xmlns:a16="http://schemas.microsoft.com/office/drawing/2014/main" id="{CC9C8A21-23FE-4A83-B445-2EC3DF634149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21" name="Google Shape;439;p31">
                <a:extLst>
                  <a:ext uri="{FF2B5EF4-FFF2-40B4-BE49-F238E27FC236}">
                    <a16:creationId xmlns:a16="http://schemas.microsoft.com/office/drawing/2014/main" id="{C67EBC17-4EF4-4114-96D5-01C4C3FC2A13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2" name="Google Shape;440;p31">
                <a:extLst>
                  <a:ext uri="{FF2B5EF4-FFF2-40B4-BE49-F238E27FC236}">
                    <a16:creationId xmlns:a16="http://schemas.microsoft.com/office/drawing/2014/main" id="{07223F67-913A-4267-9DCF-52EBFBEEF979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3" name="Google Shape;441;p31">
                <a:extLst>
                  <a:ext uri="{FF2B5EF4-FFF2-40B4-BE49-F238E27FC236}">
                    <a16:creationId xmlns:a16="http://schemas.microsoft.com/office/drawing/2014/main" id="{55214CEC-69B6-4264-A4D7-C60DE8BD014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4" name="Google Shape;442;p31">
                <a:extLst>
                  <a:ext uri="{FF2B5EF4-FFF2-40B4-BE49-F238E27FC236}">
                    <a16:creationId xmlns:a16="http://schemas.microsoft.com/office/drawing/2014/main" id="{E7127A60-9466-42F3-85D9-11144FE736FF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443;p31">
                <a:extLst>
                  <a:ext uri="{FF2B5EF4-FFF2-40B4-BE49-F238E27FC236}">
                    <a16:creationId xmlns:a16="http://schemas.microsoft.com/office/drawing/2014/main" id="{14642B19-CD1E-46FF-92E7-3AD01F3F361B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444;p31">
                <a:extLst>
                  <a:ext uri="{FF2B5EF4-FFF2-40B4-BE49-F238E27FC236}">
                    <a16:creationId xmlns:a16="http://schemas.microsoft.com/office/drawing/2014/main" id="{B3353F70-33AE-492B-9B29-DC59C8AF1FF5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445;p31">
                <a:extLst>
                  <a:ext uri="{FF2B5EF4-FFF2-40B4-BE49-F238E27FC236}">
                    <a16:creationId xmlns:a16="http://schemas.microsoft.com/office/drawing/2014/main" id="{9AD3B730-1880-417C-9BAF-F8B57B5802C5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446;p31">
                <a:extLst>
                  <a:ext uri="{FF2B5EF4-FFF2-40B4-BE49-F238E27FC236}">
                    <a16:creationId xmlns:a16="http://schemas.microsoft.com/office/drawing/2014/main" id="{E4287862-AC76-4800-830B-00BDEB06CE93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447;p31">
                <a:extLst>
                  <a:ext uri="{FF2B5EF4-FFF2-40B4-BE49-F238E27FC236}">
                    <a16:creationId xmlns:a16="http://schemas.microsoft.com/office/drawing/2014/main" id="{EE577259-0889-4903-9CCC-28D6B975E03C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0" name="Google Shape;448;p31">
                <a:extLst>
                  <a:ext uri="{FF2B5EF4-FFF2-40B4-BE49-F238E27FC236}">
                    <a16:creationId xmlns:a16="http://schemas.microsoft.com/office/drawing/2014/main" id="{90089CE8-6AFD-40BA-AD78-FF453B12642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449;p31">
                <a:extLst>
                  <a:ext uri="{FF2B5EF4-FFF2-40B4-BE49-F238E27FC236}">
                    <a16:creationId xmlns:a16="http://schemas.microsoft.com/office/drawing/2014/main" id="{E7AD0098-7BCE-431F-A9F5-B20DCD91763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450;p31">
                <a:extLst>
                  <a:ext uri="{FF2B5EF4-FFF2-40B4-BE49-F238E27FC236}">
                    <a16:creationId xmlns:a16="http://schemas.microsoft.com/office/drawing/2014/main" id="{582F9CBB-35F6-4DC7-82FC-10E92AACA5F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451;p31">
                <a:extLst>
                  <a:ext uri="{FF2B5EF4-FFF2-40B4-BE49-F238E27FC236}">
                    <a16:creationId xmlns:a16="http://schemas.microsoft.com/office/drawing/2014/main" id="{5174B99E-454D-493A-9B65-D0E258DAFDDE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452;p31">
                <a:extLst>
                  <a:ext uri="{FF2B5EF4-FFF2-40B4-BE49-F238E27FC236}">
                    <a16:creationId xmlns:a16="http://schemas.microsoft.com/office/drawing/2014/main" id="{FAC574A4-2A7A-4952-B814-50E661F68F6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453;p31">
                <a:extLst>
                  <a:ext uri="{FF2B5EF4-FFF2-40B4-BE49-F238E27FC236}">
                    <a16:creationId xmlns:a16="http://schemas.microsoft.com/office/drawing/2014/main" id="{C9E13748-FB1C-4D91-BA24-8714A505D9BD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5ECAADF-37CE-4B60-8428-04B8422BBB46}"/>
                </a:ext>
              </a:extLst>
            </p:cNvPr>
            <p:cNvSpPr txBox="1"/>
            <p:nvPr/>
          </p:nvSpPr>
          <p:spPr>
            <a:xfrm>
              <a:off x="3472491" y="2646539"/>
              <a:ext cx="5306047" cy="54545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Đốt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pháo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bếp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6BCD760B-3571-43DA-912E-A7CDFC569C89}"/>
              </a:ext>
            </a:extLst>
          </p:cNvPr>
          <p:cNvGrpSpPr/>
          <p:nvPr/>
        </p:nvGrpSpPr>
        <p:grpSpPr>
          <a:xfrm>
            <a:off x="2104240" y="5232171"/>
            <a:ext cx="8973766" cy="1630599"/>
            <a:chOff x="1612674" y="5184381"/>
            <a:chExt cx="8973766" cy="1413930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3E11254B-C0BA-474B-A236-1F0681749D91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8" name="Google Shape;293;p27">
              <a:extLst>
                <a:ext uri="{FF2B5EF4-FFF2-40B4-BE49-F238E27FC236}">
                  <a16:creationId xmlns:a16="http://schemas.microsoft.com/office/drawing/2014/main" id="{AFD1F47C-B086-4613-825F-00C58E99B159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40" name="Google Shape;294;p27">
                <a:extLst>
                  <a:ext uri="{FF2B5EF4-FFF2-40B4-BE49-F238E27FC236}">
                    <a16:creationId xmlns:a16="http://schemas.microsoft.com/office/drawing/2014/main" id="{3CB910AC-E90A-4D30-A485-80E819F35B07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295;p27">
                <a:extLst>
                  <a:ext uri="{FF2B5EF4-FFF2-40B4-BE49-F238E27FC236}">
                    <a16:creationId xmlns:a16="http://schemas.microsoft.com/office/drawing/2014/main" id="{B3256AF3-AE2C-4155-9906-5E9D122BDAE0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296;p27">
                <a:extLst>
                  <a:ext uri="{FF2B5EF4-FFF2-40B4-BE49-F238E27FC236}">
                    <a16:creationId xmlns:a16="http://schemas.microsoft.com/office/drawing/2014/main" id="{171CE93D-B4A0-4102-859A-6409CD8E488A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297;p27">
                <a:extLst>
                  <a:ext uri="{FF2B5EF4-FFF2-40B4-BE49-F238E27FC236}">
                    <a16:creationId xmlns:a16="http://schemas.microsoft.com/office/drawing/2014/main" id="{A5DB588E-8029-49E7-BD7A-27B90BA4327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298;p27">
                <a:extLst>
                  <a:ext uri="{FF2B5EF4-FFF2-40B4-BE49-F238E27FC236}">
                    <a16:creationId xmlns:a16="http://schemas.microsoft.com/office/drawing/2014/main" id="{1348D68E-9F47-4974-A197-F5D8F5FF127E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299;p27">
                <a:extLst>
                  <a:ext uri="{FF2B5EF4-FFF2-40B4-BE49-F238E27FC236}">
                    <a16:creationId xmlns:a16="http://schemas.microsoft.com/office/drawing/2014/main" id="{F874B2D2-365F-497D-9C24-D3417EEE8DFE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300;p27">
                <a:extLst>
                  <a:ext uri="{FF2B5EF4-FFF2-40B4-BE49-F238E27FC236}">
                    <a16:creationId xmlns:a16="http://schemas.microsoft.com/office/drawing/2014/main" id="{8016A5A7-DB78-44FC-8D88-777F82E475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301;p27">
                <a:extLst>
                  <a:ext uri="{FF2B5EF4-FFF2-40B4-BE49-F238E27FC236}">
                    <a16:creationId xmlns:a16="http://schemas.microsoft.com/office/drawing/2014/main" id="{F4A20E6B-95EF-4D4A-BF36-FA1CB225CD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302;p27">
                <a:extLst>
                  <a:ext uri="{FF2B5EF4-FFF2-40B4-BE49-F238E27FC236}">
                    <a16:creationId xmlns:a16="http://schemas.microsoft.com/office/drawing/2014/main" id="{64A9EECA-9F41-496D-BF22-4E4BEA15EFFE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" name="Google Shape;303;p27">
                <a:extLst>
                  <a:ext uri="{FF2B5EF4-FFF2-40B4-BE49-F238E27FC236}">
                    <a16:creationId xmlns:a16="http://schemas.microsoft.com/office/drawing/2014/main" id="{690D4EC0-9661-4665-BB26-CDD58C5047F0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" name="Google Shape;304;p27">
                <a:extLst>
                  <a:ext uri="{FF2B5EF4-FFF2-40B4-BE49-F238E27FC236}">
                    <a16:creationId xmlns:a16="http://schemas.microsoft.com/office/drawing/2014/main" id="{D86C90BD-70DC-4E91-957F-231A40C5D7D3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" name="Google Shape;305;p27">
                <a:extLst>
                  <a:ext uri="{FF2B5EF4-FFF2-40B4-BE49-F238E27FC236}">
                    <a16:creationId xmlns:a16="http://schemas.microsoft.com/office/drawing/2014/main" id="{BED3AEEA-3FC5-4540-81E5-C81766BF187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" name="Google Shape;306;p27">
                <a:extLst>
                  <a:ext uri="{FF2B5EF4-FFF2-40B4-BE49-F238E27FC236}">
                    <a16:creationId xmlns:a16="http://schemas.microsoft.com/office/drawing/2014/main" id="{65F738BE-3708-4A4F-9C2C-3B68789E319B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" name="Google Shape;307;p27">
                <a:extLst>
                  <a:ext uri="{FF2B5EF4-FFF2-40B4-BE49-F238E27FC236}">
                    <a16:creationId xmlns:a16="http://schemas.microsoft.com/office/drawing/2014/main" id="{7B1CA557-3D6F-4CE6-8112-A8552862F9E9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" name="Google Shape;308;p27">
                <a:extLst>
                  <a:ext uri="{FF2B5EF4-FFF2-40B4-BE49-F238E27FC236}">
                    <a16:creationId xmlns:a16="http://schemas.microsoft.com/office/drawing/2014/main" id="{8629508A-DE57-49AC-B4FB-9BB554939E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" name="Google Shape;309;p27">
                <a:extLst>
                  <a:ext uri="{FF2B5EF4-FFF2-40B4-BE49-F238E27FC236}">
                    <a16:creationId xmlns:a16="http://schemas.microsoft.com/office/drawing/2014/main" id="{6D7443CC-C276-4C99-9F1F-03FAE5681F1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" name="Google Shape;310;p27">
                <a:extLst>
                  <a:ext uri="{FF2B5EF4-FFF2-40B4-BE49-F238E27FC236}">
                    <a16:creationId xmlns:a16="http://schemas.microsoft.com/office/drawing/2014/main" id="{BE5CBB5E-CDB9-4614-84DC-18026EA68F5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" name="Google Shape;311;p27">
                <a:extLst>
                  <a:ext uri="{FF2B5EF4-FFF2-40B4-BE49-F238E27FC236}">
                    <a16:creationId xmlns:a16="http://schemas.microsoft.com/office/drawing/2014/main" id="{62D7E027-4D49-49D6-A268-B7F514AE702E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" name="Google Shape;312;p27">
                <a:extLst>
                  <a:ext uri="{FF2B5EF4-FFF2-40B4-BE49-F238E27FC236}">
                    <a16:creationId xmlns:a16="http://schemas.microsoft.com/office/drawing/2014/main" id="{49AEA9DF-8587-4555-BF3E-18A9D3AC4DD7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" name="Google Shape;313;p27">
                <a:extLst>
                  <a:ext uri="{FF2B5EF4-FFF2-40B4-BE49-F238E27FC236}">
                    <a16:creationId xmlns:a16="http://schemas.microsoft.com/office/drawing/2014/main" id="{19D818FB-6DB6-46CF-805E-29C31435FA80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" name="Google Shape;314;p27">
                <a:extLst>
                  <a:ext uri="{FF2B5EF4-FFF2-40B4-BE49-F238E27FC236}">
                    <a16:creationId xmlns:a16="http://schemas.microsoft.com/office/drawing/2014/main" id="{E1567237-8417-438C-98DD-19E60F7D187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14F04F6-49EC-4B85-A4FF-6B1C75F37370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103345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bật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lửa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gần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bếp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tiện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khi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cần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1" name="Google Shape;1408;p39">
            <a:extLst>
              <a:ext uri="{FF2B5EF4-FFF2-40B4-BE49-F238E27FC236}">
                <a16:creationId xmlns:a16="http://schemas.microsoft.com/office/drawing/2014/main" id="{667536FE-2924-4470-AF1D-20205A59DF0B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162" name="Google Shape;1409;p39">
              <a:extLst>
                <a:ext uri="{FF2B5EF4-FFF2-40B4-BE49-F238E27FC236}">
                  <a16:creationId xmlns:a16="http://schemas.microsoft.com/office/drawing/2014/main" id="{A580F157-3139-4C10-AFEF-D4EBBC9E709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3" name="Google Shape;1410;p39">
              <a:extLst>
                <a:ext uri="{FF2B5EF4-FFF2-40B4-BE49-F238E27FC236}">
                  <a16:creationId xmlns:a16="http://schemas.microsoft.com/office/drawing/2014/main" id="{4CBBB3EC-1B38-4B42-9E29-F41B85542AB6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4" name="Google Shape;1411;p39">
              <a:extLst>
                <a:ext uri="{FF2B5EF4-FFF2-40B4-BE49-F238E27FC236}">
                  <a16:creationId xmlns:a16="http://schemas.microsoft.com/office/drawing/2014/main" id="{2B62C2E8-22A7-4A8F-B724-598B0BA1DFB2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5" name="Google Shape;1412;p39">
              <a:extLst>
                <a:ext uri="{FF2B5EF4-FFF2-40B4-BE49-F238E27FC236}">
                  <a16:creationId xmlns:a16="http://schemas.microsoft.com/office/drawing/2014/main" id="{B44EB607-B0B1-445E-87BB-F246DC3F901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6" name="Google Shape;1413;p39">
              <a:extLst>
                <a:ext uri="{FF2B5EF4-FFF2-40B4-BE49-F238E27FC236}">
                  <a16:creationId xmlns:a16="http://schemas.microsoft.com/office/drawing/2014/main" id="{F9DFD327-DE50-435D-8663-615C8C1CCB05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7" name="Google Shape;1414;p39">
              <a:extLst>
                <a:ext uri="{FF2B5EF4-FFF2-40B4-BE49-F238E27FC236}">
                  <a16:creationId xmlns:a16="http://schemas.microsoft.com/office/drawing/2014/main" id="{54569DD2-FBB7-4412-B915-9564DBE29DCE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8" name="Google Shape;1415;p39">
              <a:extLst>
                <a:ext uri="{FF2B5EF4-FFF2-40B4-BE49-F238E27FC236}">
                  <a16:creationId xmlns:a16="http://schemas.microsoft.com/office/drawing/2014/main" id="{2828969B-2566-45CB-8426-98EF5E781DE3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9" name="Google Shape;1416;p39">
              <a:extLst>
                <a:ext uri="{FF2B5EF4-FFF2-40B4-BE49-F238E27FC236}">
                  <a16:creationId xmlns:a16="http://schemas.microsoft.com/office/drawing/2014/main" id="{FD26FF9A-ADDC-41CC-BA93-283A74FCD0A3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0" name="Google Shape;1417;p39">
              <a:extLst>
                <a:ext uri="{FF2B5EF4-FFF2-40B4-BE49-F238E27FC236}">
                  <a16:creationId xmlns:a16="http://schemas.microsoft.com/office/drawing/2014/main" id="{69A98509-3AE4-46CE-98C2-CDDCAFA8EEE4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1" name="Google Shape;1418;p39">
              <a:extLst>
                <a:ext uri="{FF2B5EF4-FFF2-40B4-BE49-F238E27FC236}">
                  <a16:creationId xmlns:a16="http://schemas.microsoft.com/office/drawing/2014/main" id="{73FD5CEF-6B33-4741-99BA-0BB3BEBBC74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2" name="Google Shape;1419;p39">
              <a:extLst>
                <a:ext uri="{FF2B5EF4-FFF2-40B4-BE49-F238E27FC236}">
                  <a16:creationId xmlns:a16="http://schemas.microsoft.com/office/drawing/2014/main" id="{22423297-3E02-4C50-8A75-AF8A8D2E7EC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3" name="Google Shape;1420;p39">
              <a:extLst>
                <a:ext uri="{FF2B5EF4-FFF2-40B4-BE49-F238E27FC236}">
                  <a16:creationId xmlns:a16="http://schemas.microsoft.com/office/drawing/2014/main" id="{FBFF0D3D-28D5-4591-824E-0FE4C4F9342B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" name="Google Shape;1421;p39">
              <a:extLst>
                <a:ext uri="{FF2B5EF4-FFF2-40B4-BE49-F238E27FC236}">
                  <a16:creationId xmlns:a16="http://schemas.microsoft.com/office/drawing/2014/main" id="{C52CCA22-20B2-49E7-8E50-DB91883FDD3E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5" name="Google Shape;1422;p39">
              <a:extLst>
                <a:ext uri="{FF2B5EF4-FFF2-40B4-BE49-F238E27FC236}">
                  <a16:creationId xmlns:a16="http://schemas.microsoft.com/office/drawing/2014/main" id="{E866B605-388A-4876-B8F9-D17D7ABDFC0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6" name="Google Shape;118;p4">
            <a:extLst>
              <a:ext uri="{FF2B5EF4-FFF2-40B4-BE49-F238E27FC236}">
                <a16:creationId xmlns:a16="http://schemas.microsoft.com/office/drawing/2014/main" id="{FAB87869-EA9F-45A3-98EE-07BD003AEC0F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Google Shape;118;p4">
            <a:extLst>
              <a:ext uri="{FF2B5EF4-FFF2-40B4-BE49-F238E27FC236}">
                <a16:creationId xmlns:a16="http://schemas.microsoft.com/office/drawing/2014/main" id="{7CB3364F-BE2F-4729-A773-BD2ED3F81F8E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21" grpId="0"/>
      <p:bldP spid="176" grpId="0" animBg="1"/>
      <p:bldP spid="1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D50316-3B4B-4AEF-9F7B-2DE29D044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692" y="2145746"/>
            <a:ext cx="4706520" cy="7559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DC7080-9DFF-445B-BE6C-B4C5B2B516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6709" y="3172653"/>
            <a:ext cx="5712447" cy="19691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3A35F-4821-429F-B39B-B36077B06F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6928" y="1185492"/>
            <a:ext cx="5432007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7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16" y="425303"/>
            <a:ext cx="10770782" cy="5954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7028" y="3612592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1603509" y="891876"/>
            <a:ext cx="6969985" cy="63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Mọi người trong hình 1 đang làm gì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6889C-B2A6-4BB4-AA05-18B7661AADAE}"/>
              </a:ext>
            </a:extLst>
          </p:cNvPr>
          <p:cNvSpPr txBox="1"/>
          <p:nvPr/>
        </p:nvSpPr>
        <p:spPr>
          <a:xfrm>
            <a:off x="1509092" y="1664206"/>
            <a:ext cx="7829772" cy="63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đã tham gia hoạt động như vậy chưa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3E8099-6E76-42A5-AE88-D44E82ABD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8353" y="2453642"/>
            <a:ext cx="4705185" cy="3278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7D0F6-A558-4BC5-B657-A8120DE5B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93" y="0"/>
            <a:ext cx="828923" cy="75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0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9E9737-254C-42BA-859B-38AC2D54D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058" y="2321426"/>
            <a:ext cx="60721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684" y="2589091"/>
            <a:ext cx="2995061" cy="43266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4CEB5-495E-4E44-8D0B-44C605FBD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77" y="837657"/>
            <a:ext cx="8583912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93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509</Words>
  <Application>Microsoft Office PowerPoint</Application>
  <PresentationFormat>Widescreen</PresentationFormat>
  <Paragraphs>40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Times New Roman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2022-07-12T21:45:45Z</dcterms:created>
  <dcterms:modified xsi:type="dcterms:W3CDTF">2022-09-29T01:08:55Z</dcterms:modified>
</cp:coreProperties>
</file>