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32" r:id="rId5"/>
    <p:sldMasterId id="2147483744" r:id="rId6"/>
    <p:sldMasterId id="2147483794" r:id="rId7"/>
    <p:sldMasterId id="2147483818" r:id="rId8"/>
  </p:sldMasterIdLst>
  <p:notesMasterIdLst>
    <p:notesMasterId r:id="rId25"/>
  </p:notesMasterIdLst>
  <p:sldIdLst>
    <p:sldId id="257" r:id="rId9"/>
    <p:sldId id="301" r:id="rId10"/>
    <p:sldId id="358" r:id="rId11"/>
    <p:sldId id="359" r:id="rId12"/>
    <p:sldId id="379" r:id="rId13"/>
    <p:sldId id="382" r:id="rId14"/>
    <p:sldId id="363" r:id="rId15"/>
    <p:sldId id="381" r:id="rId16"/>
    <p:sldId id="321" r:id="rId17"/>
    <p:sldId id="366" r:id="rId18"/>
    <p:sldId id="384" r:id="rId19"/>
    <p:sldId id="267" r:id="rId20"/>
    <p:sldId id="374" r:id="rId21"/>
    <p:sldId id="375" r:id="rId22"/>
    <p:sldId id="271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3.m4a"/><Relationship Id="rId7" Type="http://schemas.openxmlformats.org/officeDocument/2006/relationships/image" Target="../media/image38.PNG"/><Relationship Id="rId2" Type="http://schemas.microsoft.com/office/2007/relationships/media" Target="../media/media3.m4a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2.png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032861" y="245763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9510" y="3666313"/>
            <a:ext cx="5610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400" b="1" i="0" u="none" strike="noStrike" kern="1200" cap="none" spc="0" normalizeH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1</a:t>
            </a:r>
            <a:endParaRPr kumimoji="0" lang="zh-CN" altLang="en-US" sz="54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5B7C578-A9A9-4D7F-A758-6DB3DF19EBE8}"/>
              </a:ext>
            </a:extLst>
          </p:cNvPr>
          <p:cNvGrpSpPr/>
          <p:nvPr/>
        </p:nvGrpSpPr>
        <p:grpSpPr>
          <a:xfrm>
            <a:off x="-5208951" y="3378977"/>
            <a:ext cx="5448300" cy="3479023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1976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 VIỆT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213543-4132-4479-957A-5B6D968944AE}"/>
              </a:ext>
            </a:extLst>
          </p:cNvPr>
          <p:cNvGrpSpPr/>
          <p:nvPr/>
        </p:nvGrpSpPr>
        <p:grpSpPr>
          <a:xfrm>
            <a:off x="5352394" y="546651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F4D6E16-B76F-49C5-8179-8973776195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832"/>
    </mc:Choice>
    <mc:Fallback xmlns="">
      <p:transition advTm="2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pic>
        <p:nvPicPr>
          <p:cNvPr id="2" name="p79 4,đ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467" y="5736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407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050606" y="4998720"/>
            <a:ext cx="6253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516880" y="5557520"/>
            <a:ext cx="65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050606" y="6116320"/>
            <a:ext cx="693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AFEA21-5156-4D98-8972-AE3AF5747560}"/>
              </a:ext>
            </a:extLst>
          </p:cNvPr>
          <p:cNvSpPr/>
          <p:nvPr/>
        </p:nvSpPr>
        <p:spPr>
          <a:xfrm>
            <a:off x="3093958" y="406400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AD0A5F5-C491-4C74-A619-4DE0CB63AFB5}"/>
              </a:ext>
            </a:extLst>
          </p:cNvPr>
          <p:cNvSpPr/>
          <p:nvPr/>
        </p:nvSpPr>
        <p:spPr>
          <a:xfrm>
            <a:off x="3024870" y="461264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FD6F550-DE89-48D0-B43C-CD87F467EE8C}"/>
              </a:ext>
            </a:extLst>
          </p:cNvPr>
          <p:cNvSpPr/>
          <p:nvPr/>
        </p:nvSpPr>
        <p:spPr>
          <a:xfrm>
            <a:off x="3024870" y="5256706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6566AB6-C35A-4B76-AAF2-9B47C0FA3C20}"/>
              </a:ext>
            </a:extLst>
          </p:cNvPr>
          <p:cNvSpPr/>
          <p:nvPr/>
        </p:nvSpPr>
        <p:spPr>
          <a:xfrm>
            <a:off x="3028921" y="590077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2"/>
    </mc:Choice>
    <mc:Fallback xmlns="">
      <p:transition spd="slow" advTm="6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938244"/>
            <a:ext cx="2510997" cy="180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552" y="938244"/>
            <a:ext cx="2510998" cy="18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7" y="3059445"/>
            <a:ext cx="4839537" cy="2110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832C9CE-8C9F-4BB2-9EC4-06D0A4BD104C}"/>
              </a:ext>
            </a:extLst>
          </p:cNvPr>
          <p:cNvSpPr txBox="1"/>
          <p:nvPr/>
        </p:nvSpPr>
        <p:spPr>
          <a:xfrm>
            <a:off x="6224927" y="458249"/>
            <a:ext cx="5314404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A74750-74C7-4F05-A96F-B86F6236675A}"/>
              </a:ext>
            </a:extLst>
          </p:cNvPr>
          <p:cNvSpPr txBox="1"/>
          <p:nvPr/>
        </p:nvSpPr>
        <p:spPr>
          <a:xfrm>
            <a:off x="6224927" y="2244203"/>
            <a:ext cx="531440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4CEBC46-8E85-447A-AA6A-131CABD0F1E3}"/>
              </a:ext>
            </a:extLst>
          </p:cNvPr>
          <p:cNvSpPr txBox="1"/>
          <p:nvPr/>
        </p:nvSpPr>
        <p:spPr>
          <a:xfrm>
            <a:off x="6224927" y="3291493"/>
            <a:ext cx="53144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nhìn</a:t>
            </a:r>
            <a:r>
              <a:rPr lang="en-US" sz="2400" dirty="0">
                <a:solidFill>
                  <a:srgbClr val="002060"/>
                </a:solidFill>
              </a:rPr>
              <a:t> qua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giống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EFFEEC9-397E-4109-847B-DD31998F8CFA}"/>
              </a:ext>
            </a:extLst>
          </p:cNvPr>
          <p:cNvSpPr txBox="1"/>
          <p:nvPr/>
        </p:nvSpPr>
        <p:spPr>
          <a:xfrm>
            <a:off x="6224927" y="4431115"/>
            <a:ext cx="531440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4..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cha?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30BD69-CE57-41BC-A015-2AE4EAB70366}"/>
              </a:ext>
            </a:extLst>
          </p:cNvPr>
          <p:cNvSpPr txBox="1"/>
          <p:nvPr/>
        </p:nvSpPr>
        <p:spPr>
          <a:xfrm>
            <a:off x="6224927" y="5570737"/>
            <a:ext cx="53144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43FF191-297C-49B5-BD71-D4B15D79EF73}"/>
              </a:ext>
            </a:extLst>
          </p:cNvPr>
          <p:cNvSpPr/>
          <p:nvPr/>
        </p:nvSpPr>
        <p:spPr>
          <a:xfrm>
            <a:off x="1461391" y="5170154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n-ea"/>
              </a:rPr>
              <a:t>Cún con nhìn thấy dế mèn trên tàu lá.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82614A6-3833-4855-A9E9-2F00C50FAD40}"/>
              </a:ext>
            </a:extLst>
          </p:cNvPr>
          <p:cNvGrpSpPr/>
          <p:nvPr/>
        </p:nvGrpSpPr>
        <p:grpSpPr>
          <a:xfrm>
            <a:off x="3229669" y="5075962"/>
            <a:ext cx="6741264" cy="1323439"/>
            <a:chOff x="1980028" y="4401259"/>
            <a:chExt cx="4331114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786D504-3E50-41F9-AD1C-ECF91D515915}"/>
                </a:ext>
              </a:extLst>
            </p:cNvPr>
            <p:cNvSpPr txBox="1"/>
            <p:nvPr/>
          </p:nvSpPr>
          <p:spPr>
            <a:xfrm>
              <a:off x="4984346" y="4417554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7DCB08-0E44-4AC1-836E-E26A537ECC0B}"/>
                </a:ext>
              </a:extLst>
            </p:cNvPr>
            <p:cNvSpPr txBox="1"/>
            <p:nvPr/>
          </p:nvSpPr>
          <p:spPr>
            <a:xfrm>
              <a:off x="5586264" y="4405589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2D9965E-E399-4EB2-AA12-41DA5E40007B}"/>
                </a:ext>
              </a:extLst>
            </p:cNvPr>
            <p:cNvSpPr txBox="1"/>
            <p:nvPr/>
          </p:nvSpPr>
          <p:spPr>
            <a:xfrm>
              <a:off x="3316598" y="4405589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9135ECF-7F81-4936-877A-B9E997EBCA73}"/>
                </a:ext>
              </a:extLst>
            </p:cNvPr>
            <p:cNvSpPr txBox="1"/>
            <p:nvPr/>
          </p:nvSpPr>
          <p:spPr>
            <a:xfrm>
              <a:off x="1980028" y="4401259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77"/>
    </mc:Choice>
    <mc:Fallback xmlns="">
      <p:transition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6A1082-8C4F-45A6-A944-CC822FCE9B83}"/>
              </a:ext>
            </a:extLst>
          </p:cNvPr>
          <p:cNvSpPr txBox="1"/>
          <p:nvPr/>
        </p:nvSpPr>
        <p:spPr>
          <a:xfrm>
            <a:off x="1047969" y="4059535"/>
            <a:ext cx="157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F04D8B-F0B5-436E-ABCF-7DF92266D8F0}"/>
              </a:ext>
            </a:extLst>
          </p:cNvPr>
          <p:cNvSpPr txBox="1"/>
          <p:nvPr/>
        </p:nvSpPr>
        <p:spPr>
          <a:xfrm>
            <a:off x="3760162" y="40666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5E60AB9-50EE-41B4-8F14-3D75EBB733CB}"/>
              </a:ext>
            </a:extLst>
          </p:cNvPr>
          <p:cNvSpPr txBox="1"/>
          <p:nvPr/>
        </p:nvSpPr>
        <p:spPr>
          <a:xfrm>
            <a:off x="6541462" y="4053987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88AF978-FEEE-41F0-8BBF-F915D9EEFD53}"/>
              </a:ext>
            </a:extLst>
          </p:cNvPr>
          <p:cNvSpPr txBox="1"/>
          <p:nvPr/>
        </p:nvSpPr>
        <p:spPr>
          <a:xfrm>
            <a:off x="9453690" y="4093902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0A33F2-E146-4F7D-A072-B93214D18B76}"/>
              </a:ext>
            </a:extLst>
          </p:cNvPr>
          <p:cNvSpPr txBox="1"/>
          <p:nvPr/>
        </p:nvSpPr>
        <p:spPr>
          <a:xfrm>
            <a:off x="1055062" y="5374787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E49224-0F21-4682-8E59-6EBAFC63E865}"/>
              </a:ext>
            </a:extLst>
          </p:cNvPr>
          <p:cNvSpPr txBox="1"/>
          <p:nvPr/>
        </p:nvSpPr>
        <p:spPr>
          <a:xfrm>
            <a:off x="3785562" y="5362087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DE03FE-34F9-42B2-ADCB-188EAFAFF623}"/>
              </a:ext>
            </a:extLst>
          </p:cNvPr>
          <p:cNvSpPr txBox="1"/>
          <p:nvPr/>
        </p:nvSpPr>
        <p:spPr>
          <a:xfrm>
            <a:off x="6516062" y="53493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99FB30-F787-49A6-8937-D4D4FEC28095}"/>
              </a:ext>
            </a:extLst>
          </p:cNvPr>
          <p:cNvSpPr txBox="1"/>
          <p:nvPr/>
        </p:nvSpPr>
        <p:spPr>
          <a:xfrm>
            <a:off x="9437062" y="53747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A7662DD-70A6-40EE-85D4-1BCD93A8A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p:transition spd="slow" advTm="914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p:transition spd="slow" advTm="39111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6|3.8|4.2|34.2|1.4|1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1|10.8|16.7|20.5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165</Words>
  <Application>Microsoft Office PowerPoint</Application>
  <PresentationFormat>Custom</PresentationFormat>
  <Paragraphs>62</Paragraphs>
  <Slides>16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Office 主题​​</vt:lpstr>
      <vt:lpstr>1_Office 主题</vt:lpstr>
      <vt:lpstr>默认设计模板</vt:lpstr>
      <vt:lpstr>6_Office Theme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2021-08-20T14:16:30Z</dcterms:created>
  <dcterms:modified xsi:type="dcterms:W3CDTF">2022-09-29T05:40:45Z</dcterms:modified>
</cp:coreProperties>
</file>