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0" r:id="rId2"/>
    <p:sldId id="281" r:id="rId3"/>
    <p:sldId id="288" r:id="rId4"/>
    <p:sldId id="287" r:id="rId5"/>
    <p:sldId id="29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E94BF-F260-45DE-8AE1-EBDD2FE4557C}"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9476E-C5BB-41C0-A4FC-F81BEC461E2E}" type="slidenum">
              <a:rPr lang="en-US" smtClean="0"/>
              <a:t>‹#›</a:t>
            </a:fld>
            <a:endParaRPr lang="en-US"/>
          </a:p>
        </p:txBody>
      </p:sp>
    </p:spTree>
    <p:extLst>
      <p:ext uri="{BB962C8B-B14F-4D97-AF65-F5344CB8AC3E}">
        <p14:creationId xmlns:p14="http://schemas.microsoft.com/office/powerpoint/2010/main" val="197400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68CB5-EA0E-483D-9BE4-13A88CD5048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8203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F03A-6753-4236-AB77-1FBBC16D2F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DEE595-31F5-4667-97C9-3644F45D9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C5D888-87E2-4334-A87D-0F3FBCD95FF8}"/>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5" name="Footer Placeholder 4">
            <a:extLst>
              <a:ext uri="{FF2B5EF4-FFF2-40B4-BE49-F238E27FC236}">
                <a16:creationId xmlns:a16="http://schemas.microsoft.com/office/drawing/2014/main" id="{92E726CE-F7A9-4AF3-B91F-562E6CCB9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E3CD1-36E0-443E-A7B3-083AAD831676}"/>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327945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4B1C-4851-4F9D-B013-CB8ECAD341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B457C3-EDAB-4D2F-9315-070B7D93C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57E03-3E52-4E79-AE67-41CECBFFB7B5}"/>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5" name="Footer Placeholder 4">
            <a:extLst>
              <a:ext uri="{FF2B5EF4-FFF2-40B4-BE49-F238E27FC236}">
                <a16:creationId xmlns:a16="http://schemas.microsoft.com/office/drawing/2014/main" id="{35365CA0-8F84-4574-8049-9A9859782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E01C1-4316-4131-8902-2EE9D5EC358C}"/>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20894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F77DF-5180-4D99-BDCC-55A5B3E95A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06739A-AB22-4E12-9BD4-A903FB1CE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F5F44-00BB-4E1F-BE66-2B501EF682E7}"/>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5" name="Footer Placeholder 4">
            <a:extLst>
              <a:ext uri="{FF2B5EF4-FFF2-40B4-BE49-F238E27FC236}">
                <a16:creationId xmlns:a16="http://schemas.microsoft.com/office/drawing/2014/main" id="{373A620B-1958-4BB1-B323-7B81884F2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F89FD-06C3-4878-B608-38D1CD0C4DCE}"/>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982375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2FE64D6-785B-4BBA-BAE9-FDF4FE19AA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
        <p:nvSpPr>
          <p:cNvPr id="7" name="矩形 6"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a16="http://schemas.microsoft.com/office/drawing/2014/main" id="{7C4FB164-9FAC-4FAE-8C6F-0DA8F26203AF}"/>
              </a:ext>
            </a:extLst>
          </p:cNvPr>
          <p:cNvSpPr/>
          <p:nvPr userDrawn="1"/>
        </p:nvSpPr>
        <p:spPr>
          <a:xfrm>
            <a:off x="206901" y="201778"/>
            <a:ext cx="11778197" cy="64544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endParaRPr>
          </a:p>
        </p:txBody>
      </p:sp>
    </p:spTree>
    <p:extLst>
      <p:ext uri="{BB962C8B-B14F-4D97-AF65-F5344CB8AC3E}">
        <p14:creationId xmlns:p14="http://schemas.microsoft.com/office/powerpoint/2010/main" val="29862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45B7-112C-4582-AB92-B6877E0CD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87FE1-D762-4A30-A214-10B2E0B77F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CF6D7-B266-42D2-A701-21D40CAC8B05}"/>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5" name="Footer Placeholder 4">
            <a:extLst>
              <a:ext uri="{FF2B5EF4-FFF2-40B4-BE49-F238E27FC236}">
                <a16:creationId xmlns:a16="http://schemas.microsoft.com/office/drawing/2014/main" id="{F2F87893-6008-4FCD-8B81-AC03034F9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A4634-FFF5-48E6-9B15-0A5BDD87858D}"/>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253860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6A4C-3E00-4DCF-9C1A-956BF2FEA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239C75-95D7-46F9-8EE9-F12A247BB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62ECC-2E11-4D8D-BF99-AC389A8CAB61}"/>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5" name="Footer Placeholder 4">
            <a:extLst>
              <a:ext uri="{FF2B5EF4-FFF2-40B4-BE49-F238E27FC236}">
                <a16:creationId xmlns:a16="http://schemas.microsoft.com/office/drawing/2014/main" id="{DD870E87-EDAA-411B-A0E1-3D36944FD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675A3-5BAD-4867-877C-EA38459192B4}"/>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146047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E948-1554-46B8-AFE7-BC549CD28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343B3-F5AD-4BCA-869A-0CAEB80BA4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AF52F-44ED-4EA0-8EA0-A32999BF0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CE8C4-FCF1-4C48-98E9-7046DA675006}"/>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6" name="Footer Placeholder 5">
            <a:extLst>
              <a:ext uri="{FF2B5EF4-FFF2-40B4-BE49-F238E27FC236}">
                <a16:creationId xmlns:a16="http://schemas.microsoft.com/office/drawing/2014/main" id="{DB7F7F08-BD9B-4C4D-BABC-BE52588CB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DFD5C-7FF7-48C4-B285-A4BD072F48AF}"/>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272873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C0C0-94AD-4B22-A5EE-E6C49F3DD3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4C3F3-162A-46C8-ADEB-8C949CDE7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54FB7-A50B-4C67-9858-2FED188D3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77233-A69B-4758-A30A-329EC7FD39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E62FA-5167-42EB-9D1B-3E5276724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A01D9A-648E-40F7-A493-9099BD4D7B85}"/>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8" name="Footer Placeholder 7">
            <a:extLst>
              <a:ext uri="{FF2B5EF4-FFF2-40B4-BE49-F238E27FC236}">
                <a16:creationId xmlns:a16="http://schemas.microsoft.com/office/drawing/2014/main" id="{5DA4CAFF-4A57-4560-8A6D-34F1C6883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90507-E450-4DE4-86B1-F15341F19FC3}"/>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304270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C40C-D94B-4CF7-9CA8-703E8EEA1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3EFE44-54C4-44C5-A984-0FFC3EECF6EF}"/>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4" name="Footer Placeholder 3">
            <a:extLst>
              <a:ext uri="{FF2B5EF4-FFF2-40B4-BE49-F238E27FC236}">
                <a16:creationId xmlns:a16="http://schemas.microsoft.com/office/drawing/2014/main" id="{E33B6F3A-1163-4BEF-86EF-B671644B27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73BAAD-88E1-4CC2-849F-059BD6C62878}"/>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270207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1C5FE-270E-44EF-9B2C-6601F965FB0F}"/>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3" name="Footer Placeholder 2">
            <a:extLst>
              <a:ext uri="{FF2B5EF4-FFF2-40B4-BE49-F238E27FC236}">
                <a16:creationId xmlns:a16="http://schemas.microsoft.com/office/drawing/2014/main" id="{0B7F5CE8-B705-476F-B272-EE7E464492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D10AD-12AE-4FAA-8950-DD8617755E17}"/>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393547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42B1-B6DC-4540-9697-BF47CB250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055C7-C3AD-43F6-8CCC-18630189B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78A79A-311E-4222-9102-E4999908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88F4E-3BBE-4EA5-8792-8F978501856F}"/>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6" name="Footer Placeholder 5">
            <a:extLst>
              <a:ext uri="{FF2B5EF4-FFF2-40B4-BE49-F238E27FC236}">
                <a16:creationId xmlns:a16="http://schemas.microsoft.com/office/drawing/2014/main" id="{9C7D2944-CD98-4586-B5F4-E33552F07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08227-C962-405C-9A27-004B7E1DD0F7}"/>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56038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B600-7883-4274-A594-47170613C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92F0FE-7B44-42FF-B8B4-87975FFDB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485504-A27D-45FE-BE4F-84D00D3AA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43AC3-C72B-417E-859B-BB3825EFC0D2}"/>
              </a:ext>
            </a:extLst>
          </p:cNvPr>
          <p:cNvSpPr>
            <a:spLocks noGrp="1"/>
          </p:cNvSpPr>
          <p:nvPr>
            <p:ph type="dt" sz="half" idx="10"/>
          </p:nvPr>
        </p:nvSpPr>
        <p:spPr/>
        <p:txBody>
          <a:bodyPr/>
          <a:lstStyle/>
          <a:p>
            <a:fld id="{A8AEBA5E-1662-4649-A274-0C3A9E47299D}" type="datetimeFigureOut">
              <a:rPr lang="en-US" smtClean="0"/>
              <a:t>10/18/2023</a:t>
            </a:fld>
            <a:endParaRPr lang="en-US"/>
          </a:p>
        </p:txBody>
      </p:sp>
      <p:sp>
        <p:nvSpPr>
          <p:cNvPr id="6" name="Footer Placeholder 5">
            <a:extLst>
              <a:ext uri="{FF2B5EF4-FFF2-40B4-BE49-F238E27FC236}">
                <a16:creationId xmlns:a16="http://schemas.microsoft.com/office/drawing/2014/main" id="{BF9C2AE8-647A-47BB-9500-B60521E11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67E40-DAE8-441D-8971-ECFC33D49E58}"/>
              </a:ext>
            </a:extLst>
          </p:cNvPr>
          <p:cNvSpPr>
            <a:spLocks noGrp="1"/>
          </p:cNvSpPr>
          <p:nvPr>
            <p:ph type="sldNum" sz="quarter" idx="12"/>
          </p:nvPr>
        </p:nvSpPr>
        <p:spPr/>
        <p:txBody>
          <a:bodyPr/>
          <a:lstStyle/>
          <a:p>
            <a:fld id="{446863B3-31E1-4162-AB9D-7813431A15CB}" type="slidenum">
              <a:rPr lang="en-US" smtClean="0"/>
              <a:t>‹#›</a:t>
            </a:fld>
            <a:endParaRPr lang="en-US"/>
          </a:p>
        </p:txBody>
      </p:sp>
    </p:spTree>
    <p:extLst>
      <p:ext uri="{BB962C8B-B14F-4D97-AF65-F5344CB8AC3E}">
        <p14:creationId xmlns:p14="http://schemas.microsoft.com/office/powerpoint/2010/main" val="74064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91A1D-0A0D-49DD-ABBF-AD0065833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371F41-FF33-4974-A55F-3B0A88C63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9CA5F-0348-433B-A271-095976982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EBA5E-1662-4649-A274-0C3A9E47299D}" type="datetimeFigureOut">
              <a:rPr lang="en-US" smtClean="0"/>
              <a:t>10/18/2023</a:t>
            </a:fld>
            <a:endParaRPr lang="en-US"/>
          </a:p>
        </p:txBody>
      </p:sp>
      <p:sp>
        <p:nvSpPr>
          <p:cNvPr id="5" name="Footer Placeholder 4">
            <a:extLst>
              <a:ext uri="{FF2B5EF4-FFF2-40B4-BE49-F238E27FC236}">
                <a16:creationId xmlns:a16="http://schemas.microsoft.com/office/drawing/2014/main" id="{1211F068-5498-47E5-A47F-89BE5E7AF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ACF9B8-233B-4963-A4DC-A1A79CDCD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863B3-31E1-4162-AB9D-7813431A15CB}" type="slidenum">
              <a:rPr lang="en-US" smtClean="0"/>
              <a:t>‹#›</a:t>
            </a:fld>
            <a:endParaRPr lang="en-US"/>
          </a:p>
        </p:txBody>
      </p:sp>
    </p:spTree>
    <p:extLst>
      <p:ext uri="{BB962C8B-B14F-4D97-AF65-F5344CB8AC3E}">
        <p14:creationId xmlns:p14="http://schemas.microsoft.com/office/powerpoint/2010/main" val="2326803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4733" y="880765"/>
            <a:ext cx="6288505" cy="4058653"/>
            <a:chOff x="1511488" y="1026694"/>
            <a:chExt cx="6288505" cy="4058653"/>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3324" t="17189" r="9289" b="32865"/>
            <a:stretch/>
          </p:blipFill>
          <p:spPr>
            <a:xfrm>
              <a:off x="1511488" y="1026694"/>
              <a:ext cx="6288505" cy="4058653"/>
            </a:xfrm>
            <a:prstGeom prst="rect">
              <a:avLst/>
            </a:prstGeom>
          </p:spPr>
        </p:pic>
        <p:sp>
          <p:nvSpPr>
            <p:cNvPr id="5" name="文本框 4">
              <a:extLst>
                <a:ext uri="{FF2B5EF4-FFF2-40B4-BE49-F238E27FC236}">
                  <a16:creationId xmlns:a16="http://schemas.microsoft.com/office/drawing/2014/main" id="{804AFF67-DCBE-499D-9148-821BF8251A43}"/>
                </a:ext>
              </a:extLst>
            </p:cNvPr>
            <p:cNvSpPr txBox="1"/>
            <p:nvPr/>
          </p:nvSpPr>
          <p:spPr>
            <a:xfrm>
              <a:off x="2152025" y="2759511"/>
              <a:ext cx="500742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Kể</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lại</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một</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việc</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làm</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có</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ích</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mà</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em</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đã</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làm</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cùng</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bạn</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bè</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hoặc</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người</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thân</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rPr>
                <a:t>.</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panose="00000500000000000000" pitchFamily="2" charset="-122"/>
                <a:cs typeface="Calibri" panose="020F0502020204030204" pitchFamily="34" charset="0"/>
              </a:endParaRPr>
            </a:p>
          </p:txBody>
        </p:sp>
      </p:grpSp>
      <p:grpSp>
        <p:nvGrpSpPr>
          <p:cNvPr id="8" name="Group 7"/>
          <p:cNvGrpSpPr/>
          <p:nvPr/>
        </p:nvGrpSpPr>
        <p:grpSpPr>
          <a:xfrm>
            <a:off x="3823064" y="191764"/>
            <a:ext cx="4279252" cy="1280365"/>
            <a:chOff x="3823064" y="191764"/>
            <a:chExt cx="4279252" cy="1280365"/>
          </a:xfrm>
        </p:grpSpPr>
        <p:sp>
          <p:nvSpPr>
            <p:cNvPr id="2" name="矩形: 圆角 1">
              <a:extLst>
                <a:ext uri="{FF2B5EF4-FFF2-40B4-BE49-F238E27FC236}">
                  <a16:creationId xmlns:a16="http://schemas.microsoft.com/office/drawing/2014/main" id="{F013B66D-924D-4B9F-ACDD-B2E0720CD689}"/>
                </a:ext>
              </a:extLst>
            </p:cNvPr>
            <p:cNvSpPr/>
            <p:nvPr/>
          </p:nvSpPr>
          <p:spPr>
            <a:xfrm>
              <a:off x="3823064" y="191764"/>
              <a:ext cx="4279252" cy="916577"/>
            </a:xfrm>
            <a:prstGeom prst="roundRect">
              <a:avLst>
                <a:gd name="adj" fmla="val 50000"/>
              </a:avLst>
            </a:prstGeom>
            <a:solidFill>
              <a:srgbClr val="F1C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UVF Reina 12 Pro" panose="02000000000000000000" pitchFamily="2" charset="0"/>
                <a:ea typeface="字魂107号-萌趣欢乐体" panose="00000500000000000000" pitchFamily="2" charset="-122"/>
                <a:cs typeface="+mn-cs"/>
              </a:endParaRPr>
            </a:p>
          </p:txBody>
        </p:sp>
        <p:pic>
          <p:nvPicPr>
            <p:cNvPr id="6" name="Picture 5"/>
            <p:cNvPicPr>
              <a:picLocks noChangeAspect="1"/>
            </p:cNvPicPr>
            <p:nvPr/>
          </p:nvPicPr>
          <p:blipFill>
            <a:blip r:embed="rId4"/>
            <a:stretch>
              <a:fillRect/>
            </a:stretch>
          </p:blipFill>
          <p:spPr>
            <a:xfrm>
              <a:off x="3966077" y="289402"/>
              <a:ext cx="3993226" cy="1182727"/>
            </a:xfrm>
            <a:prstGeom prst="rect">
              <a:avLst/>
            </a:prstGeom>
          </p:spPr>
        </p:pic>
      </p:grpSp>
    </p:spTree>
    <p:extLst>
      <p:ext uri="{BB962C8B-B14F-4D97-AF65-F5344CB8AC3E}">
        <p14:creationId xmlns:p14="http://schemas.microsoft.com/office/powerpoint/2010/main" val="2437035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5">
            <a:extLst>
              <a:ext uri="{FF2B5EF4-FFF2-40B4-BE49-F238E27FC236}">
                <a16:creationId xmlns:a16="http://schemas.microsoft.com/office/drawing/2014/main" id="{21D80048-4B4A-4452-9AFE-737EF8661CBA}"/>
              </a:ext>
            </a:extLst>
          </p:cNvPr>
          <p:cNvSpPr/>
          <p:nvPr/>
        </p:nvSpPr>
        <p:spPr>
          <a:xfrm>
            <a:off x="566058" y="828817"/>
            <a:ext cx="11146973" cy="1132114"/>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Lựa</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chọn</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một</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việc</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có</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ích</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em</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đã</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từng</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làm</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cùng</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bạn</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bè</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hoặc</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người</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thân</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a:t>
            </a:r>
          </a:p>
        </p:txBody>
      </p:sp>
      <p:grpSp>
        <p:nvGrpSpPr>
          <p:cNvPr id="10" name="Group 9"/>
          <p:cNvGrpSpPr/>
          <p:nvPr/>
        </p:nvGrpSpPr>
        <p:grpSpPr>
          <a:xfrm>
            <a:off x="478971" y="2059395"/>
            <a:ext cx="3561807" cy="2619278"/>
            <a:chOff x="478970" y="2072642"/>
            <a:chExt cx="3561807" cy="2619278"/>
          </a:xfrm>
        </p:grpSpPr>
        <p:pic>
          <p:nvPicPr>
            <p:cNvPr id="6" name="图片 8"/>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16200000">
              <a:off x="950235" y="1601377"/>
              <a:ext cx="2619278" cy="3561807"/>
            </a:xfrm>
            <a:prstGeom prst="rect">
              <a:avLst/>
            </a:prstGeom>
          </p:spPr>
        </p:pic>
        <p:sp>
          <p:nvSpPr>
            <p:cNvPr id="9" name="TextBox 8"/>
            <p:cNvSpPr txBox="1"/>
            <p:nvPr/>
          </p:nvSpPr>
          <p:spPr>
            <a:xfrm>
              <a:off x="688547" y="2270023"/>
              <a:ext cx="3142652" cy="2246769"/>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Việc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ích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cộng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đồng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quyên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góp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báo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tặng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bạn</a:t>
              </a:r>
              <a:r>
                <a:rPr lang="en-US" sz="2800" dirty="0">
                  <a:latin typeface="Calibri" panose="020F0502020204030204" pitchFamily="34" charset="0"/>
                  <a:cs typeface="Calibri" panose="020F0502020204030204" pitchFamily="34" charset="0"/>
                </a:rPr>
                <a:t> ở </a:t>
              </a:r>
              <a:r>
                <a:rPr lang="en-US" sz="2800" dirty="0" err="1">
                  <a:latin typeface="Calibri" panose="020F0502020204030204" pitchFamily="34" charset="0"/>
                  <a:cs typeface="Calibri" panose="020F0502020204030204" pitchFamily="34" charset="0"/>
                </a:rPr>
                <a:t>vùng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khăn</a:t>
              </a:r>
              <a:r>
                <a:rPr lang="en-US" sz="2800" dirty="0">
                  <a:latin typeface="Calibri" panose="020F0502020204030204" pitchFamily="34" charset="0"/>
                  <a:cs typeface="Calibri" panose="020F0502020204030204" pitchFamily="34" charset="0"/>
                </a:rPr>
                <a:t>,…)</a:t>
              </a:r>
            </a:p>
          </p:txBody>
        </p:sp>
      </p:grpSp>
      <p:grpSp>
        <p:nvGrpSpPr>
          <p:cNvPr id="12" name="Group 11"/>
          <p:cNvGrpSpPr/>
          <p:nvPr/>
        </p:nvGrpSpPr>
        <p:grpSpPr>
          <a:xfrm>
            <a:off x="4315097" y="2067880"/>
            <a:ext cx="3561807" cy="2619278"/>
            <a:chOff x="4332514" y="2072643"/>
            <a:chExt cx="3561807" cy="2619278"/>
          </a:xfrm>
        </p:grpSpPr>
        <p:pic>
          <p:nvPicPr>
            <p:cNvPr id="7" name="图片 8"/>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6200000">
              <a:off x="4803779" y="1601378"/>
              <a:ext cx="2619278" cy="3561807"/>
            </a:xfrm>
            <a:prstGeom prst="rect">
              <a:avLst/>
            </a:prstGeom>
          </p:spPr>
        </p:pic>
        <p:sp>
          <p:nvSpPr>
            <p:cNvPr id="11" name="TextBox 10"/>
            <p:cNvSpPr txBox="1"/>
            <p:nvPr/>
          </p:nvSpPr>
          <p:spPr>
            <a:xfrm>
              <a:off x="4542092" y="2681301"/>
              <a:ext cx="3142652"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Việc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ích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lớp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vệ</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lớp</a:t>
              </a:r>
              <a:r>
                <a:rPr lang="en-US" sz="2800" dirty="0">
                  <a:latin typeface="Calibri" panose="020F0502020204030204" pitchFamily="34" charset="0"/>
                  <a:cs typeface="Calibri" panose="020F0502020204030204" pitchFamily="34" charset="0"/>
                </a:rPr>
                <a:t>,…)</a:t>
              </a:r>
            </a:p>
          </p:txBody>
        </p:sp>
      </p:grpSp>
      <p:grpSp>
        <p:nvGrpSpPr>
          <p:cNvPr id="14" name="Group 13"/>
          <p:cNvGrpSpPr/>
          <p:nvPr/>
        </p:nvGrpSpPr>
        <p:grpSpPr>
          <a:xfrm>
            <a:off x="8151224" y="2067880"/>
            <a:ext cx="3561807" cy="2619276"/>
            <a:chOff x="8186058" y="2072643"/>
            <a:chExt cx="3561807" cy="2619276"/>
          </a:xfrm>
        </p:grpSpPr>
        <p:pic>
          <p:nvPicPr>
            <p:cNvPr id="8" name="图片 8"/>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16200000">
              <a:off x="8657324" y="1601377"/>
              <a:ext cx="2619276" cy="3561807"/>
            </a:xfrm>
            <a:prstGeom prst="rect">
              <a:avLst/>
            </a:prstGeom>
          </p:spPr>
        </p:pic>
        <p:sp>
          <p:nvSpPr>
            <p:cNvPr id="13" name="TextBox 12"/>
            <p:cNvSpPr txBox="1"/>
            <p:nvPr/>
          </p:nvSpPr>
          <p:spPr>
            <a:xfrm>
              <a:off x="8395636" y="2681300"/>
              <a:ext cx="3142652"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Việc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ích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chăm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sóc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nuôi</a:t>
              </a:r>
              <a:r>
                <a:rPr lang="en-US" sz="2800" dirty="0">
                  <a:latin typeface="Calibri" panose="020F0502020204030204" pitchFamily="34" charset="0"/>
                  <a:cs typeface="Calibri" panose="020F0502020204030204" pitchFamily="34" charset="0"/>
                </a:rPr>
                <a:t>,…)</a:t>
              </a:r>
            </a:p>
          </p:txBody>
        </p:sp>
      </p:grpSp>
      <p:sp>
        <p:nvSpPr>
          <p:cNvPr id="15" name="矩形: 圆角 5">
            <a:extLst>
              <a:ext uri="{FF2B5EF4-FFF2-40B4-BE49-F238E27FC236}">
                <a16:creationId xmlns:a16="http://schemas.microsoft.com/office/drawing/2014/main" id="{21D80048-4B4A-4452-9AFE-737EF8661CBA}"/>
              </a:ext>
            </a:extLst>
          </p:cNvPr>
          <p:cNvSpPr/>
          <p:nvPr/>
        </p:nvSpPr>
        <p:spPr>
          <a:xfrm>
            <a:off x="566058" y="4944124"/>
            <a:ext cx="10572206" cy="1132114"/>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defTabSz="914400" rtl="0" eaLnBrk="1" fontAlgn="auto" latinLnBrk="0" hangingPunct="1">
              <a:lnSpc>
                <a:spcPct val="114000"/>
              </a:lnSpc>
              <a:spcBef>
                <a:spcPts val="0"/>
              </a:spcBef>
              <a:spcAft>
                <a:spcPts val="0"/>
              </a:spcAft>
              <a:buClrTx/>
              <a:buSzTx/>
              <a:buFontTx/>
              <a:buChar char="-"/>
              <a:tabLst/>
              <a:defRPr/>
            </a:pPr>
            <a:r>
              <a:rPr kumimoji="0" lang="en-US" altLang="zh-CN" sz="3200" b="1" i="0" u="none" strike="noStrike" kern="1200" cap="none" spc="0" normalizeH="0" baseline="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Em</a:t>
            </a:r>
            <a:r>
              <a:rPr kumimoji="0" lang="en-US" altLang="zh-CN" sz="3200" b="1" i="0" u="none" strike="noStrike" kern="1200" cap="none" spc="0" normalizeH="0" baseline="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baseline="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đã</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làm</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việc</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đó</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ở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đâu</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Khi</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nào</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Với</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những</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ai</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a:t>
            </a:r>
          </a:p>
          <a:p>
            <a:pPr marL="457200" marR="0" lvl="0" indent="-457200" defTabSz="914400" rtl="0" eaLnBrk="1" fontAlgn="auto" latinLnBrk="0" hangingPunct="1">
              <a:lnSpc>
                <a:spcPct val="114000"/>
              </a:lnSpc>
              <a:spcBef>
                <a:spcPts val="0"/>
              </a:spcBef>
              <a:spcAft>
                <a:spcPts val="0"/>
              </a:spcAft>
              <a:buClrTx/>
              <a:buSzTx/>
              <a:buFontTx/>
              <a:buChar char="-"/>
              <a:tabLst/>
              <a:defRPr/>
            </a:pPr>
            <a:r>
              <a:rPr lang="en-US" altLang="zh-CN" sz="3200" b="1" baseline="0" dirty="0" err="1">
                <a:solidFill>
                  <a:srgbClr val="98C553"/>
                </a:solidFill>
                <a:effectLst/>
                <a:latin typeface="Calibri" panose="020F0502020204030204" pitchFamily="34" charset="0"/>
                <a:ea typeface="等线" panose="020B0604020202020204" charset="-122"/>
                <a:cs typeface="Calibri" panose="020F0502020204030204" pitchFamily="34" charset="0"/>
              </a:rPr>
              <a:t>Em</a:t>
            </a:r>
            <a:r>
              <a:rPr lang="en-US" altLang="zh-CN" sz="3200" b="1" baseline="0"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baseline="0" dirty="0" err="1">
                <a:solidFill>
                  <a:srgbClr val="98C553"/>
                </a:solidFill>
                <a:effectLst/>
                <a:latin typeface="Calibri" panose="020F0502020204030204" pitchFamily="34" charset="0"/>
                <a:ea typeface="等线" panose="020B0604020202020204" charset="-122"/>
                <a:cs typeface="Calibri" panose="020F0502020204030204" pitchFamily="34" charset="0"/>
              </a:rPr>
              <a:t>đã</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tham</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gia</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làm</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những</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việc</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gì</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a:t>
            </a:r>
          </a:p>
          <a:p>
            <a:pPr marL="457200" marR="0" lvl="0" indent="-457200" defTabSz="914400" rtl="0" eaLnBrk="1" fontAlgn="auto" latinLnBrk="0" hangingPunct="1">
              <a:lnSpc>
                <a:spcPct val="114000"/>
              </a:lnSpc>
              <a:spcBef>
                <a:spcPts val="0"/>
              </a:spcBef>
              <a:spcAft>
                <a:spcPts val="0"/>
              </a:spcAft>
              <a:buClrTx/>
              <a:buSzTx/>
              <a:buFontTx/>
              <a:buChar char="-"/>
              <a:tabLst/>
              <a:defRPr/>
            </a:pPr>
            <a:r>
              <a:rPr kumimoji="0" lang="en-US" altLang="zh-CN" sz="3200" b="1" i="0" u="none" strike="noStrike" kern="1200" cap="none" spc="0" normalizeH="0" baseline="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Việc</a:t>
            </a:r>
            <a:r>
              <a:rPr kumimoji="0" lang="en-US" altLang="zh-CN" sz="3200" b="1" i="0" u="none" strike="noStrike" kern="1200" cap="none" spc="0" normalizeH="0" baseline="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baseline="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đó</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có</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ích</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như</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thế</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nào</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a:t>
            </a:r>
            <a:endParaRPr kumimoji="0" lang="zh-CN" altLang="en-US" sz="3200" b="1" i="0" u="none" strike="noStrike" kern="1200" cap="none" spc="0" normalizeH="0" baseline="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endParaRPr>
          </a:p>
        </p:txBody>
      </p:sp>
      <p:pic>
        <p:nvPicPr>
          <p:cNvPr id="19" name="Picture 18"/>
          <p:cNvPicPr>
            <a:picLocks noChangeAspect="1"/>
          </p:cNvPicPr>
          <p:nvPr/>
        </p:nvPicPr>
        <p:blipFill>
          <a:blip r:embed="rId3"/>
          <a:stretch>
            <a:fillRect/>
          </a:stretch>
        </p:blipFill>
        <p:spPr>
          <a:xfrm>
            <a:off x="155976" y="76979"/>
            <a:ext cx="995474" cy="998605"/>
          </a:xfrm>
          <a:prstGeom prst="rect">
            <a:avLst/>
          </a:prstGeom>
        </p:spPr>
      </p:pic>
    </p:spTree>
    <p:extLst>
      <p:ext uri="{BB962C8B-B14F-4D97-AF65-F5344CB8AC3E}">
        <p14:creationId xmlns:p14="http://schemas.microsoft.com/office/powerpoint/2010/main" val="306822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A638E746-FAF9-45FE-9FF5-431EAE84B8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35534" y="250100"/>
            <a:ext cx="5271194" cy="2994090"/>
          </a:xfrm>
          <a:prstGeom prst="rect">
            <a:avLst/>
          </a:prstGeom>
        </p:spPr>
      </p:pic>
      <p:pic>
        <p:nvPicPr>
          <p:cNvPr id="3" name="Picture 2"/>
          <p:cNvPicPr>
            <a:picLocks noChangeAspect="1"/>
          </p:cNvPicPr>
          <p:nvPr/>
        </p:nvPicPr>
        <p:blipFill>
          <a:blip r:embed="rId3"/>
          <a:stretch>
            <a:fillRect/>
          </a:stretch>
        </p:blipFill>
        <p:spPr>
          <a:xfrm>
            <a:off x="6369140" y="250100"/>
            <a:ext cx="5167221" cy="2994090"/>
          </a:xfrm>
          <a:prstGeom prst="rect">
            <a:avLst/>
          </a:prstGeom>
        </p:spPr>
      </p:pic>
    </p:spTree>
    <p:extLst>
      <p:ext uri="{BB962C8B-B14F-4D97-AF65-F5344CB8AC3E}">
        <p14:creationId xmlns:p14="http://schemas.microsoft.com/office/powerpoint/2010/main" val="247180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5">
            <a:extLst>
              <a:ext uri="{FF2B5EF4-FFF2-40B4-BE49-F238E27FC236}">
                <a16:creationId xmlns:a16="http://schemas.microsoft.com/office/drawing/2014/main" id="{21D80048-4B4A-4452-9AFE-737EF8661CBA}"/>
              </a:ext>
            </a:extLst>
          </p:cNvPr>
          <p:cNvSpPr/>
          <p:nvPr/>
        </p:nvSpPr>
        <p:spPr>
          <a:xfrm>
            <a:off x="313509" y="1185868"/>
            <a:ext cx="11582402" cy="1132114"/>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14000"/>
              </a:lnSpc>
              <a:spcBef>
                <a:spcPts val="0"/>
              </a:spcBef>
              <a:spcAft>
                <a:spcPts val="0"/>
              </a:spcAft>
              <a:buClrTx/>
              <a:buSzTx/>
              <a:tabLst/>
              <a:defRPr/>
            </a:pP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Chia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sẻ</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với</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bạn</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việc</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có</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ích</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em</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đã</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làm</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cùng</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bạn</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bè</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hoặc</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người</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thân</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a:t>
            </a:r>
          </a:p>
          <a:p>
            <a:pPr marL="457200" marR="0" lvl="0" indent="-457200" defTabSz="914400" rtl="0" eaLnBrk="1" fontAlgn="auto" latinLnBrk="0" hangingPunct="1">
              <a:lnSpc>
                <a:spcPct val="114000"/>
              </a:lnSpc>
              <a:spcBef>
                <a:spcPts val="0"/>
              </a:spcBef>
              <a:spcAft>
                <a:spcPts val="0"/>
              </a:spcAft>
              <a:buClrTx/>
              <a:buSzTx/>
              <a:buFontTx/>
              <a:buChar char="-"/>
              <a:tabLst/>
              <a:defRPr/>
            </a:pP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Kể</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lại</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công</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việc</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em</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đã</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tham</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gia</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theo</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đúng</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trình</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tự</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và</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nêu</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cảm</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xúc</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của</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 </a:t>
            </a:r>
            <a:r>
              <a:rPr kumimoji="0" lang="en-US" altLang="zh-CN" sz="3200" b="1" i="0" u="none" strike="noStrike" kern="1200" cap="none" spc="0" normalizeH="0" noProof="0" dirty="0" err="1">
                <a:solidFill>
                  <a:srgbClr val="98C553"/>
                </a:solidFill>
                <a:effectLst/>
                <a:uLnTx/>
                <a:uFillTx/>
                <a:latin typeface="Calibri" panose="020F0502020204030204" pitchFamily="34" charset="0"/>
                <a:ea typeface="等线" panose="020B0604020202020204" charset="-122"/>
                <a:cs typeface="Calibri" panose="020F0502020204030204" pitchFamily="34" charset="0"/>
              </a:rPr>
              <a:t>em</a:t>
            </a:r>
            <a:r>
              <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rPr>
              <a:t>.</a:t>
            </a:r>
          </a:p>
          <a:p>
            <a:pPr marL="457200" marR="0" lvl="0" indent="-457200" defTabSz="914400" rtl="0" eaLnBrk="1" fontAlgn="auto" latinLnBrk="0" hangingPunct="1">
              <a:lnSpc>
                <a:spcPct val="114000"/>
              </a:lnSpc>
              <a:spcBef>
                <a:spcPts val="0"/>
              </a:spcBef>
              <a:spcAft>
                <a:spcPts val="0"/>
              </a:spcAft>
              <a:buClrTx/>
              <a:buSzTx/>
              <a:buFontTx/>
              <a:buChar char="-"/>
              <a:tabLst/>
              <a:defRPr/>
            </a:pP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Nêu</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lợi</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ích</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của</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công</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việc</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 </a:t>
            </a:r>
            <a:r>
              <a:rPr lang="en-US" altLang="zh-CN" sz="3200" b="1" dirty="0" err="1">
                <a:solidFill>
                  <a:srgbClr val="98C553"/>
                </a:solidFill>
                <a:effectLst/>
                <a:latin typeface="Calibri" panose="020F0502020204030204" pitchFamily="34" charset="0"/>
                <a:ea typeface="等线" panose="020B0604020202020204" charset="-122"/>
                <a:cs typeface="Calibri" panose="020F0502020204030204" pitchFamily="34" charset="0"/>
              </a:rPr>
              <a:t>đó</a:t>
            </a:r>
            <a:r>
              <a:rPr lang="en-US" altLang="zh-CN" sz="3200" b="1" dirty="0">
                <a:solidFill>
                  <a:srgbClr val="98C553"/>
                </a:solidFill>
                <a:effectLst/>
                <a:latin typeface="Calibri" panose="020F0502020204030204" pitchFamily="34" charset="0"/>
                <a:ea typeface="等线" panose="020B0604020202020204" charset="-122"/>
                <a:cs typeface="Calibri" panose="020F0502020204030204" pitchFamily="34" charset="0"/>
              </a:rPr>
              <a:t>.</a:t>
            </a:r>
            <a:endParaRPr kumimoji="0" lang="en-US" altLang="zh-CN" sz="3200" b="1" i="0" u="none" strike="noStrike" kern="1200" cap="none" spc="0" normalizeH="0" noProof="0" dirty="0">
              <a:solidFill>
                <a:srgbClr val="98C553"/>
              </a:solidFill>
              <a:effectLst/>
              <a:uLnTx/>
              <a:uFillTx/>
              <a:latin typeface="Calibri" panose="020F0502020204030204" pitchFamily="34" charset="0"/>
              <a:ea typeface="等线" panose="020B0604020202020204" charset="-122"/>
              <a:cs typeface="Calibri" panose="020F0502020204030204" pitchFamily="34" charset="0"/>
            </a:endParaRPr>
          </a:p>
        </p:txBody>
      </p:sp>
      <p:grpSp>
        <p:nvGrpSpPr>
          <p:cNvPr id="11" name="Group 10"/>
          <p:cNvGrpSpPr/>
          <p:nvPr/>
        </p:nvGrpSpPr>
        <p:grpSpPr>
          <a:xfrm>
            <a:off x="2288861" y="3608765"/>
            <a:ext cx="4033829" cy="3094657"/>
            <a:chOff x="2358265" y="2940382"/>
            <a:chExt cx="4033829" cy="3094657"/>
          </a:xfrm>
        </p:grpSpPr>
        <p:pic>
          <p:nvPicPr>
            <p:cNvPr id="6" name="图片 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2827851" y="2470796"/>
              <a:ext cx="3094657" cy="4033829"/>
            </a:xfrm>
            <a:prstGeom prst="rect">
              <a:avLst/>
            </a:prstGeom>
          </p:spPr>
        </p:pic>
        <p:sp>
          <p:nvSpPr>
            <p:cNvPr id="8" name="TextBox 7"/>
            <p:cNvSpPr txBox="1"/>
            <p:nvPr/>
          </p:nvSpPr>
          <p:spPr>
            <a:xfrm>
              <a:off x="2637819" y="3148882"/>
              <a:ext cx="3474720" cy="2677656"/>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rõ</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ràng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mạch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việc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tự</a:t>
              </a:r>
              <a:r>
                <a:rPr lang="en-US" sz="2800" dirty="0">
                  <a:latin typeface="Calibri" panose="020F0502020204030204" pitchFamily="34" charset="0"/>
                  <a:cs typeface="Calibri" panose="020F0502020204030204" pitchFamily="34" charset="0"/>
                </a:rPr>
                <a:t>.</a:t>
              </a:r>
            </a:p>
            <a:p>
              <a:pPr algn="just"/>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chỉ</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biểu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lộ</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cảm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xúc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trợ</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phần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nói</a:t>
              </a:r>
              <a:r>
                <a:rPr lang="en-US" sz="2800" dirty="0">
                  <a:latin typeface="Calibri" panose="020F0502020204030204" pitchFamily="34" charset="0"/>
                  <a:cs typeface="Calibri" panose="020F0502020204030204" pitchFamily="34" charset="0"/>
                </a:rPr>
                <a:t>.</a:t>
              </a:r>
            </a:p>
          </p:txBody>
        </p:sp>
      </p:grpSp>
      <p:grpSp>
        <p:nvGrpSpPr>
          <p:cNvPr id="10" name="Group 9"/>
          <p:cNvGrpSpPr/>
          <p:nvPr/>
        </p:nvGrpSpPr>
        <p:grpSpPr>
          <a:xfrm>
            <a:off x="6374553" y="3581483"/>
            <a:ext cx="4033830" cy="3094657"/>
            <a:chOff x="6555803" y="3462896"/>
            <a:chExt cx="4033830" cy="3094657"/>
          </a:xfrm>
        </p:grpSpPr>
        <p:pic>
          <p:nvPicPr>
            <p:cNvPr id="7" name="图片 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7025389" y="2993310"/>
              <a:ext cx="3094657" cy="4033830"/>
            </a:xfrm>
            <a:prstGeom prst="rect">
              <a:avLst/>
            </a:prstGeom>
          </p:spPr>
        </p:pic>
        <p:sp>
          <p:nvSpPr>
            <p:cNvPr id="9" name="TextBox 8"/>
            <p:cNvSpPr txBox="1"/>
            <p:nvPr/>
          </p:nvSpPr>
          <p:spPr>
            <a:xfrm>
              <a:off x="6764807" y="3632941"/>
              <a:ext cx="3545270" cy="2677656"/>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Chăm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nghe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chỉ</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cười</a:t>
              </a:r>
              <a:r>
                <a:rPr lang="en-US" sz="2800" dirty="0">
                  <a:latin typeface="Calibri" panose="020F0502020204030204" pitchFamily="34" charset="0"/>
                  <a:cs typeface="Calibri" panose="020F0502020204030204" pitchFamily="34" charset="0"/>
                </a:rPr>
                <a:t>,…)</a:t>
              </a:r>
            </a:p>
            <a:p>
              <a:pPr algn="just"/>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hỏi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người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nói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thúc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phần</a:t>
              </a:r>
              <a:r>
                <a:rPr lang="en-US" sz="2800" dirty="0">
                  <a:latin typeface="Calibri" panose="020F0502020204030204" pitchFamily="34" charset="0"/>
                  <a:cs typeface="Calibri" panose="020F0502020204030204" pitchFamily="34" charset="0"/>
                </a:rPr>
                <a:t> chia </a:t>
              </a:r>
              <a:r>
                <a:rPr lang="en-US" sz="2800" dirty="0" err="1">
                  <a:latin typeface="Calibri" panose="020F0502020204030204" pitchFamily="34" charset="0"/>
                  <a:cs typeface="Calibri" panose="020F0502020204030204" pitchFamily="34" charset="0"/>
                </a:rPr>
                <a:t>sẻ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mình</a:t>
              </a:r>
              <a:r>
                <a:rPr lang="en-US" sz="2800" dirty="0">
                  <a:latin typeface="Calibri" panose="020F0502020204030204" pitchFamily="34" charset="0"/>
                  <a:cs typeface="Calibri" panose="020F0502020204030204" pitchFamily="34" charset="0"/>
                </a:rPr>
                <a:t>.</a:t>
              </a:r>
            </a:p>
          </p:txBody>
        </p:sp>
      </p:gr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96" b="95313" l="5527" r="55959">
                        <a14:backgroundMark x1="50086" y1="15451" x2="50604" y2="25347"/>
                        <a14:backgroundMark x1="51123" y1="34201" x2="49396" y2="34375"/>
                        <a14:backgroundMark x1="50950" y1="65972" x2="50950" y2="70486"/>
                      </a14:backgroundRemoval>
                    </a14:imgEffect>
                  </a14:imgLayer>
                </a14:imgProps>
              </a:ext>
              <a:ext uri="{28A0092B-C50C-407E-A947-70E740481C1C}">
                <a14:useLocalDpi xmlns:a14="http://schemas.microsoft.com/office/drawing/2010/main" val="0"/>
              </a:ext>
            </a:extLst>
          </a:blip>
          <a:srcRect l="10678" t="18886" r="44435" b="138"/>
          <a:stretch/>
        </p:blipFill>
        <p:spPr>
          <a:xfrm>
            <a:off x="-64541" y="3805647"/>
            <a:ext cx="3076045" cy="3230880"/>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4861" b="97049" l="48187" r="98446">
                        <a14:foregroundMark x1="84456" y1="56771" x2="84456" y2="56771"/>
                        <a14:foregroundMark x1="83074" y1="53299" x2="79620" y2="58854"/>
                        <a14:foregroundMark x1="78756" y1="50694" x2="76339" y2="54514"/>
                        <a14:foregroundMark x1="78066" y1="29167" x2="76684" y2="37674"/>
                        <a14:backgroundMark x1="50086" y1="15451" x2="50604" y2="25347"/>
                        <a14:backgroundMark x1="51123" y1="34201" x2="49396" y2="34375"/>
                        <a14:backgroundMark x1="50950" y1="65972" x2="50950" y2="70486"/>
                        <a14:backgroundMark x1="73057" y1="17708" x2="63385" y2="27083"/>
                        <a14:backgroundMark x1="65630" y1="7986" x2="77547" y2="8854"/>
                        <a14:backgroundMark x1="70639" y1="14236" x2="73575" y2="10417"/>
                        <a14:backgroundMark x1="66149" y1="15278" x2="70812" y2="7986"/>
                        <a14:backgroundMark x1="59240" y1="84028" x2="59413" y2="92708"/>
                        <a14:backgroundMark x1="70121" y1="87847" x2="70121" y2="87847"/>
                      </a14:backgroundRemoval>
                    </a14:imgEffect>
                  </a14:imgLayer>
                </a14:imgProps>
              </a:ext>
              <a:ext uri="{28A0092B-C50C-407E-A947-70E740481C1C}">
                <a14:useLocalDpi xmlns:a14="http://schemas.microsoft.com/office/drawing/2010/main" val="0"/>
              </a:ext>
            </a:extLst>
          </a:blip>
          <a:srcRect l="44787" t="-606" r="-352" b="744"/>
          <a:stretch/>
        </p:blipFill>
        <p:spPr>
          <a:xfrm>
            <a:off x="8790224" y="3462897"/>
            <a:ext cx="3236318" cy="3386394"/>
          </a:xfrm>
          <a:prstGeom prst="rect">
            <a:avLst/>
          </a:prstGeom>
        </p:spPr>
      </p:pic>
      <p:grpSp>
        <p:nvGrpSpPr>
          <p:cNvPr id="12" name="组合 12">
            <a:extLst>
              <a:ext uri="{FF2B5EF4-FFF2-40B4-BE49-F238E27FC236}">
                <a16:creationId xmlns:a16="http://schemas.microsoft.com/office/drawing/2014/main" id="{782D2231-8C79-4B44-B307-99B9F6BCFDFA}"/>
              </a:ext>
            </a:extLst>
          </p:cNvPr>
          <p:cNvGrpSpPr/>
          <p:nvPr/>
        </p:nvGrpSpPr>
        <p:grpSpPr>
          <a:xfrm>
            <a:off x="7044586" y="3106825"/>
            <a:ext cx="2931569" cy="668404"/>
            <a:chOff x="304800" y="673100"/>
            <a:chExt cx="4000500" cy="4000500"/>
          </a:xfrm>
          <a:solidFill>
            <a:schemeClr val="bg1"/>
          </a:solidFill>
          <a:effectLst/>
        </p:grpSpPr>
        <p:sp>
          <p:nvSpPr>
            <p:cNvPr id="13" name="同心圆 14">
              <a:extLst>
                <a:ext uri="{FF2B5EF4-FFF2-40B4-BE49-F238E27FC236}">
                  <a16:creationId xmlns:a16="http://schemas.microsoft.com/office/drawing/2014/main" id="{E58F1BB0-911E-4888-ACF9-1352ECE67A2F}"/>
                </a:ext>
              </a:extLst>
            </p:cNvPr>
            <p:cNvSpPr/>
            <p:nvPr/>
          </p:nvSpPr>
          <p:spPr>
            <a:xfrm>
              <a:off x="304800" y="673100"/>
              <a:ext cx="4000500" cy="4000500"/>
            </a:xfrm>
            <a:prstGeom prst="donut">
              <a:avLst>
                <a:gd name="adj" fmla="val 4879"/>
              </a:avLst>
            </a:prstGeom>
            <a:noFill/>
            <a:ln>
              <a:solidFill>
                <a:srgbClr val="98C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椭圆 14">
              <a:extLst>
                <a:ext uri="{FF2B5EF4-FFF2-40B4-BE49-F238E27FC236}">
                  <a16:creationId xmlns:a16="http://schemas.microsoft.com/office/drawing/2014/main" id="{E2D167AA-463E-483A-8D97-84BABE305FE2}"/>
                </a:ext>
              </a:extLst>
            </p:cNvPr>
            <p:cNvSpPr/>
            <p:nvPr/>
          </p:nvSpPr>
          <p:spPr>
            <a:xfrm>
              <a:off x="392112" y="760411"/>
              <a:ext cx="3825874" cy="3825875"/>
            </a:xfrm>
            <a:prstGeom prst="ellipse">
              <a:avLst/>
            </a:prstGeom>
            <a:solidFill>
              <a:srgbClr val="98C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rPr>
                <a:t>Người</a:t>
              </a:r>
              <a:r>
                <a:rPr kumimoji="0" lang="en-US" altLang="zh-CN" sz="2800" b="0" i="0" u="none" strike="noStrike" kern="1200" cap="none" spc="0" normalizeH="0" noProof="0" dirty="0">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rPr>
                <a:t> </a:t>
              </a:r>
              <a:r>
                <a:rPr kumimoji="0" lang="en-US" altLang="zh-CN" sz="2800" b="0" i="0" u="none" strike="noStrike" kern="1200" cap="none" spc="0" normalizeH="0" noProof="0" dirty="0" err="1">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rPr>
                <a:t>nghe</a:t>
              </a:r>
              <a:endParaRPr kumimoji="0" lang="zh-CN" altLang="en-US" sz="2800" b="0" i="0" u="none" strike="noStrike" kern="1200" cap="none" spc="0" normalizeH="0" baseline="0" noProof="0" dirty="0">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15" name="组合 12">
            <a:extLst>
              <a:ext uri="{FF2B5EF4-FFF2-40B4-BE49-F238E27FC236}">
                <a16:creationId xmlns:a16="http://schemas.microsoft.com/office/drawing/2014/main" id="{782D2231-8C79-4B44-B307-99B9F6BCFDFA}"/>
              </a:ext>
            </a:extLst>
          </p:cNvPr>
          <p:cNvGrpSpPr/>
          <p:nvPr/>
        </p:nvGrpSpPr>
        <p:grpSpPr>
          <a:xfrm>
            <a:off x="3029878" y="3218105"/>
            <a:ext cx="2559560" cy="668404"/>
            <a:chOff x="304800" y="673100"/>
            <a:chExt cx="4000500" cy="4000500"/>
          </a:xfrm>
          <a:solidFill>
            <a:schemeClr val="bg1"/>
          </a:solidFill>
          <a:effectLst/>
        </p:grpSpPr>
        <p:sp>
          <p:nvSpPr>
            <p:cNvPr id="16" name="同心圆 14">
              <a:extLst>
                <a:ext uri="{FF2B5EF4-FFF2-40B4-BE49-F238E27FC236}">
                  <a16:creationId xmlns:a16="http://schemas.microsoft.com/office/drawing/2014/main" id="{E58F1BB0-911E-4888-ACF9-1352ECE67A2F}"/>
                </a:ext>
              </a:extLst>
            </p:cNvPr>
            <p:cNvSpPr/>
            <p:nvPr/>
          </p:nvSpPr>
          <p:spPr>
            <a:xfrm>
              <a:off x="304800" y="673100"/>
              <a:ext cx="4000500" cy="4000500"/>
            </a:xfrm>
            <a:prstGeom prst="donut">
              <a:avLst>
                <a:gd name="adj" fmla="val 4879"/>
              </a:avLst>
            </a:prstGeom>
            <a:noFill/>
            <a:ln>
              <a:solidFill>
                <a:srgbClr val="98C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7" name="椭圆 14">
              <a:extLst>
                <a:ext uri="{FF2B5EF4-FFF2-40B4-BE49-F238E27FC236}">
                  <a16:creationId xmlns:a16="http://schemas.microsoft.com/office/drawing/2014/main" id="{E2D167AA-463E-483A-8D97-84BABE305FE2}"/>
                </a:ext>
              </a:extLst>
            </p:cNvPr>
            <p:cNvSpPr/>
            <p:nvPr/>
          </p:nvSpPr>
          <p:spPr>
            <a:xfrm>
              <a:off x="392112" y="760411"/>
              <a:ext cx="3825874" cy="3825875"/>
            </a:xfrm>
            <a:prstGeom prst="ellipse">
              <a:avLst/>
            </a:prstGeom>
            <a:solidFill>
              <a:srgbClr val="98C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rPr>
                <a:t>Người</a:t>
              </a:r>
              <a:r>
                <a:rPr kumimoji="0" lang="en-US" altLang="zh-CN" sz="2800" b="0" i="0" u="none" strike="noStrike" kern="1200" cap="none" spc="0" normalizeH="0" noProof="0" dirty="0">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rPr>
                <a:t> </a:t>
              </a:r>
              <a:r>
                <a:rPr kumimoji="0" lang="en-US" altLang="zh-CN" sz="2800" b="0" i="0" u="none" strike="noStrike" kern="1200" cap="none" spc="0" normalizeH="0" noProof="0" dirty="0" err="1">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rPr>
                <a:t>nói</a:t>
              </a:r>
              <a:endParaRPr kumimoji="0" lang="zh-CN" altLang="en-US" sz="2800" b="0" i="0" u="none" strike="noStrike" kern="1200" cap="none" spc="0" normalizeH="0" baseline="0" noProof="0" dirty="0">
                <a:ln>
                  <a:noFill/>
                </a:ln>
                <a:solidFill>
                  <a:prstClr val="white"/>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2896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36" y="223439"/>
            <a:ext cx="11814048" cy="6494085"/>
          </a:xfrm>
          <a:prstGeom prst="rect">
            <a:avLst/>
          </a:prstGeom>
        </p:spPr>
        <p:txBody>
          <a:bodyPr wrap="square">
            <a:spAutoFit/>
          </a:bodyPr>
          <a:lstStyle/>
          <a:p>
            <a:pPr algn="just"/>
            <a:r>
              <a:rPr lang="en-US" sz="2600" dirty="0">
                <a:solidFill>
                  <a:srgbClr val="333333"/>
                </a:solidFill>
                <a:latin typeface="Calibri" panose="020F0502020204030204" pitchFamily="34" charset="0"/>
                <a:cs typeface="Calibri" panose="020F0502020204030204" pitchFamily="34" charset="0"/>
              </a:rPr>
              <a:t>   </a:t>
            </a:r>
            <a:r>
              <a:rPr lang="vi-VN" sz="2600" dirty="0">
                <a:solidFill>
                  <a:srgbClr val="333333"/>
                </a:solidFill>
                <a:latin typeface="Calibri" panose="020F0502020204030204" pitchFamily="34" charset="0"/>
                <a:cs typeface="Calibri" panose="020F0502020204030204" pitchFamily="34" charset="0"/>
              </a:rPr>
              <a:t>Hằng năm, sau kì nghỉ Tết Nguyên Đán, trường em lại tổ chức quyên góp để ủng hộ học sinh vùng lũ lụt. Và năm nay cũng vậy.</a:t>
            </a:r>
          </a:p>
          <a:p>
            <a:pPr algn="just"/>
            <a:r>
              <a:rPr lang="en-US" sz="2600" dirty="0">
                <a:solidFill>
                  <a:srgbClr val="333333"/>
                </a:solidFill>
                <a:latin typeface="Calibri" panose="020F0502020204030204" pitchFamily="34" charset="0"/>
                <a:cs typeface="Calibri" panose="020F0502020204030204" pitchFamily="34" charset="0"/>
              </a:rPr>
              <a:t>   </a:t>
            </a:r>
            <a:r>
              <a:rPr lang="vi-VN" sz="2600" dirty="0">
                <a:solidFill>
                  <a:srgbClr val="333333"/>
                </a:solidFill>
                <a:latin typeface="Calibri" panose="020F0502020204030204" pitchFamily="34" charset="0"/>
                <a:cs typeface="Calibri" panose="020F0502020204030204" pitchFamily="34" charset="0"/>
              </a:rPr>
              <a:t>Chúng em có thể ủng hộ đồ dùng học tập, quần áo hoặc tiền mặt. Cán bộ lớp có trách nhiệm phân loại, thống kê và nộp về cho nhà trường. Thời gian để các lớp hoàn thành nhiệm vụ là một tuần.</a:t>
            </a:r>
          </a:p>
          <a:p>
            <a:pPr algn="just"/>
            <a:r>
              <a:rPr lang="en-US" sz="2600" dirty="0">
                <a:solidFill>
                  <a:srgbClr val="333333"/>
                </a:solidFill>
                <a:latin typeface="Calibri" panose="020F0502020204030204" pitchFamily="34" charset="0"/>
                <a:cs typeface="Calibri" panose="020F0502020204030204" pitchFamily="34" charset="0"/>
              </a:rPr>
              <a:t>   </a:t>
            </a:r>
            <a:r>
              <a:rPr lang="vi-VN" sz="2600" dirty="0">
                <a:solidFill>
                  <a:srgbClr val="333333"/>
                </a:solidFill>
                <a:latin typeface="Calibri" panose="020F0502020204030204" pitchFamily="34" charset="0"/>
                <a:cs typeface="Calibri" panose="020F0502020204030204" pitchFamily="34" charset="0"/>
              </a:rPr>
              <a:t>Chiều hôm đó, sau khi kế hoạch được phát động, em đã xin mẹ thu gom một số sách vở còn mới để tặng các bạn. Ngoài ra, em cũng thu gom một số bộ quần áo mới mà mình không mặc nữa. Sau khi đã thu gom được một số đồ, em gấp lại gọn gàng, rồi để vào trong túi. Mẹ cũng đã giúp em sắp xếp gọn gàng đồ đạc. Hai mẹ con vừa làm vừa trò chuyện vui vẻ. </a:t>
            </a:r>
          </a:p>
          <a:p>
            <a:pPr algn="just"/>
            <a:r>
              <a:rPr lang="en-US" sz="2600" dirty="0">
                <a:solidFill>
                  <a:srgbClr val="333333"/>
                </a:solidFill>
                <a:latin typeface="Calibri" panose="020F0502020204030204" pitchFamily="34" charset="0"/>
                <a:cs typeface="Calibri" panose="020F0502020204030204" pitchFamily="34" charset="0"/>
              </a:rPr>
              <a:t>   </a:t>
            </a:r>
            <a:r>
              <a:rPr lang="vi-VN" sz="2600" dirty="0">
                <a:solidFill>
                  <a:srgbClr val="333333"/>
                </a:solidFill>
                <a:latin typeface="Calibri" panose="020F0502020204030204" pitchFamily="34" charset="0"/>
                <a:cs typeface="Calibri" panose="020F0502020204030204" pitchFamily="34" charset="0"/>
              </a:rPr>
              <a:t>Em tin rằng những món quà này sẽ giúp đỡ phần nào cho các bạn học sinh có hoàn cảnh khó khăn. Nhờ nó mà các bạn nhỏ đó có thể tiếp tục học tập như em để thực hiện được ước mơ của mình và mùa đông này các bạn sẽ không bị lạnh nữa.</a:t>
            </a:r>
          </a:p>
          <a:p>
            <a:pPr algn="just"/>
            <a:r>
              <a:rPr lang="en-US" sz="2600" dirty="0">
                <a:solidFill>
                  <a:srgbClr val="333333"/>
                </a:solidFill>
                <a:latin typeface="Calibri" panose="020F0502020204030204" pitchFamily="34" charset="0"/>
                <a:cs typeface="Calibri" panose="020F0502020204030204" pitchFamily="34" charset="0"/>
              </a:rPr>
              <a:t>   </a:t>
            </a:r>
            <a:r>
              <a:rPr lang="vi-VN" sz="2600" dirty="0">
                <a:solidFill>
                  <a:srgbClr val="333333"/>
                </a:solidFill>
                <a:latin typeface="Calibri" panose="020F0502020204030204" pitchFamily="34" charset="0"/>
                <a:cs typeface="Calibri" panose="020F0502020204030204" pitchFamily="34" charset="0"/>
              </a:rPr>
              <a:t>Em cảm thấy vui khi đã làm được một việc tốt. Điều đó khiến em hạnh phúc vô cùng.</a:t>
            </a:r>
          </a:p>
          <a:p>
            <a:pPr algn="just"/>
            <a:r>
              <a:rPr lang="en-US" sz="2600" dirty="0">
                <a:solidFill>
                  <a:srgbClr val="333333"/>
                </a:solidFill>
                <a:latin typeface="Calibri" panose="020F0502020204030204" pitchFamily="34" charset="0"/>
                <a:cs typeface="Calibri" panose="020F0502020204030204" pitchFamily="34" charset="0"/>
              </a:rPr>
              <a:t>   </a:t>
            </a:r>
            <a:r>
              <a:rPr lang="vi-VN" sz="2600" dirty="0">
                <a:solidFill>
                  <a:srgbClr val="333333"/>
                </a:solidFill>
                <a:latin typeface="Calibri" panose="020F0502020204030204" pitchFamily="34" charset="0"/>
                <a:cs typeface="Calibri" panose="020F0502020204030204" pitchFamily="34" charset="0"/>
              </a:rPr>
              <a:t>Tấm lòng nhỏ nhưng góp phần đem lại lợi ích to lớn. Em tự hứa sẽ cố gắng làm thêm được nhiều những công việc có ích cho cuộc sống hơn nữa.</a:t>
            </a:r>
          </a:p>
        </p:txBody>
      </p:sp>
    </p:spTree>
    <p:extLst>
      <p:ext uri="{BB962C8B-B14F-4D97-AF65-F5344CB8AC3E}">
        <p14:creationId xmlns:p14="http://schemas.microsoft.com/office/powerpoint/2010/main" val="153466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517</Words>
  <Application>Microsoft Office PowerPoint</Application>
  <PresentationFormat>Widescreen</PresentationFormat>
  <Paragraphs>24</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等线</vt:lpstr>
      <vt:lpstr>Arial</vt:lpstr>
      <vt:lpstr>Calibri</vt:lpstr>
      <vt:lpstr>Calibri Light</vt:lpstr>
      <vt:lpstr>UVF Reina 12 Pro</vt:lpstr>
      <vt:lpstr>字魂105号-简雅黑</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HH</cp:lastModifiedBy>
  <cp:revision>1</cp:revision>
  <dcterms:created xsi:type="dcterms:W3CDTF">2023-10-18T06:47:10Z</dcterms:created>
  <dcterms:modified xsi:type="dcterms:W3CDTF">2023-10-18T06:48:19Z</dcterms:modified>
</cp:coreProperties>
</file>