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357" r:id="rId3"/>
    <p:sldId id="358" r:id="rId4"/>
    <p:sldId id="360" r:id="rId5"/>
    <p:sldId id="340" r:id="rId6"/>
    <p:sldId id="363" r:id="rId7"/>
    <p:sldId id="365" r:id="rId8"/>
    <p:sldId id="368" r:id="rId9"/>
    <p:sldId id="369" r:id="rId10"/>
    <p:sldId id="370" r:id="rId11"/>
    <p:sldId id="371" r:id="rId12"/>
    <p:sldId id="372" r:id="rId13"/>
    <p:sldId id="366" r:id="rId14"/>
    <p:sldId id="367" r:id="rId15"/>
    <p:sldId id="361" r:id="rId16"/>
    <p:sldId id="354" r:id="rId17"/>
    <p:sldId id="373" r:id="rId18"/>
    <p:sldId id="362" r:id="rId19"/>
  </p:sldIdLst>
  <p:sldSz cx="12192000" cy="6858000"/>
  <p:notesSz cx="6858000" cy="9144000"/>
  <p:embeddedFontLst>
    <p:embeddedFont>
      <p:font typeface="#9Slide07 Cadena" panose="02000503000000020004" pitchFamily="2" charset="0"/>
      <p:bold r:id="rId21"/>
    </p:embeddedFont>
    <p:embeddedFont>
      <p:font typeface="#9Slide07 HoneyCream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Vogue-ExtraBold" panose="020B05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8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5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3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1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C2176FB-F950-4465-ADE9-5498FB94120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D5279D6-2A93-4806-02EA-246D7EED86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F32769-1FBA-EAAA-2775-F0457C3A287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906B5-F610-603E-913E-6C0A9DD432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C2D110-0D16-0058-2A4A-71E72326CD7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A9333EE-44A4-4E1E-8206-E4A3043CEEA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bay, </a:t>
              </a:r>
              <a:r>
                <a:rPr lang="en-US" sz="4000" b="1" dirty="0" err="1">
                  <a:latin typeface="Cambria" panose="02040503050406030204" pitchFamily="18" charset="0"/>
                </a:rPr>
                <a:t>lượn</a:t>
              </a:r>
              <a:r>
                <a:rPr lang="en-US" sz="4000" b="1" dirty="0">
                  <a:latin typeface="Cambria" panose="02040503050406030204" pitchFamily="18" charset="0"/>
                </a:rPr>
                <a:t>, dang, </a:t>
              </a:r>
              <a:r>
                <a:rPr lang="en-US" sz="4000" b="1" dirty="0" err="1">
                  <a:latin typeface="Cambria" panose="02040503050406030204" pitchFamily="18" charset="0"/>
                </a:rPr>
                <a:t>vỗ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9" t="-1" r="19974" b="-1740"/>
          <a:stretch/>
        </p:blipFill>
        <p:spPr>
          <a:xfrm>
            <a:off x="1590836" y="1469859"/>
            <a:ext cx="4820852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bơi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lặn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khám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phá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0" t="-1" b="-1740"/>
          <a:stretch/>
        </p:blipFill>
        <p:spPr>
          <a:xfrm>
            <a:off x="1224643" y="1251288"/>
            <a:ext cx="4871357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16" y="1083367"/>
            <a:ext cx="5774633" cy="5774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2DD70-6A95-7AB1-4144-CC1B59385AAA}"/>
              </a:ext>
            </a:extLst>
          </p:cNvPr>
          <p:cNvSpPr txBox="1"/>
          <p:nvPr/>
        </p:nvSpPr>
        <p:spPr>
          <a:xfrm>
            <a:off x="892816" y="2618353"/>
            <a:ext cx="422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di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chuyển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5796710" y="2618353"/>
            <a:ext cx="422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đi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leo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trèo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vượt</a:t>
            </a:r>
            <a:r>
              <a:rPr lang="en-US" sz="4800" b="1" dirty="0">
                <a:latin typeface="Cambria" panose="02040503050406030204" pitchFamily="18" charset="0"/>
              </a:rPr>
              <a:t>, bay, </a:t>
            </a:r>
            <a:r>
              <a:rPr lang="en-US" sz="4800" b="1" dirty="0" err="1">
                <a:latin typeface="Cambria" panose="02040503050406030204" pitchFamily="18" charset="0"/>
              </a:rPr>
              <a:t>lượn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bơi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lặn</a:t>
            </a:r>
            <a:r>
              <a:rPr lang="en-US" sz="4800" b="1" dirty="0"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029E-ACF9-3D49-AB86-3DCF7F5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111434" y="561329"/>
            <a:ext cx="695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Đặt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21367" y="1083367"/>
            <a:ext cx="5774633" cy="577463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đi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leo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trèo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vượt</a:t>
              </a:r>
              <a:r>
                <a:rPr lang="en-US" sz="4800" b="1" dirty="0">
                  <a:latin typeface="Cambria" panose="02040503050406030204" pitchFamily="18" charset="0"/>
                </a:rPr>
                <a:t>, bay, </a:t>
              </a:r>
              <a:r>
                <a:rPr lang="en-US" sz="4800" b="1" dirty="0" err="1">
                  <a:latin typeface="Cambria" panose="02040503050406030204" pitchFamily="18" charset="0"/>
                </a:rPr>
                <a:t>lượn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bơi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lặn</a:t>
              </a:r>
              <a:r>
                <a:rPr lang="en-US" sz="48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6095999" y="2096315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leo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6095999" y="3585134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Du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khách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vượt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dốc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C20DC-435A-D58D-286C-329E425C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0C8E1-3D78-7723-A1D8-72545389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1" y="332029"/>
            <a:ext cx="809619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đông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riêng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</a:t>
            </a:r>
            <a:r>
              <a:rPr lang="en-US" sz="3200" dirty="0" err="1">
                <a:latin typeface="Cambria" panose="02040503050406030204" pitchFamily="18" charset="0"/>
              </a:rPr>
              <a:t>Hữu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03" r="79979"/>
          <a:stretch/>
        </p:blipFill>
        <p:spPr>
          <a:xfrm>
            <a:off x="1240971" y="985185"/>
            <a:ext cx="5094513" cy="54766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08EEDD-0BA9-E4D5-CEDC-DF5EF05652D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B30E512-1A90-DAD9-F0D0-F13575F44EAE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95371-6095-42F3-DE10-3A3E0E54EDAD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leo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trèo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vượt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A48702-2A42-94E7-0A64-A5FF02C5115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FC1396CD-6D16-9B8F-3E44-73C9CAC38D14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206C7-D92F-A0D1-3D29-9D3BE3CD5488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cắm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dựng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85" r="59882" b="-1740"/>
          <a:stretch/>
        </p:blipFill>
        <p:spPr>
          <a:xfrm>
            <a:off x="1782931" y="1279590"/>
            <a:ext cx="4996542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giật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0" t="-4806" r="40355" b="-1741"/>
          <a:stretch/>
        </p:blipFill>
        <p:spPr>
          <a:xfrm>
            <a:off x="1840081" y="985185"/>
            <a:ext cx="4882244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</TotalTime>
  <Words>443</Words>
  <Application>Microsoft Office PowerPoint</Application>
  <PresentationFormat>Widescreen</PresentationFormat>
  <Paragraphs>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SVN-Newton</vt:lpstr>
      <vt:lpstr>Calibri Light</vt:lpstr>
      <vt:lpstr>SVN-Ready</vt:lpstr>
      <vt:lpstr>阿里巴巴普惠体</vt:lpstr>
      <vt:lpstr>Arial</vt:lpstr>
      <vt:lpstr>Vogue-ExtraBold</vt:lpstr>
      <vt:lpstr>Times New Roman</vt:lpstr>
      <vt:lpstr>阿里妈妈刀隶体</vt:lpstr>
      <vt:lpstr>Cambria</vt:lpstr>
      <vt:lpstr>#9Slide07 HoneyCream</vt:lpstr>
      <vt:lpstr>#9Slide07 Cadena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MANGNONTEAM;MNT</cp:keywords>
  <dc:description>9Slide.vn</dc:description>
  <cp:lastModifiedBy>HH</cp:lastModifiedBy>
  <cp:revision>20</cp:revision>
  <dcterms:created xsi:type="dcterms:W3CDTF">2023-06-29T12:52:53Z</dcterms:created>
  <dcterms:modified xsi:type="dcterms:W3CDTF">2023-10-20T03:36:41Z</dcterms:modified>
  <cp:category>9Slide.vn</cp:category>
</cp:coreProperties>
</file>