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8"/>
  </p:notesMasterIdLst>
  <p:sldIdLst>
    <p:sldId id="280" r:id="rId3"/>
    <p:sldId id="263" r:id="rId4"/>
    <p:sldId id="262" r:id="rId5"/>
    <p:sldId id="276" r:id="rId6"/>
    <p:sldId id="264" r:id="rId7"/>
    <p:sldId id="258" r:id="rId8"/>
    <p:sldId id="275" r:id="rId9"/>
    <p:sldId id="274" r:id="rId10"/>
    <p:sldId id="285" r:id="rId11"/>
    <p:sldId id="284" r:id="rId12"/>
    <p:sldId id="266" r:id="rId13"/>
    <p:sldId id="267" r:id="rId14"/>
    <p:sldId id="269" r:id="rId15"/>
    <p:sldId id="272" r:id="rId16"/>
    <p:sldId id="261" r:id="rId17"/>
  </p:sldIdLst>
  <p:sldSz cx="9144000" cy="5143500" type="screen16x9"/>
  <p:notesSz cx="6858000" cy="9144000"/>
  <p:embeddedFontLst>
    <p:embeddedFont>
      <p:font typeface="Calibri Light" pitchFamily="34" charset="0"/>
      <p:regular r:id="rId19"/>
      <p:italic r:id="rId20"/>
    </p:embeddedFont>
    <p:embeddedFont>
      <p:font typeface="Arial-Rounded" charset="0"/>
      <p:regular r:id="rId21"/>
      <p:bold r:id="rId22"/>
    </p:embeddedFont>
    <p:embeddedFont>
      <p:font typeface="Lato" charset="0"/>
      <p:regular r:id="rId23"/>
      <p:bold r:id="rId24"/>
      <p:italic r:id="rId25"/>
      <p:boldItalic r:id="rId26"/>
    </p:embeddedFont>
    <p:embeddedFont>
      <p:font typeface="Quicksand Medium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9"/>
    <a:srgbClr val="FEFBF6"/>
    <a:srgbClr val="FEFBF5"/>
    <a:srgbClr val="74B43C"/>
    <a:srgbClr val="72CEEE"/>
    <a:srgbClr val="0099DA"/>
    <a:srgbClr val="E52D56"/>
    <a:srgbClr val="D00000"/>
    <a:srgbClr val="D8EF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16" d="100"/>
          <a:sy n="116" d="100"/>
        </p:scale>
        <p:origin x="-102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xmlns="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212818" y="866784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GB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ua</a:t>
            </a:r>
            <a:r>
              <a:rPr lang="en-GB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GB" sz="66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1648206"/>
            <a:ext cx="58741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607917"/>
            <a:ext cx="887550" cy="462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9" y="559790"/>
            <a:ext cx="6082252" cy="3677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9" y="4285085"/>
            <a:ext cx="6217753" cy="6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9" y="603055"/>
            <a:ext cx="836880" cy="37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4" y="790386"/>
            <a:ext cx="5951752" cy="3977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06" y="642345"/>
            <a:ext cx="1361362" cy="4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3" y="1854706"/>
            <a:ext cx="4535798" cy="1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94282" y="3397292"/>
            <a:ext cx="2940849" cy="531186"/>
            <a:chOff x="2638976" y="4269075"/>
            <a:chExt cx="2940849" cy="531186"/>
          </a:xfrm>
        </p:grpSpPr>
        <p:sp>
          <p:nvSpPr>
            <p:cNvPr id="5" name="TextBox 4"/>
            <p:cNvSpPr txBox="1"/>
            <p:nvPr/>
          </p:nvSpPr>
          <p:spPr>
            <a:xfrm>
              <a:off x="2638976" y="426907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2987462" y="4277041"/>
              <a:ext cx="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3718" y="4273437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8745" y="4274636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37" y="1018020"/>
            <a:ext cx="6758309" cy="3385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0524" y="4403141"/>
            <a:ext cx="3637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Mẹ đưa Hà đến lớp học múa.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60524" y="4408702"/>
            <a:ext cx="407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Mẹ đ</a:t>
            </a:r>
            <a:r>
              <a:rPr lang="en-US" sz="2000" b="1" dirty="0" smtClean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 </a:t>
            </a:r>
            <a:r>
              <a:rPr lang="en-US" sz="2000" b="1" dirty="0" smtClean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000" b="1" dirty="0" smtClean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lớp học m</a:t>
            </a:r>
            <a:r>
              <a:rPr lang="en-US" sz="2000" b="1" dirty="0" smtClean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úa.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23" y="1262483"/>
            <a:ext cx="3346723" cy="237685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72" y="1142708"/>
            <a:ext cx="3348959" cy="254841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49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" y="1402789"/>
            <a:ext cx="3847382" cy="198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45" y="1408853"/>
            <a:ext cx="3847382" cy="197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" y="3621170"/>
            <a:ext cx="3142775" cy="52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8" y="3621170"/>
            <a:ext cx="3349636" cy="4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4" y="1993001"/>
            <a:ext cx="1717315" cy="165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65" y="1210033"/>
            <a:ext cx="1966945" cy="244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76" y="1619539"/>
            <a:ext cx="1782526" cy="2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68" y="1582586"/>
            <a:ext cx="1606528" cy="20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114</Words>
  <Application>Microsoft Office PowerPoint</Application>
  <PresentationFormat>On-screen Show (16:9)</PresentationFormat>
  <Paragraphs>14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 Light</vt:lpstr>
      <vt:lpstr>Arial-Rounded</vt:lpstr>
      <vt:lpstr>Lato</vt:lpstr>
      <vt:lpstr>Quicksand Medium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MTC</cp:lastModifiedBy>
  <cp:revision>139</cp:revision>
  <dcterms:modified xsi:type="dcterms:W3CDTF">2022-09-28T05:05:28Z</dcterms:modified>
</cp:coreProperties>
</file>