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57" r:id="rId3"/>
    <p:sldId id="267" r:id="rId4"/>
    <p:sldId id="262" r:id="rId5"/>
    <p:sldId id="260" r:id="rId6"/>
    <p:sldId id="277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9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21: </a:t>
            </a:r>
            <a: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10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sz="10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10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S </a:t>
            </a:r>
            <a:r>
              <a:rPr lang="en-US" sz="10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endParaRPr sz="104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8405" y="5765192"/>
            <a:ext cx="72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45" y="1265358"/>
            <a:ext cx="7862796" cy="449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158" y="976246"/>
            <a:ext cx="1738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3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F1BFBF-AB96-4DA2-A08A-7B6762762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7" y="1530244"/>
            <a:ext cx="3939538" cy="5327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79BC47-3D50-4DD0-883E-421ECE071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67" y="1530244"/>
            <a:ext cx="5114043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97" y="1196860"/>
            <a:ext cx="7874405" cy="44642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7766" y="5875058"/>
            <a:ext cx="549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66" y="5875058"/>
            <a:ext cx="549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92724" y="1936410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647944" y="1936410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2133166"/>
            <a:ext cx="10511648" cy="27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244207"/>
            <a:ext cx="2962656" cy="2224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11" y="2149286"/>
            <a:ext cx="3445348" cy="231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8" y="2244207"/>
            <a:ext cx="2511706" cy="2224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81" y="2244207"/>
            <a:ext cx="2793419" cy="22243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8387" y="4468596"/>
            <a:ext cx="992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4036" y="4468596"/>
            <a:ext cx="1060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9669" y="4468596"/>
            <a:ext cx="1126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88619" y="4468596"/>
            <a:ext cx="1257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748</TotalTime>
  <Words>56</Words>
  <Application>Microsoft Office PowerPoint</Application>
  <PresentationFormat>Custom</PresentationFormat>
  <Paragraphs>13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BÀI 21:  R r   S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MTC</cp:lastModifiedBy>
  <cp:revision>64</cp:revision>
  <dcterms:created xsi:type="dcterms:W3CDTF">2020-05-19T07:29:54Z</dcterms:created>
  <dcterms:modified xsi:type="dcterms:W3CDTF">2022-09-28T05:02:59Z</dcterms:modified>
</cp:coreProperties>
</file>