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260" r:id="rId4"/>
    <p:sldId id="258" r:id="rId5"/>
    <p:sldId id="341" r:id="rId6"/>
    <p:sldId id="2638" r:id="rId7"/>
    <p:sldId id="2639" r:id="rId8"/>
    <p:sldId id="335" r:id="rId9"/>
    <p:sldId id="2632" r:id="rId10"/>
    <p:sldId id="289" r:id="rId11"/>
    <p:sldId id="2640" r:id="rId12"/>
    <p:sldId id="345" r:id="rId13"/>
    <p:sldId id="2634" r:id="rId14"/>
    <p:sldId id="34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F1367-B604-4160-8BEA-EC2E9EBAF2B1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A41A6-85C7-4A58-A5D7-91ED2A6E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69062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56172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9959"/>
      </p:ext>
    </p:extLst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7A5B2-E0A2-4E82-B8AC-68B46EB451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94213899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4659E-3E9D-4BBC-B9E5-2065E405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ED01-174C-4C4E-8EE3-2DA1FD1E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96B99-8CA0-4C91-921F-448822A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F0BF6-66D4-4249-9D37-1C73D3FCF09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46961384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EC543-D6E5-499D-BAB0-E6DF16A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6EEC-180F-4881-BD0A-528D1E31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C40F-431A-4E96-8557-CF678109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824EB-5B5B-4CA0-89DD-8DD077488DC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99758557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C556BA-FB1F-44B6-AB0D-FE9178F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97F0E-F36F-4787-B592-A7C0CE21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20AB49-F5A4-463D-851C-51F6AB98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904B5-3571-45D9-BFEF-D655F48C14C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0765906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20E7B2-DDAC-467F-B680-0391277C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57D36F-3CA6-4A5C-90C3-ED4A272F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C5919A-89CB-44DC-A948-AF2453BC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C82B3-C4D8-4409-8F26-487738DD009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17729505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2B36E5-3992-4BA0-ABDC-864AC7B4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B1C9C9-9809-427B-A768-A13D1ADD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94E987-7D2F-4C40-9DF7-19D14FD9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3A1C6-E2F6-4D43-AB04-5E92844FDDE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97845745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8C6B48-CAA7-4486-BC8A-FF7729A8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DF2D4E-0CC9-4213-89ED-2726CDD2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941806-1A64-4CFA-A656-34CA8BE0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1604C-DD54-4AEA-815A-949A103FC06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71878289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9391E-20DF-4E69-AD0D-FE5ACF6D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8AF510-5DCC-422D-8127-9A1F849C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A00862-41DE-4F06-8E3F-F6A671D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5D22-887D-4C9C-9CF4-46332AF09DF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31677487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9539"/>
      </p:ext>
    </p:extLst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97A64B-9506-4993-B909-BCE01923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9E288F-7C87-4FB6-969A-440E21AA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90C0E-2421-4F95-903C-23E4D54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213A9-1B9E-4426-AF14-21106556F75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6038720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2A09-B5C3-4898-AC59-AD3B2AB6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0E9F-9EC1-4320-BBA6-1192AAB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105E9-C87A-4FFD-B57F-0739EC26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96BF8-C2B8-4B68-BDEB-CDB163E0532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97983598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55F52-E579-44F1-B79F-1FBD9B5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D5095-3946-4B5D-8F4C-17DD3B73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10FB-2992-4B06-B356-1421BD9E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A4A2-EB08-4628-900F-26AFC7733A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22372901"/>
      </p:ext>
    </p:extLst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2670"/>
      </p:ext>
    </p:extLst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017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7723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229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087062"/>
      </p:ext>
    </p:extLst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71118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11179"/>
      </p:ext>
    </p:extLst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529001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967485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979789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81045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45394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789014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9E1B86F-07AB-454F-975C-70DEAC076D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41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2EE6538-6BAA-42C2-AB7E-C05E663B43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5A18A3-B258-4E96-BA8E-49A72C4F68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2731E0F-0C76-4924-A95D-66FEC53A81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97043-1C84-442A-B252-E0A2DBDC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E2521-7E76-4C8B-941D-751B46038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A681-EC9F-4518-AE30-2DF32463D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字魂95号-手刻宋" pitchFamily="2" charset="-122"/>
                <a:ea typeface="字魂95号-手刻宋" pitchFamily="2" charset="-122"/>
              </a:defRPr>
            </a:lvl1pPr>
          </a:lstStyle>
          <a:p>
            <a:fld id="{FADBC2E4-16FC-41BA-A050-367BAA77184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0677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82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sv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0.png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658183" y="611981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3719513"/>
            <a:ext cx="42862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9">
            <a:extLst>
              <a:ext uri="{FF2B5EF4-FFF2-40B4-BE49-F238E27FC236}">
                <a16:creationId xmlns:a16="http://schemas.microsoft.com/office/drawing/2014/main" id="{8A563F2B-E82F-44D1-AA52-8D6004AE16B3}"/>
              </a:ext>
            </a:extLst>
          </p:cNvPr>
          <p:cNvSpPr txBox="1"/>
          <p:nvPr/>
        </p:nvSpPr>
        <p:spPr>
          <a:xfrm>
            <a:off x="4661891" y="1817805"/>
            <a:ext cx="2691120" cy="765750"/>
          </a:xfrm>
          <a:prstGeom prst="roundRect">
            <a:avLst>
              <a:gd name="adj" fmla="val 41216"/>
            </a:avLst>
          </a:prstGeom>
          <a:solidFill>
            <a:srgbClr val="FFA075"/>
          </a:solidFill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Tiếng</a:t>
            </a:r>
            <a:r>
              <a:rPr lang="en-US" altLang="zh-CN" sz="3200" dirty="0">
                <a:solidFill>
                  <a:prstClr val="white"/>
                </a:solidFill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việt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字魂95号-手刻宋" pitchFamily="2" charset="-122"/>
              <a:cs typeface="等线" panose="02010600030101010101" pitchFamily="2" charset="-122"/>
              <a:sym typeface="+mn-lt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EE7AE9-B947-458D-A99A-04D28CF0F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857" y="3630553"/>
            <a:ext cx="7200000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9ED5B-704E-40AB-BC03-6E35C21E2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2584" y="2727043"/>
            <a:ext cx="7224386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725907" y="2235200"/>
            <a:ext cx="4392308" cy="3488690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E67BA480-180A-42A3-BDF5-ECEEC13437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035228" y="3562307"/>
            <a:ext cx="1687561" cy="2980239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:a16="http://schemas.microsoft.com/office/drawing/2014/main" id="{EEFE5D44-7112-4E6D-A5CA-66703F5E872F}"/>
              </a:ext>
            </a:extLst>
          </p:cNvPr>
          <p:cNvGrpSpPr/>
          <p:nvPr/>
        </p:nvGrpSpPr>
        <p:grpSpPr>
          <a:xfrm>
            <a:off x="3789812" y="14373"/>
            <a:ext cx="456578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:a16="http://schemas.microsoft.com/office/drawing/2014/main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:a16="http://schemas.microsoft.com/office/drawing/2014/main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3A7F738-0497-4782-A3F4-1A59A351CCDE}"/>
              </a:ext>
            </a:extLst>
          </p:cNvPr>
          <p:cNvSpPr txBox="1"/>
          <p:nvPr/>
        </p:nvSpPr>
        <p:spPr>
          <a:xfrm>
            <a:off x="4171760" y="592675"/>
            <a:ext cx="3936923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Calibri" panose="020F0502020204030204" pitchFamily="34" charset="0"/>
              </a:rPr>
              <a:t>THẢO LUẬN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0ECAE7-C0BC-4A60-82BC-2B01CD16C9CB}"/>
              </a:ext>
            </a:extLst>
          </p:cNvPr>
          <p:cNvSpPr txBox="1"/>
          <p:nvPr/>
        </p:nvSpPr>
        <p:spPr>
          <a:xfrm>
            <a:off x="1362303" y="2026979"/>
            <a:ext cx="314774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65AB61-7A02-482E-90EC-AD336846A1A2}"/>
              </a:ext>
            </a:extLst>
          </p:cNvPr>
          <p:cNvSpPr txBox="1"/>
          <p:nvPr/>
        </p:nvSpPr>
        <p:spPr>
          <a:xfrm>
            <a:off x="7252571" y="3169350"/>
            <a:ext cx="321735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35CDD-77FF-4005-A773-8DA929841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195" y="925360"/>
            <a:ext cx="5139373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59C9E-5413-4FF4-BCAA-7DD361C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85" y="1307408"/>
            <a:ext cx="5919729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Giới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thiệu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điểm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luyện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nói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915295" y="428625"/>
            <a:ext cx="7305030" cy="3000375"/>
            <a:chOff x="1219200" y="1524901"/>
            <a:chExt cx="5048249" cy="3811988"/>
          </a:xfrm>
        </p:grpSpPr>
        <p:sp>
          <p:nvSpPr>
            <p:cNvPr id="6" name="椭圆 5"/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5"/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5"/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368492" y="2145234"/>
            <a:ext cx="1448451" cy="121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888385-1F98-441C-B6E8-BE1E28FFB92A}"/>
              </a:ext>
            </a:extLst>
          </p:cNvPr>
          <p:cNvSpPr txBox="1"/>
          <p:nvPr/>
        </p:nvSpPr>
        <p:spPr>
          <a:xfrm>
            <a:off x="3394121" y="1114880"/>
            <a:ext cx="614040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ở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45">
            <a:extLst>
              <a:ext uri="{FF2B5EF4-FFF2-40B4-BE49-F238E27FC236}">
                <a16:creationId xmlns:a16="http://schemas.microsoft.com/office/drawing/2014/main" id="{013CECE5-55E1-4567-B917-B56FB7197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0" y="3136704"/>
            <a:ext cx="3345942" cy="2871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Luyện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nói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theo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chủ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điểm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39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453641" y="82260"/>
            <a:ext cx="6630259" cy="218197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81" y="3698679"/>
            <a:ext cx="3345942" cy="28712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3178629" y="573080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BF286358-AE1F-4252-A011-B5DAEADE2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634616" y="2198119"/>
            <a:ext cx="6630259" cy="21819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FEABE4-CE6B-48A7-8C7B-8BD0887A7D44}"/>
              </a:ext>
            </a:extLst>
          </p:cNvPr>
          <p:cNvSpPr txBox="1"/>
          <p:nvPr/>
        </p:nvSpPr>
        <p:spPr>
          <a:xfrm>
            <a:off x="3331029" y="2740955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8AC079FF-2B50-4C37-8CF9-FA985DD92653}"/>
              </a:ext>
            </a:extLst>
          </p:cNvPr>
          <p:cNvGrpSpPr/>
          <p:nvPr/>
        </p:nvGrpSpPr>
        <p:grpSpPr>
          <a:xfrm>
            <a:off x="1289313" y="4440038"/>
            <a:ext cx="4937125" cy="2015402"/>
            <a:chOff x="834836" y="1602709"/>
            <a:chExt cx="3657600" cy="3448050"/>
          </a:xfrm>
        </p:grpSpPr>
        <p:grpSp>
          <p:nvGrpSpPr>
            <p:cNvPr id="15" name="组合 3">
              <a:extLst>
                <a:ext uri="{FF2B5EF4-FFF2-40B4-BE49-F238E27FC236}">
                  <a16:creationId xmlns:a16="http://schemas.microsoft.com/office/drawing/2014/main" id="{563F3E53-9702-41A7-9244-EA206A6F98E1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23" name="泪滴形 4">
                <a:extLst>
                  <a:ext uri="{FF2B5EF4-FFF2-40B4-BE49-F238E27FC236}">
                    <a16:creationId xmlns:a16="http://schemas.microsoft.com/office/drawing/2014/main" id="{0AD1543C-4C66-4CE7-8354-8D00E1E27CC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泪滴形 5">
                <a:extLst>
                  <a:ext uri="{FF2B5EF4-FFF2-40B4-BE49-F238E27FC236}">
                    <a16:creationId xmlns:a16="http://schemas.microsoft.com/office/drawing/2014/main" id="{EFADAAB4-8C28-41FE-AA27-60957C03D334}"/>
                  </a:ext>
                </a:extLst>
              </p:cNvPr>
              <p:cNvSpPr/>
              <p:nvPr/>
            </p:nvSpPr>
            <p:spPr>
              <a:xfrm>
                <a:off x="2299968" y="2781301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Viết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ra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giấy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nội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dung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cần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trước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lớp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9" name="任意多边形: 形状 6">
              <a:extLst>
                <a:ext uri="{FF2B5EF4-FFF2-40B4-BE49-F238E27FC236}">
                  <a16:creationId xmlns:a16="http://schemas.microsoft.com/office/drawing/2014/main" id="{D1346E2F-5128-4295-9213-8B4B115175FC}"/>
                </a:ext>
              </a:extLst>
            </p:cNvPr>
            <p:cNvSpPr/>
            <p:nvPr/>
          </p:nvSpPr>
          <p:spPr>
            <a:xfrm rot="11880000">
              <a:off x="3498762" y="4075694"/>
              <a:ext cx="581722" cy="562688"/>
            </a:xfrm>
            <a:custGeom>
              <a:avLst/>
              <a:gdLst>
                <a:gd name="connsiteX0" fmla="*/ 962081 w 1296281"/>
                <a:gd name="connsiteY0" fmla="*/ 1248824 h 1253866"/>
                <a:gd name="connsiteX1" fmla="*/ 729117 w 1296281"/>
                <a:gd name="connsiteY1" fmla="*/ 1157723 h 1253866"/>
                <a:gd name="connsiteX2" fmla="*/ 714464 w 1296281"/>
                <a:gd name="connsiteY2" fmla="*/ 908009 h 1253866"/>
                <a:gd name="connsiteX3" fmla="*/ 735383 w 1296281"/>
                <a:gd name="connsiteY3" fmla="*/ 879419 h 1253866"/>
                <a:gd name="connsiteX4" fmla="*/ 718781 w 1296281"/>
                <a:gd name="connsiteY4" fmla="*/ 887839 h 1253866"/>
                <a:gd name="connsiteX5" fmla="*/ 589247 w 1296281"/>
                <a:gd name="connsiteY5" fmla="*/ 888877 h 1253866"/>
                <a:gd name="connsiteX6" fmla="*/ 558504 w 1296281"/>
                <a:gd name="connsiteY6" fmla="*/ 876148 h 1253866"/>
                <a:gd name="connsiteX7" fmla="*/ 581816 w 1296281"/>
                <a:gd name="connsiteY7" fmla="*/ 908008 h 1253866"/>
                <a:gd name="connsiteX8" fmla="*/ 567163 w 1296281"/>
                <a:gd name="connsiteY8" fmla="*/ 1157724 h 1253866"/>
                <a:gd name="connsiteX9" fmla="*/ 254072 w 1296281"/>
                <a:gd name="connsiteY9" fmla="*/ 1212815 h 1253866"/>
                <a:gd name="connsiteX10" fmla="*/ 209718 w 1296281"/>
                <a:gd name="connsiteY10" fmla="*/ 898023 h 1253866"/>
                <a:gd name="connsiteX11" fmla="*/ 484060 w 1296281"/>
                <a:gd name="connsiteY11" fmla="*/ 820520 h 1253866"/>
                <a:gd name="connsiteX12" fmla="*/ 488165 w 1296281"/>
                <a:gd name="connsiteY12" fmla="*/ 822895 h 1253866"/>
                <a:gd name="connsiteX13" fmla="*/ 482046 w 1296281"/>
                <a:gd name="connsiteY13" fmla="*/ 817954 h 1253866"/>
                <a:gd name="connsiteX14" fmla="*/ 438039 w 1296281"/>
                <a:gd name="connsiteY14" fmla="*/ 738693 h 1253866"/>
                <a:gd name="connsiteX15" fmla="*/ 427053 w 1296281"/>
                <a:gd name="connsiteY15" fmla="*/ 648703 h 1253866"/>
                <a:gd name="connsiteX16" fmla="*/ 429099 w 1296281"/>
                <a:gd name="connsiteY16" fmla="*/ 641110 h 1253866"/>
                <a:gd name="connsiteX17" fmla="*/ 427174 w 1296281"/>
                <a:gd name="connsiteY17" fmla="*/ 645444 h 1253866"/>
                <a:gd name="connsiteX18" fmla="*/ 159671 w 1296281"/>
                <a:gd name="connsiteY18" fmla="*/ 743996 h 1253866"/>
                <a:gd name="connsiteX19" fmla="*/ 10526 w 1296281"/>
                <a:gd name="connsiteY19" fmla="*/ 463253 h 1253866"/>
                <a:gd name="connsiteX20" fmla="*/ 296203 w 1296281"/>
                <a:gd name="connsiteY20" fmla="*/ 323793 h 1253866"/>
                <a:gd name="connsiteX21" fmla="*/ 454835 w 1296281"/>
                <a:gd name="connsiteY21" fmla="*/ 517204 h 1253866"/>
                <a:gd name="connsiteX22" fmla="*/ 454703 w 1296281"/>
                <a:gd name="connsiteY22" fmla="*/ 556681 h 1253866"/>
                <a:gd name="connsiteX23" fmla="*/ 472093 w 1296281"/>
                <a:gd name="connsiteY23" fmla="*/ 528314 h 1253866"/>
                <a:gd name="connsiteX24" fmla="*/ 577499 w 1296281"/>
                <a:gd name="connsiteY24" fmla="*/ 453016 h 1253866"/>
                <a:gd name="connsiteX25" fmla="*/ 595877 w 1296281"/>
                <a:gd name="connsiteY25" fmla="*/ 450069 h 1253866"/>
                <a:gd name="connsiteX26" fmla="*/ 562150 w 1296281"/>
                <a:gd name="connsiteY26" fmla="*/ 439236 h 1253866"/>
                <a:gd name="connsiteX27" fmla="*/ 427226 w 1296281"/>
                <a:gd name="connsiteY27" fmla="*/ 228600 h 1253866"/>
                <a:gd name="connsiteX28" fmla="*/ 648140 w 1296281"/>
                <a:gd name="connsiteY28" fmla="*/ 0 h 1253866"/>
                <a:gd name="connsiteX29" fmla="*/ 869054 w 1296281"/>
                <a:gd name="connsiteY29" fmla="*/ 228600 h 1253866"/>
                <a:gd name="connsiteX30" fmla="*/ 734130 w 1296281"/>
                <a:gd name="connsiteY30" fmla="*/ 439235 h 1253866"/>
                <a:gd name="connsiteX31" fmla="*/ 698436 w 1296281"/>
                <a:gd name="connsiteY31" fmla="*/ 450701 h 1253866"/>
                <a:gd name="connsiteX32" fmla="*/ 707032 w 1296281"/>
                <a:gd name="connsiteY32" fmla="*/ 451978 h 1253866"/>
                <a:gd name="connsiteX33" fmla="*/ 814234 w 1296281"/>
                <a:gd name="connsiteY33" fmla="*/ 522899 h 1253866"/>
                <a:gd name="connsiteX34" fmla="*/ 848833 w 1296281"/>
                <a:gd name="connsiteY34" fmla="*/ 585215 h 1253866"/>
                <a:gd name="connsiteX35" fmla="*/ 841445 w 1296281"/>
                <a:gd name="connsiteY35" fmla="*/ 517204 h 1253866"/>
                <a:gd name="connsiteX36" fmla="*/ 1000077 w 1296281"/>
                <a:gd name="connsiteY36" fmla="*/ 323793 h 1253866"/>
                <a:gd name="connsiteX37" fmla="*/ 1285755 w 1296281"/>
                <a:gd name="connsiteY37" fmla="*/ 463254 h 1253866"/>
                <a:gd name="connsiteX38" fmla="*/ 1136610 w 1296281"/>
                <a:gd name="connsiteY38" fmla="*/ 743996 h 1253866"/>
                <a:gd name="connsiteX39" fmla="*/ 894590 w 1296281"/>
                <a:gd name="connsiteY39" fmla="*/ 680766 h 1253866"/>
                <a:gd name="connsiteX40" fmla="*/ 860591 w 1296281"/>
                <a:gd name="connsiteY40" fmla="*/ 621400 h 1253866"/>
                <a:gd name="connsiteX41" fmla="*/ 869228 w 1296281"/>
                <a:gd name="connsiteY41" fmla="*/ 692152 h 1253866"/>
                <a:gd name="connsiteX42" fmla="*/ 824187 w 1296281"/>
                <a:gd name="connsiteY42" fmla="*/ 812540 h 1253866"/>
                <a:gd name="connsiteX43" fmla="*/ 817981 w 1296281"/>
                <a:gd name="connsiteY43" fmla="*/ 818627 h 1253866"/>
                <a:gd name="connsiteX44" fmla="*/ 853598 w 1296281"/>
                <a:gd name="connsiteY44" fmla="*/ 806922 h 1253866"/>
                <a:gd name="connsiteX45" fmla="*/ 1086563 w 1296281"/>
                <a:gd name="connsiteY45" fmla="*/ 898023 h 1253866"/>
                <a:gd name="connsiteX46" fmla="*/ 1042208 w 1296281"/>
                <a:gd name="connsiteY46" fmla="*/ 1212815 h 1253866"/>
                <a:gd name="connsiteX47" fmla="*/ 962081 w 1296281"/>
                <a:gd name="connsiteY47" fmla="*/ 1248824 h 125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96281" h="1253866">
                  <a:moveTo>
                    <a:pt x="962081" y="1248824"/>
                  </a:moveTo>
                  <a:cubicBezTo>
                    <a:pt x="877537" y="1267354"/>
                    <a:pt x="784774" y="1234328"/>
                    <a:pt x="729117" y="1157723"/>
                  </a:cubicBezTo>
                  <a:cubicBezTo>
                    <a:pt x="673460" y="1081118"/>
                    <a:pt x="670716" y="982689"/>
                    <a:pt x="714464" y="908009"/>
                  </a:cubicBezTo>
                  <a:lnTo>
                    <a:pt x="735383" y="879419"/>
                  </a:lnTo>
                  <a:lnTo>
                    <a:pt x="718781" y="887839"/>
                  </a:lnTo>
                  <a:cubicBezTo>
                    <a:pt x="675269" y="901977"/>
                    <a:pt x="630396" y="901423"/>
                    <a:pt x="589247" y="888877"/>
                  </a:cubicBezTo>
                  <a:lnTo>
                    <a:pt x="558504" y="876148"/>
                  </a:lnTo>
                  <a:lnTo>
                    <a:pt x="581816" y="908008"/>
                  </a:lnTo>
                  <a:cubicBezTo>
                    <a:pt x="625564" y="982690"/>
                    <a:pt x="622821" y="1081118"/>
                    <a:pt x="567163" y="1157724"/>
                  </a:cubicBezTo>
                  <a:cubicBezTo>
                    <a:pt x="492954" y="1259863"/>
                    <a:pt x="352779" y="1284528"/>
                    <a:pt x="254072" y="1212815"/>
                  </a:cubicBezTo>
                  <a:cubicBezTo>
                    <a:pt x="155367" y="1141101"/>
                    <a:pt x="135508" y="1000163"/>
                    <a:pt x="209718" y="898023"/>
                  </a:cubicBezTo>
                  <a:cubicBezTo>
                    <a:pt x="274650" y="808651"/>
                    <a:pt x="390090" y="778595"/>
                    <a:pt x="484060" y="820520"/>
                  </a:cubicBezTo>
                  <a:lnTo>
                    <a:pt x="488165" y="822895"/>
                  </a:lnTo>
                  <a:lnTo>
                    <a:pt x="482046" y="817954"/>
                  </a:lnTo>
                  <a:cubicBezTo>
                    <a:pt x="462963" y="795398"/>
                    <a:pt x="447792" y="768711"/>
                    <a:pt x="438039" y="738693"/>
                  </a:cubicBezTo>
                  <a:cubicBezTo>
                    <a:pt x="428285" y="708675"/>
                    <a:pt x="424872" y="678167"/>
                    <a:pt x="427053" y="648703"/>
                  </a:cubicBezTo>
                  <a:lnTo>
                    <a:pt x="429099" y="641110"/>
                  </a:lnTo>
                  <a:lnTo>
                    <a:pt x="427174" y="645444"/>
                  </a:lnTo>
                  <a:cubicBezTo>
                    <a:pt x="375794" y="734596"/>
                    <a:pt x="264734" y="778133"/>
                    <a:pt x="159671" y="743996"/>
                  </a:cubicBezTo>
                  <a:cubicBezTo>
                    <a:pt x="39598" y="704982"/>
                    <a:pt x="-27176" y="579289"/>
                    <a:pt x="10526" y="463253"/>
                  </a:cubicBezTo>
                  <a:cubicBezTo>
                    <a:pt x="48228" y="347218"/>
                    <a:pt x="176130" y="284779"/>
                    <a:pt x="296203" y="323793"/>
                  </a:cubicBezTo>
                  <a:cubicBezTo>
                    <a:pt x="386258" y="353053"/>
                    <a:pt x="446332" y="431071"/>
                    <a:pt x="454835" y="517204"/>
                  </a:cubicBezTo>
                  <a:lnTo>
                    <a:pt x="454703" y="556681"/>
                  </a:lnTo>
                  <a:lnTo>
                    <a:pt x="472093" y="528314"/>
                  </a:lnTo>
                  <a:cubicBezTo>
                    <a:pt x="498009" y="493977"/>
                    <a:pt x="533985" y="467154"/>
                    <a:pt x="577499" y="453016"/>
                  </a:cubicBezTo>
                  <a:lnTo>
                    <a:pt x="595877" y="450069"/>
                  </a:lnTo>
                  <a:lnTo>
                    <a:pt x="562150" y="439236"/>
                  </a:lnTo>
                  <a:cubicBezTo>
                    <a:pt x="482861" y="404532"/>
                    <a:pt x="427226" y="323289"/>
                    <a:pt x="427226" y="228600"/>
                  </a:cubicBezTo>
                  <a:cubicBezTo>
                    <a:pt x="427226" y="102348"/>
                    <a:pt x="526133" y="0"/>
                    <a:pt x="648140" y="0"/>
                  </a:cubicBezTo>
                  <a:cubicBezTo>
                    <a:pt x="770147" y="0"/>
                    <a:pt x="869054" y="102348"/>
                    <a:pt x="869054" y="228600"/>
                  </a:cubicBezTo>
                  <a:cubicBezTo>
                    <a:pt x="869054" y="323289"/>
                    <a:pt x="813419" y="404532"/>
                    <a:pt x="734130" y="439235"/>
                  </a:cubicBezTo>
                  <a:lnTo>
                    <a:pt x="698436" y="450701"/>
                  </a:lnTo>
                  <a:lnTo>
                    <a:pt x="707032" y="451978"/>
                  </a:lnTo>
                  <a:cubicBezTo>
                    <a:pt x="748182" y="464525"/>
                    <a:pt x="785609" y="489065"/>
                    <a:pt x="814234" y="522899"/>
                  </a:cubicBezTo>
                  <a:lnTo>
                    <a:pt x="848833" y="585215"/>
                  </a:lnTo>
                  <a:lnTo>
                    <a:pt x="841445" y="517204"/>
                  </a:lnTo>
                  <a:cubicBezTo>
                    <a:pt x="849949" y="431071"/>
                    <a:pt x="910023" y="353054"/>
                    <a:pt x="1000077" y="323793"/>
                  </a:cubicBezTo>
                  <a:cubicBezTo>
                    <a:pt x="1120150" y="284779"/>
                    <a:pt x="1248052" y="347218"/>
                    <a:pt x="1285755" y="463254"/>
                  </a:cubicBezTo>
                  <a:cubicBezTo>
                    <a:pt x="1323457" y="579289"/>
                    <a:pt x="1256683" y="704982"/>
                    <a:pt x="1136610" y="743996"/>
                  </a:cubicBezTo>
                  <a:cubicBezTo>
                    <a:pt x="1046555" y="773257"/>
                    <a:pt x="952097" y="745450"/>
                    <a:pt x="894590" y="680766"/>
                  </a:cubicBezTo>
                  <a:lnTo>
                    <a:pt x="860591" y="621400"/>
                  </a:lnTo>
                  <a:lnTo>
                    <a:pt x="869228" y="692152"/>
                  </a:lnTo>
                  <a:cubicBezTo>
                    <a:pt x="865957" y="736350"/>
                    <a:pt x="850102" y="778202"/>
                    <a:pt x="824187" y="812540"/>
                  </a:cubicBezTo>
                  <a:lnTo>
                    <a:pt x="817981" y="818627"/>
                  </a:lnTo>
                  <a:lnTo>
                    <a:pt x="853598" y="806922"/>
                  </a:lnTo>
                  <a:cubicBezTo>
                    <a:pt x="938143" y="788392"/>
                    <a:pt x="1030906" y="821418"/>
                    <a:pt x="1086563" y="898023"/>
                  </a:cubicBezTo>
                  <a:cubicBezTo>
                    <a:pt x="1160772" y="1000163"/>
                    <a:pt x="1140913" y="1141101"/>
                    <a:pt x="1042208" y="1212815"/>
                  </a:cubicBezTo>
                  <a:cubicBezTo>
                    <a:pt x="1017531" y="1230743"/>
                    <a:pt x="990262" y="1242648"/>
                    <a:pt x="962081" y="1248824"/>
                  </a:cubicBezTo>
                  <a:close/>
                </a:path>
              </a:pathLst>
            </a:custGeom>
            <a:solidFill>
              <a:srgbClr val="FDE077"/>
            </a:solidFill>
            <a:ln>
              <a:solidFill>
                <a:srgbClr val="A64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AA1A7734-5793-497C-92A4-CB7031772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15677" y="3927159"/>
            <a:ext cx="1702896" cy="28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370699" y="276851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43243" y="210050"/>
            <a:ext cx="792000" cy="654609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02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28712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104571" y="3376690"/>
            <a:ext cx="7328400" cy="317362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24" y="3289104"/>
            <a:ext cx="3345942" cy="2871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639243" y="2294031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99631" y="1293656"/>
            <a:ext cx="4562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2960551" y="4385991"/>
            <a:ext cx="52798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chúng ta có nên thả bóng bay lên trời không? Vì̀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193240" y="-532773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1991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1077393" y="1410353"/>
            <a:ext cx="3460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40548" y="962764"/>
            <a:ext cx="4562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31AF2-F05F-4115-9710-474571078240}"/>
              </a:ext>
            </a:extLst>
          </p:cNvPr>
          <p:cNvSpPr txBox="1"/>
          <p:nvPr/>
        </p:nvSpPr>
        <p:spPr>
          <a:xfrm>
            <a:off x="2785110" y="2865254"/>
            <a:ext cx="6532688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ai?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1F5863-48C1-419D-85C5-5EA1373F2BC8}"/>
              </a:ext>
            </a:extLst>
          </p:cNvPr>
          <p:cNvSpPr txBox="1"/>
          <p:nvPr/>
        </p:nvSpPr>
        <p:spPr>
          <a:xfrm>
            <a:off x="2785110" y="3872796"/>
            <a:ext cx="6532688" cy="715089"/>
          </a:xfrm>
          <a:prstGeom prst="roundRect">
            <a:avLst/>
          </a:prstGeom>
          <a:solidFill>
            <a:srgbClr val="92D05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Thời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484AF0-684E-490C-8958-E28C93ED707C}"/>
              </a:ext>
            </a:extLst>
          </p:cNvPr>
          <p:cNvSpPr txBox="1"/>
          <p:nvPr/>
        </p:nvSpPr>
        <p:spPr>
          <a:xfrm>
            <a:off x="2009775" y="4791878"/>
            <a:ext cx="9001125" cy="715089"/>
          </a:xfrm>
          <a:prstGeom prst="roundRect">
            <a:avLst/>
          </a:prstGeom>
          <a:solidFill>
            <a:srgbClr val="FFFF0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3CB33C-42E6-475F-A809-E634D904590E}"/>
              </a:ext>
            </a:extLst>
          </p:cNvPr>
          <p:cNvSpPr txBox="1"/>
          <p:nvPr/>
        </p:nvSpPr>
        <p:spPr>
          <a:xfrm>
            <a:off x="2600325" y="5710960"/>
            <a:ext cx="7086599" cy="715089"/>
          </a:xfrm>
          <a:prstGeom prst="roundRect">
            <a:avLst/>
          </a:prstGeom>
          <a:solidFill>
            <a:schemeClr val="accent4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Buổi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nhớ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09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45" y="3621119"/>
            <a:ext cx="2286198" cy="330431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85723" y="571500"/>
            <a:ext cx="8153399" cy="3600450"/>
          </a:xfrm>
          <a:prstGeom prst="wedgeEllipseCallout">
            <a:avLst>
              <a:gd name="adj1" fmla="val -39308"/>
              <a:gd name="adj2" fmla="val 5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4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231</Words>
  <Application>Microsoft Office PowerPoint</Application>
  <PresentationFormat>Widescreen</PresentationFormat>
  <Paragraphs>29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Pattaya</vt:lpstr>
      <vt:lpstr>幼圆</vt:lpstr>
      <vt:lpstr>字魂59号-创粗黑</vt:lpstr>
      <vt:lpstr>字魂95号-手刻宋</vt:lpstr>
      <vt:lpstr>思源黑体 CN Light</vt:lpstr>
      <vt:lpstr>Office 主题</vt:lpstr>
      <vt:lpstr>默认设计模板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13</cp:revision>
  <dcterms:created xsi:type="dcterms:W3CDTF">2022-06-20T10:07:59Z</dcterms:created>
  <dcterms:modified xsi:type="dcterms:W3CDTF">2022-09-30T01:03:55Z</dcterms:modified>
</cp:coreProperties>
</file>