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EEE99D-D87D-47C6-9321-B488735655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5" y="2819"/>
            <a:ext cx="1766853" cy="17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微软雅黑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773</Words>
  <Application>Microsoft Office PowerPoint</Application>
  <PresentationFormat>Widescreen</PresentationFormat>
  <Paragraphs>110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DengXian</vt:lpstr>
      <vt:lpstr>DengXian</vt:lpstr>
      <vt:lpstr>Gloria Hallelujah</vt:lpstr>
      <vt:lpstr>HP001 4 hàng</vt:lpstr>
      <vt:lpstr>OpenSans</vt:lpstr>
      <vt:lpstr>Pattaya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17</cp:revision>
  <dcterms:created xsi:type="dcterms:W3CDTF">2022-06-20T10:35:41Z</dcterms:created>
  <dcterms:modified xsi:type="dcterms:W3CDTF">2022-09-30T01:03:15Z</dcterms:modified>
</cp:coreProperties>
</file>