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17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738411" y="4319623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774506" y="5278134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3007545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 hồng 29/7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nến số 8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bạn ấy 8 tuổi, cặp có tên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Bùi Tuệ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387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2022-06-27T01:17:11Z</dcterms:created>
  <dcterms:modified xsi:type="dcterms:W3CDTF">2022-10-21T02:22:27Z</dcterms:modified>
</cp:coreProperties>
</file>