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257" r:id="rId3"/>
    <p:sldId id="7746" r:id="rId4"/>
    <p:sldId id="262" r:id="rId5"/>
    <p:sldId id="284" r:id="rId6"/>
    <p:sldId id="7748" r:id="rId7"/>
    <p:sldId id="7749" r:id="rId8"/>
    <p:sldId id="7755" r:id="rId9"/>
    <p:sldId id="7756" r:id="rId10"/>
    <p:sldId id="77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74471-F8DC-4DEA-8142-97BEDA0EC42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02A02-3C49-441C-B802-CC8430399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8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1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60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7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271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5305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9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4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6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8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3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41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A8F3E6-F8F9-48DB-8B37-95018FE314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85452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6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47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D9D9775-7ACF-4FDA-95A7-19C2FED663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7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0CE07AF-BDCF-4D67-939F-BD4D3B753F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/>
          <a:stretch/>
        </p:blipFill>
        <p:spPr>
          <a:xfrm>
            <a:off x="1354958" y="1138685"/>
            <a:ext cx="9274987" cy="5080000"/>
          </a:xfrm>
          <a:prstGeom prst="rect">
            <a:avLst/>
          </a:prstGeom>
        </p:spPr>
      </p:pic>
      <p:pic>
        <p:nvPicPr>
          <p:cNvPr id="12" name="HAPPY_1525159782">
            <a:hlinkClick r:id="" action="ppaction://media"/>
            <a:extLst>
              <a:ext uri="{FF2B5EF4-FFF2-40B4-BE49-F238E27FC236}">
                <a16:creationId xmlns:a16="http://schemas.microsoft.com/office/drawing/2014/main" id="{A0C46321-4CDF-4BFD-A4C0-001DFF4FD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293" y="465119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rcRect b="57064"/>
          <a:stretch>
            <a:fillRect/>
          </a:stretch>
        </p:blipFill>
        <p:spPr>
          <a:xfrm>
            <a:off x="4108096" y="825231"/>
            <a:ext cx="4508500" cy="676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1F72DA-56F2-45B7-A1C9-1C3819EFABA6}"/>
              </a:ext>
            </a:extLst>
          </p:cNvPr>
          <p:cNvSpPr txBox="1"/>
          <p:nvPr/>
        </p:nvSpPr>
        <p:spPr>
          <a:xfrm>
            <a:off x="4915050" y="2120996"/>
            <a:ext cx="2735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14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459" b="79595" l="34189" r="50946">
                        <a14:foregroundMark x1="40676" y1="65946" x2="40676" y2="68649"/>
                        <a14:foregroundMark x1="38243" y1="72432" x2="38919" y2="74459"/>
                        <a14:foregroundMark x1="46081" y1="68784" x2="46892" y2="70946"/>
                      </a14:backgroundRemoval>
                    </a14:imgEffect>
                  </a14:imgLayer>
                </a14:imgProps>
              </a:ext>
            </a:extLst>
          </a:blip>
          <a:srcRect l="34407" t="49750" r="49117" b="-1"/>
          <a:stretch/>
        </p:blipFill>
        <p:spPr>
          <a:xfrm>
            <a:off x="9735270" y="2391747"/>
            <a:ext cx="1161288" cy="35418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459" b="79595" l="34189" r="50946">
                        <a14:foregroundMark x1="40676" y1="65946" x2="40676" y2="68649"/>
                        <a14:foregroundMark x1="38243" y1="72432" x2="38919" y2="74459"/>
                        <a14:foregroundMark x1="46081" y1="68784" x2="46892" y2="70946"/>
                      </a14:backgroundRemoval>
                    </a14:imgEffect>
                  </a14:imgLayer>
                </a14:imgProps>
              </a:ext>
            </a:extLst>
          </a:blip>
          <a:srcRect l="34407" t="49750" r="49117" b="-1"/>
          <a:stretch/>
        </p:blipFill>
        <p:spPr>
          <a:xfrm>
            <a:off x="774424" y="-179702"/>
            <a:ext cx="1161288" cy="35418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459" b="79595" l="34189" r="50946">
                        <a14:foregroundMark x1="40676" y1="65946" x2="40676" y2="68649"/>
                        <a14:foregroundMark x1="38243" y1="72432" x2="38919" y2="74459"/>
                        <a14:foregroundMark x1="46081" y1="68784" x2="46892" y2="70946"/>
                      </a14:backgroundRemoval>
                    </a14:imgEffect>
                  </a14:imgLayer>
                </a14:imgProps>
              </a:ext>
            </a:extLst>
          </a:blip>
          <a:srcRect l="34407" t="49750" r="49117" b="-1"/>
          <a:stretch/>
        </p:blipFill>
        <p:spPr>
          <a:xfrm>
            <a:off x="10820844" y="1254482"/>
            <a:ext cx="1161288" cy="3541892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9997A3A-BDF9-4CF4-9D35-56650E41CF9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11" y="3325010"/>
            <a:ext cx="3675513" cy="3675513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7EDB9CE1-725D-46B2-A0BD-F5044A7863C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9" t="34854"/>
          <a:stretch/>
        </p:blipFill>
        <p:spPr>
          <a:xfrm flipH="1">
            <a:off x="-58063" y="5230033"/>
            <a:ext cx="3476180" cy="158378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F68208-7956-4F33-9123-5F8AE43B1A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3016" y="2887820"/>
            <a:ext cx="72000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14:flythroug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37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4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">
            <a:extLst>
              <a:ext uri="{FF2B5EF4-FFF2-40B4-BE49-F238E27FC236}">
                <a16:creationId xmlns:a16="http://schemas.microsoft.com/office/drawing/2014/main" id="{E75091B8-5787-4079-8E86-CA47E2C2D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33" name="文本框 14">
            <a:extLst>
              <a:ext uri="{FF2B5EF4-FFF2-40B4-BE49-F238E27FC236}">
                <a16:creationId xmlns:a16="http://schemas.microsoft.com/office/drawing/2014/main" id="{3BD722EB-6171-4FED-B546-2F4D949C74FC}"/>
              </a:ext>
            </a:extLst>
          </p:cNvPr>
          <p:cNvSpPr txBox="1"/>
          <p:nvPr/>
        </p:nvSpPr>
        <p:spPr>
          <a:xfrm>
            <a:off x="6693339" y="1890947"/>
            <a:ext cx="531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ra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图片 1">
            <a:extLst>
              <a:ext uri="{FF2B5EF4-FFF2-40B4-BE49-F238E27FC236}">
                <a16:creationId xmlns:a16="http://schemas.microsoft.com/office/drawing/2014/main" id="{1B731400-084F-409B-A2E3-BB0FC49A43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35" name="文本框 13">
            <a:extLst>
              <a:ext uri="{FF2B5EF4-FFF2-40B4-BE49-F238E27FC236}">
                <a16:creationId xmlns:a16="http://schemas.microsoft.com/office/drawing/2014/main" id="{FD69417A-EB63-4858-9EC4-E1857F2EB886}"/>
              </a:ext>
            </a:extLst>
          </p:cNvPr>
          <p:cNvSpPr txBox="1"/>
          <p:nvPr/>
        </p:nvSpPr>
        <p:spPr>
          <a:xfrm>
            <a:off x="6755463" y="3165675"/>
            <a:ext cx="5436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2A3AB0-098B-4011-A6CA-4E5B92290EBB}"/>
              </a:ext>
            </a:extLst>
          </p:cNvPr>
          <p:cNvSpPr txBox="1"/>
          <p:nvPr/>
        </p:nvSpPr>
        <p:spPr>
          <a:xfrm>
            <a:off x="6681629" y="4545582"/>
            <a:ext cx="55103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图片 1">
            <a:extLst>
              <a:ext uri="{FF2B5EF4-FFF2-40B4-BE49-F238E27FC236}">
                <a16:creationId xmlns:a16="http://schemas.microsoft.com/office/drawing/2014/main" id="{DF00EB99-6AE0-4564-B4A9-ED8BC7BBD7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6971ECEA-34EF-48A8-9338-3C6D25CD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468015"/>
            <a:ext cx="5470088" cy="312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B6F102-97BF-4487-A319-A51BB2FF1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56" y="3750450"/>
            <a:ext cx="4413887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B85274C4-AD6E-48B1-8CFF-EA9962C8FAF3}"/>
              </a:ext>
            </a:extLst>
          </p:cNvPr>
          <p:cNvSpPr/>
          <p:nvPr/>
        </p:nvSpPr>
        <p:spPr>
          <a:xfrm>
            <a:off x="0" y="578506"/>
            <a:ext cx="3320001" cy="1326494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thiệu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CB0A7-C446-4A8F-AF7B-6685E79C7161}"/>
              </a:ext>
            </a:extLst>
          </p:cNvPr>
          <p:cNvSpPr txBox="1"/>
          <p:nvPr/>
        </p:nvSpPr>
        <p:spPr>
          <a:xfrm>
            <a:off x="3320001" y="578506"/>
            <a:ext cx="887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là bút nâu. Đây là bút đỏ, bạn của tớ.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1A3032E2-544E-4FEF-AE5E-EC25ED3F411F}"/>
              </a:ext>
            </a:extLst>
          </p:cNvPr>
          <p:cNvSpPr/>
          <p:nvPr/>
        </p:nvSpPr>
        <p:spPr>
          <a:xfrm>
            <a:off x="94745" y="2294265"/>
            <a:ext cx="3524755" cy="1440794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điểm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86553-A0E2-4B83-BD84-2AC9A307D7EB}"/>
              </a:ext>
            </a:extLst>
          </p:cNvPr>
          <p:cNvSpPr txBox="1"/>
          <p:nvPr/>
        </p:nvSpPr>
        <p:spPr>
          <a:xfrm>
            <a:off x="3733801" y="2414497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cao nhất hộp bút vì hiếm khi được gọt. Bút đỏ thì thấp một mẩu vì được gọt quá nhiều.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2E5826AD-311E-43DF-9833-49AA2546AFB8}"/>
              </a:ext>
            </a:extLst>
          </p:cNvPr>
          <p:cNvSpPr/>
          <p:nvPr/>
        </p:nvSpPr>
        <p:spPr>
          <a:xfrm>
            <a:off x="190500" y="4438650"/>
            <a:ext cx="3724275" cy="1609725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F4559E-EA22-4727-88A6-623E87A61E86}"/>
              </a:ext>
            </a:extLst>
          </p:cNvPr>
          <p:cNvSpPr txBox="1"/>
          <p:nvPr/>
        </p:nvSpPr>
        <p:spPr>
          <a:xfrm>
            <a:off x="3810001" y="4758318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dùng keo gắn bút đỏ vào bên cạnh tớ để bạn nhìn được ra ngoài hộp bút.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8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1" grpId="0" animBg="1"/>
      <p:bldP spid="12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351690" y="158805"/>
            <a:ext cx="9488620" cy="688382"/>
            <a:chOff x="-169487" y="89773"/>
            <a:chExt cx="5404973" cy="688382"/>
          </a:xfrm>
        </p:grpSpPr>
        <p:sp>
          <p:nvSpPr>
            <p:cNvPr id="2" name="Google Shape;1244;p45"/>
            <p:cNvSpPr/>
            <p:nvPr/>
          </p:nvSpPr>
          <p:spPr>
            <a:xfrm>
              <a:off x="81324" y="89773"/>
              <a:ext cx="4903350" cy="66887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-169487" y="131824"/>
              <a:ext cx="54049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63E040A5-D2AE-4C5D-AE11-2DFF5073E35D}"/>
              </a:ext>
            </a:extLst>
          </p:cNvPr>
          <p:cNvSpPr/>
          <p:nvPr/>
        </p:nvSpPr>
        <p:spPr>
          <a:xfrm>
            <a:off x="1791998" y="1313779"/>
            <a:ext cx="3124201" cy="114492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33218967-BBC4-4B5C-AE71-750C93B8AF02}"/>
              </a:ext>
            </a:extLst>
          </p:cNvPr>
          <p:cNvSpPr/>
          <p:nvPr/>
        </p:nvSpPr>
        <p:spPr>
          <a:xfrm>
            <a:off x="7924800" y="1313779"/>
            <a:ext cx="2829408" cy="114492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4339FDA9-1B11-46DE-B319-748DB5468708}"/>
              </a:ext>
            </a:extLst>
          </p:cNvPr>
          <p:cNvSpPr/>
          <p:nvPr/>
        </p:nvSpPr>
        <p:spPr>
          <a:xfrm>
            <a:off x="1724026" y="3244171"/>
            <a:ext cx="3192173" cy="1328764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131302DC-13F7-4E32-9921-58C4D68CAAD5}"/>
              </a:ext>
            </a:extLst>
          </p:cNvPr>
          <p:cNvSpPr/>
          <p:nvPr/>
        </p:nvSpPr>
        <p:spPr>
          <a:xfrm>
            <a:off x="7924800" y="3329896"/>
            <a:ext cx="3192173" cy="1328764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8D4FF8-7291-4098-900C-835665A416C2}"/>
              </a:ext>
            </a:extLst>
          </p:cNvPr>
          <p:cNvCxnSpPr>
            <a:cxnSpLocks/>
          </p:cNvCxnSpPr>
          <p:nvPr/>
        </p:nvCxnSpPr>
        <p:spPr>
          <a:xfrm>
            <a:off x="8001000" y="745027"/>
            <a:ext cx="12096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20F512A-6C55-4E14-B864-BFBA62408407}"/>
              </a:ext>
            </a:extLst>
          </p:cNvPr>
          <p:cNvSpPr/>
          <p:nvPr/>
        </p:nvSpPr>
        <p:spPr>
          <a:xfrm>
            <a:off x="1504950" y="1028700"/>
            <a:ext cx="3895725" cy="1914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65E3A6-DFF3-4BA1-B97A-312AF6BF04BF}"/>
              </a:ext>
            </a:extLst>
          </p:cNvPr>
          <p:cNvSpPr/>
          <p:nvPr/>
        </p:nvSpPr>
        <p:spPr>
          <a:xfrm>
            <a:off x="1351690" y="2943225"/>
            <a:ext cx="3895725" cy="1914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359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5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05528" y="89773"/>
            <a:ext cx="10833972" cy="1119269"/>
            <a:chOff x="81324" y="89773"/>
            <a:chExt cx="4903350" cy="1119269"/>
          </a:xfrm>
        </p:grpSpPr>
        <p:sp>
          <p:nvSpPr>
            <p:cNvPr id="2" name="Google Shape;1244;p45"/>
            <p:cNvSpPr/>
            <p:nvPr/>
          </p:nvSpPr>
          <p:spPr>
            <a:xfrm>
              <a:off x="81324" y="89773"/>
              <a:ext cx="4903350" cy="104380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126265" y="131824"/>
              <a:ext cx="46644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Xếp các câu dưới đây vào nhóm thích hợp và giải thích vì sao em xếp như vậy</a:t>
              </a:r>
            </a:p>
          </p:txBody>
        </p:sp>
      </p:grp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EF6C7D4A-3132-4F92-99A4-A3EA47768CE0}"/>
              </a:ext>
            </a:extLst>
          </p:cNvPr>
          <p:cNvSpPr/>
          <p:nvPr/>
        </p:nvSpPr>
        <p:spPr>
          <a:xfrm>
            <a:off x="4963823" y="1475705"/>
            <a:ext cx="3124201" cy="791246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1ADC2BBE-D261-48A3-9C96-33BDD6BA068B}"/>
              </a:ext>
            </a:extLst>
          </p:cNvPr>
          <p:cNvSpPr/>
          <p:nvPr/>
        </p:nvSpPr>
        <p:spPr>
          <a:xfrm>
            <a:off x="4963823" y="2637754"/>
            <a:ext cx="3192173" cy="791246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9E938-A612-451B-927A-142858EF08D9}"/>
              </a:ext>
            </a:extLst>
          </p:cNvPr>
          <p:cNvSpPr txBox="1"/>
          <p:nvPr/>
        </p:nvSpPr>
        <p:spPr>
          <a:xfrm>
            <a:off x="1449746" y="3695663"/>
            <a:ext cx="102203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Bút nâu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Bút nâu là một người bạn tốt.</a:t>
            </a:r>
          </a:p>
          <a:p>
            <a:pPr algn="just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Bút nâu nhảy với bút vàng, lắng nghe ước mơ của bút tím.</a:t>
            </a:r>
          </a:p>
          <a:p>
            <a:pPr algn="just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Bút nâu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43DB4D-30DB-46EF-B23B-21FE53EDD35D}"/>
              </a:ext>
            </a:extLst>
          </p:cNvPr>
          <p:cNvCxnSpPr>
            <a:cxnSpLocks/>
          </p:cNvCxnSpPr>
          <p:nvPr/>
        </p:nvCxnSpPr>
        <p:spPr>
          <a:xfrm>
            <a:off x="1019175" y="678352"/>
            <a:ext cx="20669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889B5D-8C9B-4A35-A642-C8B28002BE3D}"/>
              </a:ext>
            </a:extLst>
          </p:cNvPr>
          <p:cNvCxnSpPr>
            <a:cxnSpLocks/>
          </p:cNvCxnSpPr>
          <p:nvPr/>
        </p:nvCxnSpPr>
        <p:spPr>
          <a:xfrm>
            <a:off x="5600700" y="668827"/>
            <a:ext cx="2487324" cy="95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4E3F82-E350-424F-B8AF-F289D6BBC2B0}"/>
              </a:ext>
            </a:extLst>
          </p:cNvPr>
          <p:cNvCxnSpPr>
            <a:cxnSpLocks/>
          </p:cNvCxnSpPr>
          <p:nvPr/>
        </p:nvCxnSpPr>
        <p:spPr>
          <a:xfrm>
            <a:off x="8851473" y="668827"/>
            <a:ext cx="152609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943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999F70-AA20-4B2E-9067-E9A802403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656903"/>
              </p:ext>
            </p:extLst>
          </p:nvPr>
        </p:nvGraphicFramePr>
        <p:xfrm>
          <a:off x="709613" y="612617"/>
          <a:ext cx="10772773" cy="4608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2625">
                  <a:extLst>
                    <a:ext uri="{9D8B030D-6E8A-4147-A177-3AD203B41FA5}">
                      <a16:colId xmlns:a16="http://schemas.microsoft.com/office/drawing/2014/main" val="494456963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789348938"/>
                    </a:ext>
                  </a:extLst>
                </a:gridCol>
                <a:gridCol w="4257673">
                  <a:extLst>
                    <a:ext uri="{9D8B030D-6E8A-4147-A177-3AD203B41FA5}">
                      <a16:colId xmlns:a16="http://schemas.microsoft.com/office/drawing/2014/main" val="143173155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 câu</a:t>
                      </a:r>
                      <a:endParaRPr lang="en-US" sz="28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28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28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5599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b. Bút nâu là một người bạn tốt.</a:t>
                      </a:r>
                      <a:endParaRPr lang="en-US" sz="28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c. Bút nâu nhảy với  bút vàng, lắng nghe ước mơ của bút tím.</a:t>
                      </a:r>
                      <a:endParaRPr lang="en-US" sz="28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a. Bút nâu trông thế nào?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d. Bút nâu gắn bút đỏ bên cạnh mình để làm gì?</a:t>
                      </a:r>
                      <a:endParaRPr lang="en-US" sz="28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677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Lí do</a:t>
                      </a:r>
                      <a:endParaRPr lang="en-US" sz="28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 dùng để giới thiệu, kể, tả sự vật, sự việc. Cuối câu có dấu chấm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 nêu lên thắc mắc về điều chưa biết. Cuối câu có dấu chấm hỏi.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4103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34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05528" y="89773"/>
            <a:ext cx="10833972" cy="1119269"/>
            <a:chOff x="81324" y="89773"/>
            <a:chExt cx="4903350" cy="1119269"/>
          </a:xfrm>
        </p:grpSpPr>
        <p:sp>
          <p:nvSpPr>
            <p:cNvPr id="2" name="Google Shape;1244;p45"/>
            <p:cNvSpPr/>
            <p:nvPr/>
          </p:nvSpPr>
          <p:spPr>
            <a:xfrm>
              <a:off x="81324" y="89773"/>
              <a:ext cx="4903350" cy="104380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126265" y="131824"/>
              <a:ext cx="46644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than)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1AB3717-B71B-4D3C-BD2F-784718868853}"/>
              </a:ext>
            </a:extLst>
          </p:cNvPr>
          <p:cNvSpPr txBox="1"/>
          <p:nvPr/>
        </p:nvSpPr>
        <p:spPr>
          <a:xfrm>
            <a:off x="333375" y="1651528"/>
            <a:ext cx="116585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 là thành viên mới của lớp 3A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vừa chuyển từ trường khác 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ấy vui vẻ giới thiệu: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tên là Tuệ Minh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thích chơi cờ vua và múa ba lê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xôn xao đáp lại: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Tên của cậu đẹp quá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cũng thích chơi cờ vua lắm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Cậu có muốn tham gia câu lạc bộ cờ vua cùng chúng tớ không</a:t>
            </a:r>
          </a:p>
          <a:p>
            <a:pPr algn="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Việt Phương)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03EC6E-59AB-4BBA-A6A6-5E3E7F5B70BC}"/>
              </a:ext>
            </a:extLst>
          </p:cNvPr>
          <p:cNvCxnSpPr>
            <a:cxnSpLocks/>
          </p:cNvCxnSpPr>
          <p:nvPr/>
        </p:nvCxnSpPr>
        <p:spPr>
          <a:xfrm>
            <a:off x="3562350" y="649777"/>
            <a:ext cx="69246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3FFB82-2864-492A-95A4-2AEF11091A32}"/>
              </a:ext>
            </a:extLst>
          </p:cNvPr>
          <p:cNvSpPr txBox="1"/>
          <p:nvPr/>
        </p:nvSpPr>
        <p:spPr>
          <a:xfrm>
            <a:off x="6669770" y="1651528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E32DF-35D9-4BD1-A004-BF3DF8F39F7D}"/>
              </a:ext>
            </a:extLst>
          </p:cNvPr>
          <p:cNvSpPr txBox="1"/>
          <p:nvPr/>
        </p:nvSpPr>
        <p:spPr>
          <a:xfrm>
            <a:off x="1872859" y="2183559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8823AC-71E9-469D-A7F2-EB4D648AB73F}"/>
              </a:ext>
            </a:extLst>
          </p:cNvPr>
          <p:cNvSpPr txBox="1"/>
          <p:nvPr/>
        </p:nvSpPr>
        <p:spPr>
          <a:xfrm>
            <a:off x="3916397" y="2593134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26A66-E5D9-437D-9028-4F23A2721B58}"/>
              </a:ext>
            </a:extLst>
          </p:cNvPr>
          <p:cNvSpPr txBox="1"/>
          <p:nvPr/>
        </p:nvSpPr>
        <p:spPr>
          <a:xfrm>
            <a:off x="4149334" y="3534740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ABA8F-2F7F-444D-BD07-96EBC6634443}"/>
              </a:ext>
            </a:extLst>
          </p:cNvPr>
          <p:cNvSpPr txBox="1"/>
          <p:nvPr/>
        </p:nvSpPr>
        <p:spPr>
          <a:xfrm>
            <a:off x="5549509" y="4083061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4244A-76DA-40B9-80E0-155AA0FB7230}"/>
              </a:ext>
            </a:extLst>
          </p:cNvPr>
          <p:cNvSpPr txBox="1"/>
          <p:nvPr/>
        </p:nvSpPr>
        <p:spPr>
          <a:xfrm>
            <a:off x="11239500" y="4560421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4401D-AE6A-4763-B82B-BE9C9B34981E}"/>
              </a:ext>
            </a:extLst>
          </p:cNvPr>
          <p:cNvSpPr txBox="1"/>
          <p:nvPr/>
        </p:nvSpPr>
        <p:spPr>
          <a:xfrm>
            <a:off x="9883384" y="2621989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6017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05528" y="89773"/>
            <a:ext cx="10833972" cy="1119269"/>
            <a:chOff x="81324" y="89773"/>
            <a:chExt cx="4903350" cy="1119269"/>
          </a:xfrm>
        </p:grpSpPr>
        <p:sp>
          <p:nvSpPr>
            <p:cNvPr id="2" name="Google Shape;1244;p45"/>
            <p:cNvSpPr/>
            <p:nvPr/>
          </p:nvSpPr>
          <p:spPr>
            <a:xfrm>
              <a:off x="81324" y="89773"/>
              <a:ext cx="4903350" cy="104380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126265" y="131824"/>
              <a:ext cx="46644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than)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1AB3717-B71B-4D3C-BD2F-784718868853}"/>
              </a:ext>
            </a:extLst>
          </p:cNvPr>
          <p:cNvSpPr txBox="1"/>
          <p:nvPr/>
        </p:nvSpPr>
        <p:spPr>
          <a:xfrm>
            <a:off x="333375" y="1651528"/>
            <a:ext cx="116585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 là thành viên mới của lớp 3A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vừa chuyển từ trường khác đến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ấy vui vẻ giới thiệu: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tên là Tuệ 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thích chơi cờ vua và múa ba lê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xôn xao đáp lại: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Tên của cậu đẹp 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cũng thích chơi cờ vua lắm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Cậu có muốn tham gia câu lạc bộ cờ vua cùng chúng tớ 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Việt Phương)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3FFB82-2864-492A-95A4-2AEF11091A32}"/>
              </a:ext>
            </a:extLst>
          </p:cNvPr>
          <p:cNvSpPr txBox="1"/>
          <p:nvPr/>
        </p:nvSpPr>
        <p:spPr>
          <a:xfrm>
            <a:off x="6577499" y="1653862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E32DF-35D9-4BD1-A004-BF3DF8F39F7D}"/>
              </a:ext>
            </a:extLst>
          </p:cNvPr>
          <p:cNvSpPr txBox="1"/>
          <p:nvPr/>
        </p:nvSpPr>
        <p:spPr>
          <a:xfrm>
            <a:off x="1807807" y="2183558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8823AC-71E9-469D-A7F2-EB4D648AB73F}"/>
              </a:ext>
            </a:extLst>
          </p:cNvPr>
          <p:cNvSpPr txBox="1"/>
          <p:nvPr/>
        </p:nvSpPr>
        <p:spPr>
          <a:xfrm>
            <a:off x="3794417" y="2619351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26A66-E5D9-437D-9028-4F23A2721B58}"/>
              </a:ext>
            </a:extLst>
          </p:cNvPr>
          <p:cNvSpPr txBox="1"/>
          <p:nvPr/>
        </p:nvSpPr>
        <p:spPr>
          <a:xfrm>
            <a:off x="4077675" y="3587174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ABA8F-2F7F-444D-BD07-96EBC6634443}"/>
              </a:ext>
            </a:extLst>
          </p:cNvPr>
          <p:cNvSpPr txBox="1"/>
          <p:nvPr/>
        </p:nvSpPr>
        <p:spPr>
          <a:xfrm>
            <a:off x="5467597" y="4044961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4244A-76DA-40B9-80E0-155AA0FB7230}"/>
              </a:ext>
            </a:extLst>
          </p:cNvPr>
          <p:cNvSpPr txBox="1"/>
          <p:nvPr/>
        </p:nvSpPr>
        <p:spPr>
          <a:xfrm>
            <a:off x="11148791" y="4560141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4401D-AE6A-4763-B82B-BE9C9B34981E}"/>
              </a:ext>
            </a:extLst>
          </p:cNvPr>
          <p:cNvSpPr txBox="1"/>
          <p:nvPr/>
        </p:nvSpPr>
        <p:spPr>
          <a:xfrm>
            <a:off x="9911959" y="2619351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207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2C1C9661-8806-4108-A680-6DDC469590D0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6E4DEC6-3D5D-48C8-AFFA-F7D822B5B7A2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CB391-BE1D-450F-95D2-6EE57C2C682B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9A12F-8939-439A-A773-D297E0ABB189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36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B093A-23FF-4B9B-B752-14060FCB7E9E}"/>
              </a:ext>
            </a:extLst>
          </p:cNvPr>
          <p:cNvCxnSpPr>
            <a:stCxn id="6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BFC1953-2A0C-4AD2-9C87-4E1D80C56865}"/>
              </a:ext>
            </a:extLst>
          </p:cNvPr>
          <p:cNvSpPr/>
          <p:nvPr/>
        </p:nvSpPr>
        <p:spPr>
          <a:xfrm>
            <a:off x="7010396" y="942975"/>
            <a:ext cx="3333754" cy="760811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DF7680-9737-46B0-BAFC-ED5143F04CC9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838196" cy="952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1C2F171-DF9A-4161-B5FA-EE6F937B646C}"/>
              </a:ext>
            </a:extLst>
          </p:cNvPr>
          <p:cNvSpPr/>
          <p:nvPr/>
        </p:nvSpPr>
        <p:spPr>
          <a:xfrm>
            <a:off x="7086596" y="1985962"/>
            <a:ext cx="3333754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9F8D43-377F-4A7B-BCA3-AB100AEC058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6372222" y="4736008"/>
            <a:ext cx="1143001" cy="41820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36647AE-558D-4339-B3D0-407FCAD68C43}"/>
              </a:ext>
            </a:extLst>
          </p:cNvPr>
          <p:cNvSpPr/>
          <p:nvPr/>
        </p:nvSpPr>
        <p:spPr>
          <a:xfrm>
            <a:off x="7515223" y="4317800"/>
            <a:ext cx="3333754" cy="836416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36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A67F48-9263-4D8C-91D5-8AFAB621F7D6}"/>
              </a:ext>
            </a:extLst>
          </p:cNvPr>
          <p:cNvCxnSpPr>
            <a:cxnSpLocks/>
          </p:cNvCxnSpPr>
          <p:nvPr/>
        </p:nvCxnSpPr>
        <p:spPr>
          <a:xfrm>
            <a:off x="6248400" y="2501206"/>
            <a:ext cx="838196" cy="86766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5EA53-A085-44C9-AE94-BA3A87D7A132}"/>
              </a:ext>
            </a:extLst>
          </p:cNvPr>
          <p:cNvSpPr/>
          <p:nvPr/>
        </p:nvSpPr>
        <p:spPr>
          <a:xfrm>
            <a:off x="7086596" y="2921199"/>
            <a:ext cx="3333754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B65999-05FC-43FA-9A01-C8CEDA35309C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405562" y="5253037"/>
            <a:ext cx="1109660" cy="70931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2FE1193-5101-4BFC-A3ED-58DA6B5AC5D3}"/>
              </a:ext>
            </a:extLst>
          </p:cNvPr>
          <p:cNvSpPr/>
          <p:nvPr/>
        </p:nvSpPr>
        <p:spPr>
          <a:xfrm>
            <a:off x="7515222" y="5544147"/>
            <a:ext cx="4600578" cy="836416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3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552</Words>
  <Application>Microsoft Office PowerPoint</Application>
  <PresentationFormat>Widescreen</PresentationFormat>
  <Paragraphs>70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微软雅黑</vt:lpstr>
      <vt:lpstr>Arial</vt:lpstr>
      <vt:lpstr>Arial-Rounded</vt:lpstr>
      <vt:lpstr>Calibri</vt:lpstr>
      <vt:lpstr>Calibri Light</vt:lpstr>
      <vt:lpstr>等线</vt:lpstr>
      <vt:lpstr>等线 Light</vt:lpstr>
      <vt:lpstr>iCiel Cadena</vt:lpstr>
      <vt:lpstr>Times New Roman</vt:lpstr>
      <vt:lpstr>字魂105号-简雅黑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2022-06-26T08:15:33Z</dcterms:created>
  <dcterms:modified xsi:type="dcterms:W3CDTF">2023-10-10T01:48:39Z</dcterms:modified>
</cp:coreProperties>
</file>