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2" r:id="rId2"/>
    <p:sldId id="260" r:id="rId3"/>
    <p:sldId id="303" r:id="rId4"/>
    <p:sldId id="301" r:id="rId5"/>
    <p:sldId id="304" r:id="rId6"/>
    <p:sldId id="287" r:id="rId7"/>
    <p:sldId id="263" r:id="rId8"/>
    <p:sldId id="264" r:id="rId9"/>
    <p:sldId id="288" r:id="rId10"/>
    <p:sldId id="289" r:id="rId11"/>
    <p:sldId id="290" r:id="rId12"/>
    <p:sldId id="305" r:id="rId13"/>
    <p:sldId id="268" r:id="rId14"/>
    <p:sldId id="270" r:id="rId15"/>
    <p:sldId id="267" r:id="rId16"/>
    <p:sldId id="272" r:id="rId17"/>
    <p:sldId id="274" r:id="rId18"/>
    <p:sldId id="275" r:id="rId19"/>
    <p:sldId id="292" r:id="rId20"/>
    <p:sldId id="293" r:id="rId21"/>
    <p:sldId id="294" r:id="rId22"/>
    <p:sldId id="277" r:id="rId23"/>
    <p:sldId id="278" r:id="rId24"/>
    <p:sldId id="279" r:id="rId25"/>
    <p:sldId id="295" r:id="rId26"/>
    <p:sldId id="296" r:id="rId27"/>
    <p:sldId id="297" r:id="rId28"/>
    <p:sldId id="298" r:id="rId29"/>
    <p:sldId id="299" r:id="rId30"/>
    <p:sldId id="281" r:id="rId31"/>
    <p:sldId id="282"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9942C-F331-462E-93FF-8AC652678AEF}" type="datetimeFigureOut">
              <a:rPr lang="en-US" smtClean="0"/>
              <a:t>10/20/2023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2E6E0-9330-4B6D-BED9-E8F72031F766}" type="slidenum">
              <a:rPr lang="en-US" smtClean="0"/>
              <a:t>‹#›</a:t>
            </a:fld>
            <a:endParaRPr lang="en-US"/>
          </a:p>
        </p:txBody>
      </p:sp>
    </p:spTree>
    <p:extLst>
      <p:ext uri="{BB962C8B-B14F-4D97-AF65-F5344CB8AC3E}">
        <p14:creationId xmlns:p14="http://schemas.microsoft.com/office/powerpoint/2010/main" val="4276460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Tham khảo bản quyền của Nguyễn Công Thành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83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Tham khảo bản quyền của Nguyễn Công Thành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FEEDB-9482-4925-903A-11F5634596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56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ED433-2A77-4DAF-BA18-68CA990784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AD90C4-FBAB-4BBC-B280-0A791E7BA9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9219E8-D457-4677-80AE-35F93525EA55}"/>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5" name="Footer Placeholder 4">
            <a:extLst>
              <a:ext uri="{FF2B5EF4-FFF2-40B4-BE49-F238E27FC236}">
                <a16:creationId xmlns:a16="http://schemas.microsoft.com/office/drawing/2014/main" id="{CDEED87A-B879-49A5-A567-15C9272CF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6FBF1-F590-4D5C-AC30-9134ED663413}"/>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304647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786B-3341-4ADF-886F-ED86FEDE5C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A29521-32D6-4DF9-87F3-FD20A27C3F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3B331-00B6-4718-93BA-D92C84F194D6}"/>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5" name="Footer Placeholder 4">
            <a:extLst>
              <a:ext uri="{FF2B5EF4-FFF2-40B4-BE49-F238E27FC236}">
                <a16:creationId xmlns:a16="http://schemas.microsoft.com/office/drawing/2014/main" id="{E114F28F-2B76-4840-933F-930A8D078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F926E-CC6A-4FB7-A6A3-315B003866F5}"/>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145523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5D6FF-27D6-461F-98DE-B451C688E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B9DAE-4C3A-4D32-9DBC-74517723F7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76C4A-4355-4592-A00A-FC7EBD647210}"/>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5" name="Footer Placeholder 4">
            <a:extLst>
              <a:ext uri="{FF2B5EF4-FFF2-40B4-BE49-F238E27FC236}">
                <a16:creationId xmlns:a16="http://schemas.microsoft.com/office/drawing/2014/main" id="{E71A04D1-C043-4578-AAE4-7D203747E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11D68-FA6B-4925-B4E3-F5682F1DD0D6}"/>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261611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C1F4-4BCA-4552-8F8F-8929912ECE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5647B8-F45A-4337-B05F-5A8DFA3B24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65F63-BE5C-475E-B20B-CFCDAD771E09}"/>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5" name="Footer Placeholder 4">
            <a:extLst>
              <a:ext uri="{FF2B5EF4-FFF2-40B4-BE49-F238E27FC236}">
                <a16:creationId xmlns:a16="http://schemas.microsoft.com/office/drawing/2014/main" id="{9627EE68-3DCB-4E3D-AEF6-FC7846315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AF86B-1F6E-44E5-B298-043D7150ECA3}"/>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3567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DBE21-1A9C-4B8C-A81E-CFC837A37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62D1D5-3DAB-4E92-8000-482D0F466C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108AD-EF8E-45B7-894B-54ACAF6F9F8F}"/>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5" name="Footer Placeholder 4">
            <a:extLst>
              <a:ext uri="{FF2B5EF4-FFF2-40B4-BE49-F238E27FC236}">
                <a16:creationId xmlns:a16="http://schemas.microsoft.com/office/drawing/2014/main" id="{E3FEBB75-25E2-48F6-B949-90B3616B6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E26BC-3E20-4793-B69D-E25A1B2FE28C}"/>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138438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474C-D844-46F2-B3CD-8749699229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695FE-B7D8-4690-8147-AC2C064E4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1BBE5A-D08F-43F2-A9AC-4516BA91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973E4-1138-4E37-8773-568B8BF5365F}"/>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6" name="Footer Placeholder 5">
            <a:extLst>
              <a:ext uri="{FF2B5EF4-FFF2-40B4-BE49-F238E27FC236}">
                <a16:creationId xmlns:a16="http://schemas.microsoft.com/office/drawing/2014/main" id="{C7305B7E-D20F-4DF7-A9F2-3682F81063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3ABAE-8C11-4D31-9939-890D8AF1419D}"/>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181644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CBA7-210A-4473-8E99-6853095232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AFCB62-EF21-4068-ADEB-5E502F6E02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49ECE5-D845-4A4F-BB5F-0841B24EC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A8AA6-3FF7-4FD7-A92E-A1C38A66FC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89CD0D-4710-4475-BF41-5932897CE7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085E26-F2D4-479E-8A23-6C5DE56318B5}"/>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8" name="Footer Placeholder 7">
            <a:extLst>
              <a:ext uri="{FF2B5EF4-FFF2-40B4-BE49-F238E27FC236}">
                <a16:creationId xmlns:a16="http://schemas.microsoft.com/office/drawing/2014/main" id="{0A9F9147-6F47-4633-8A10-2A79D5E2FD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EBD172-9A9D-4DF0-9104-0ACCCED97882}"/>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3312935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F041E-7DCC-4265-9256-C2E5AC1554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5F2AE2-DA07-42F7-989E-EE4CA41A5ED4}"/>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4" name="Footer Placeholder 3">
            <a:extLst>
              <a:ext uri="{FF2B5EF4-FFF2-40B4-BE49-F238E27FC236}">
                <a16:creationId xmlns:a16="http://schemas.microsoft.com/office/drawing/2014/main" id="{C04FACFB-5706-4D53-A2C1-7F55C89113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B3E884-B104-464D-B381-7724B0C3BDA7}"/>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306400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BD517-D55E-4162-AB85-0D4A98F7A9C1}"/>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3" name="Footer Placeholder 2">
            <a:extLst>
              <a:ext uri="{FF2B5EF4-FFF2-40B4-BE49-F238E27FC236}">
                <a16:creationId xmlns:a16="http://schemas.microsoft.com/office/drawing/2014/main" id="{36D7A4CD-C678-4CD4-94B4-18005B17ED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8EA6C-63FE-40F1-A8D7-124A078DAEC8}"/>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2058191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2A83-916C-44EE-B7FA-67EBBCB7FD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FCEAA9-2544-4516-93EF-F906AFEAA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FD421D-06FC-4900-9B8E-08B798A2C9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91A3E-CED1-4BA7-AEEE-55E11D900164}"/>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6" name="Footer Placeholder 5">
            <a:extLst>
              <a:ext uri="{FF2B5EF4-FFF2-40B4-BE49-F238E27FC236}">
                <a16:creationId xmlns:a16="http://schemas.microsoft.com/office/drawing/2014/main" id="{65E7B44C-3FF1-4123-B823-1FAB017D3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8F774-08B0-4173-98E3-8F1132FDF5B8}"/>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995018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C657-3B50-451F-BCCF-42F8383EE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3CABB6-B872-4C5A-8C05-FC89ADC011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8B2E4-5E49-4701-8B4A-63F35125C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92AD7-927B-41D2-8507-8FCDAC825975}"/>
              </a:ext>
            </a:extLst>
          </p:cNvPr>
          <p:cNvSpPr>
            <a:spLocks noGrp="1"/>
          </p:cNvSpPr>
          <p:nvPr>
            <p:ph type="dt" sz="half" idx="10"/>
          </p:nvPr>
        </p:nvSpPr>
        <p:spPr/>
        <p:txBody>
          <a:bodyPr/>
          <a:lstStyle/>
          <a:p>
            <a:fld id="{253641EB-714E-4C2D-939B-940D82ADF42C}" type="datetimeFigureOut">
              <a:rPr lang="en-US" smtClean="0"/>
              <a:t>10/20/2023</a:t>
            </a:fld>
            <a:endParaRPr lang="en-US"/>
          </a:p>
        </p:txBody>
      </p:sp>
      <p:sp>
        <p:nvSpPr>
          <p:cNvPr id="6" name="Footer Placeholder 5">
            <a:extLst>
              <a:ext uri="{FF2B5EF4-FFF2-40B4-BE49-F238E27FC236}">
                <a16:creationId xmlns:a16="http://schemas.microsoft.com/office/drawing/2014/main" id="{9CEA7CD2-D650-4A79-8038-43CCD3534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E77EB-833B-42FA-843A-8304D9AC2EE9}"/>
              </a:ext>
            </a:extLst>
          </p:cNvPr>
          <p:cNvSpPr>
            <a:spLocks noGrp="1"/>
          </p:cNvSpPr>
          <p:nvPr>
            <p:ph type="sldNum" sz="quarter" idx="12"/>
          </p:nvPr>
        </p:nvSpPr>
        <p:spPr/>
        <p:txBody>
          <a:bodyPr/>
          <a:lstStyle/>
          <a:p>
            <a:fld id="{B42E4A16-7F98-4AF6-8F3B-7996626FBF99}" type="slidenum">
              <a:rPr lang="en-US" smtClean="0"/>
              <a:t>‹#›</a:t>
            </a:fld>
            <a:endParaRPr lang="en-US"/>
          </a:p>
        </p:txBody>
      </p:sp>
    </p:spTree>
    <p:extLst>
      <p:ext uri="{BB962C8B-B14F-4D97-AF65-F5344CB8AC3E}">
        <p14:creationId xmlns:p14="http://schemas.microsoft.com/office/powerpoint/2010/main" val="806599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BA912-DD21-4F72-B73F-01F7B5F669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4831CB-9508-4B67-B8B6-1AE5116FDA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21348-547B-4F17-BED5-FFA8F40DBC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641EB-714E-4C2D-939B-940D82ADF42C}" type="datetimeFigureOut">
              <a:rPr lang="en-US" smtClean="0"/>
              <a:t>10/20/2023</a:t>
            </a:fld>
            <a:endParaRPr lang="en-US"/>
          </a:p>
        </p:txBody>
      </p:sp>
      <p:sp>
        <p:nvSpPr>
          <p:cNvPr id="5" name="Footer Placeholder 4">
            <a:extLst>
              <a:ext uri="{FF2B5EF4-FFF2-40B4-BE49-F238E27FC236}">
                <a16:creationId xmlns:a16="http://schemas.microsoft.com/office/drawing/2014/main" id="{CF041B22-2025-4C0B-97F1-F03B6B2AA7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0D31A-2FA8-4E24-8857-DAB9153CE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E4A16-7F98-4AF6-8F3B-7996626FBF99}" type="slidenum">
              <a:rPr lang="en-US" smtClean="0"/>
              <a:t>‹#›</a:t>
            </a:fld>
            <a:endParaRPr lang="en-US"/>
          </a:p>
        </p:txBody>
      </p:sp>
    </p:spTree>
    <p:extLst>
      <p:ext uri="{BB962C8B-B14F-4D97-AF65-F5344CB8AC3E}">
        <p14:creationId xmlns:p14="http://schemas.microsoft.com/office/powerpoint/2010/main" val="2749588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1.jpeg"/><Relationship Id="rId5" Type="http://schemas.microsoft.com/office/2007/relationships/hdphoto" Target="../media/hdphoto3.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1.wdp"/><Relationship Id="rId7" Type="http://schemas.openxmlformats.org/officeDocument/2006/relationships/image" Target="../media/image25.gi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4.gif"/><Relationship Id="rId5" Type="http://schemas.microsoft.com/office/2007/relationships/hdphoto" Target="../media/hdphoto7.wdp"/><Relationship Id="rId4" Type="http://schemas.openxmlformats.org/officeDocument/2006/relationships/image" Target="../media/image13.png"/><Relationship Id="rId9"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jpeg"/><Relationship Id="rId5" Type="http://schemas.microsoft.com/office/2007/relationships/hdphoto" Target="../media/hdphoto14.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7.wdp"/><Relationship Id="rId3" Type="http://schemas.microsoft.com/office/2007/relationships/hdphoto" Target="../media/hdphoto11.wdp"/><Relationship Id="rId7" Type="http://schemas.microsoft.com/office/2007/relationships/hdphoto" Target="../media/hdphoto15.wdp"/><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16.wdp"/><Relationship Id="rId5" Type="http://schemas.microsoft.com/office/2007/relationships/hdphoto" Target="../media/hdphoto7.wdp"/><Relationship Id="rId10" Type="http://schemas.openxmlformats.org/officeDocument/2006/relationships/image" Target="../media/image31.png"/><Relationship Id="rId4" Type="http://schemas.openxmlformats.org/officeDocument/2006/relationships/image" Target="../media/image13.png"/><Relationship Id="rId9" Type="http://schemas.microsoft.com/office/2007/relationships/hdphoto" Target="../media/hdphoto14.wdp"/></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3" Type="http://schemas.microsoft.com/office/2007/relationships/hdphoto" Target="../media/hdphoto7.wdp"/><Relationship Id="rId7" Type="http://schemas.microsoft.com/office/2007/relationships/hdphoto" Target="../media/hdphoto17.wdp"/><Relationship Id="rId12" Type="http://schemas.microsoft.com/office/2007/relationships/hdphoto" Target="../media/hdphoto19.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microsoft.com/office/2007/relationships/hdphoto" Target="../media/hdphoto18.wdp"/><Relationship Id="rId10" Type="http://schemas.openxmlformats.org/officeDocument/2006/relationships/image" Target="../media/image36.gif"/><Relationship Id="rId4" Type="http://schemas.openxmlformats.org/officeDocument/2006/relationships/image" Target="../media/image33.png"/><Relationship Id="rId9" Type="http://schemas.openxmlformats.org/officeDocument/2006/relationships/image" Target="../media/image35.gif"/></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microsoft.com/office/2007/relationships/hdphoto" Target="../media/hdphoto7.wdp"/><Relationship Id="rId7" Type="http://schemas.openxmlformats.org/officeDocument/2006/relationships/image" Target="../media/image28.png"/><Relationship Id="rId12" Type="http://schemas.microsoft.com/office/2007/relationships/hdphoto" Target="../media/hdphoto20.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38.png"/><Relationship Id="rId5" Type="http://schemas.openxmlformats.org/officeDocument/2006/relationships/image" Target="../media/image12.png"/><Relationship Id="rId10" Type="http://schemas.microsoft.com/office/2007/relationships/hdphoto" Target="../media/hdphoto17.wdp"/><Relationship Id="rId4" Type="http://schemas.openxmlformats.org/officeDocument/2006/relationships/image" Target="../media/image11.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9.png"/><Relationship Id="rId3" Type="http://schemas.microsoft.com/office/2007/relationships/hdphoto" Target="../media/hdphoto19.wdp"/><Relationship Id="rId7" Type="http://schemas.openxmlformats.org/officeDocument/2006/relationships/image" Target="../media/image12.png"/><Relationship Id="rId12" Type="http://schemas.microsoft.com/office/2007/relationships/hdphoto" Target="../media/hdphoto17.wdp"/><Relationship Id="rId17" Type="http://schemas.openxmlformats.org/officeDocument/2006/relationships/image" Target="../media/image41.jpeg"/><Relationship Id="rId2" Type="http://schemas.openxmlformats.org/officeDocument/2006/relationships/image" Target="../media/image37.png"/><Relationship Id="rId16" Type="http://schemas.microsoft.com/office/2007/relationships/hdphoto" Target="../media/hdphoto22.wdp"/><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2.png"/><Relationship Id="rId5" Type="http://schemas.microsoft.com/office/2007/relationships/hdphoto" Target="../media/hdphoto7.wdp"/><Relationship Id="rId15" Type="http://schemas.openxmlformats.org/officeDocument/2006/relationships/image" Target="../media/image40.png"/><Relationship Id="rId10" Type="http://schemas.microsoft.com/office/2007/relationships/hdphoto" Target="../media/hdphoto14.wdp"/><Relationship Id="rId4" Type="http://schemas.openxmlformats.org/officeDocument/2006/relationships/image" Target="../media/image10.png"/><Relationship Id="rId9" Type="http://schemas.openxmlformats.org/officeDocument/2006/relationships/image" Target="../media/image28.png"/><Relationship Id="rId14" Type="http://schemas.microsoft.com/office/2007/relationships/hdphoto" Target="../media/hdphoto21.wdp"/></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2.png"/><Relationship Id="rId3" Type="http://schemas.microsoft.com/office/2007/relationships/hdphoto" Target="../media/hdphoto19.wdp"/><Relationship Id="rId7" Type="http://schemas.openxmlformats.org/officeDocument/2006/relationships/image" Target="../media/image12.png"/><Relationship Id="rId12"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2.png"/><Relationship Id="rId5" Type="http://schemas.microsoft.com/office/2007/relationships/hdphoto" Target="../media/hdphoto7.wdp"/><Relationship Id="rId10" Type="http://schemas.microsoft.com/office/2007/relationships/hdphoto" Target="../media/hdphoto14.wdp"/><Relationship Id="rId4" Type="http://schemas.openxmlformats.org/officeDocument/2006/relationships/image" Target="../media/image10.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2.png"/><Relationship Id="rId21"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19"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2.png"/><Relationship Id="rId3" Type="http://schemas.microsoft.com/office/2007/relationships/hdphoto" Target="../media/hdphoto19.wdp"/><Relationship Id="rId7" Type="http://schemas.openxmlformats.org/officeDocument/2006/relationships/image" Target="../media/image12.png"/><Relationship Id="rId12" Type="http://schemas.microsoft.com/office/2007/relationships/hdphoto" Target="../media/hdphoto17.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32.png"/><Relationship Id="rId5" Type="http://schemas.microsoft.com/office/2007/relationships/hdphoto" Target="../media/hdphoto7.wdp"/><Relationship Id="rId10" Type="http://schemas.microsoft.com/office/2007/relationships/hdphoto" Target="../media/hdphoto14.wdp"/><Relationship Id="rId4" Type="http://schemas.openxmlformats.org/officeDocument/2006/relationships/image" Target="../media/image10.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4.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2.xml"/><Relationship Id="rId6" Type="http://schemas.microsoft.com/office/2007/relationships/hdphoto" Target="../media/hdphoto23.wdp"/><Relationship Id="rId5" Type="http://schemas.openxmlformats.org/officeDocument/2006/relationships/image" Target="../media/image4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24.wdp"/></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7.wdp"/><Relationship Id="rId3" Type="http://schemas.microsoft.com/office/2007/relationships/hdphoto" Target="../media/hdphoto11.wdp"/><Relationship Id="rId7" Type="http://schemas.microsoft.com/office/2007/relationships/hdphoto" Target="../media/hdphoto15.wdp"/><Relationship Id="rId12"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25.wdp"/><Relationship Id="rId5" Type="http://schemas.microsoft.com/office/2007/relationships/hdphoto" Target="../media/hdphoto7.wdp"/><Relationship Id="rId10" Type="http://schemas.openxmlformats.org/officeDocument/2006/relationships/image" Target="../media/image50.png"/><Relationship Id="rId4" Type="http://schemas.openxmlformats.org/officeDocument/2006/relationships/image" Target="../media/image13.png"/><Relationship Id="rId9" Type="http://schemas.microsoft.com/office/2007/relationships/hdphoto" Target="../media/hdphoto14.wdp"/></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6.wdp"/><Relationship Id="rId3" Type="http://schemas.microsoft.com/office/2007/relationships/hdphoto" Target="../media/hdphoto7.wdp"/><Relationship Id="rId7" Type="http://schemas.microsoft.com/office/2007/relationships/hdphoto" Target="../media/hdphoto14.wdp"/><Relationship Id="rId12"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8.pn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32.png"/><Relationship Id="rId4" Type="http://schemas.openxmlformats.org/officeDocument/2006/relationships/image" Target="../media/image30.png"/><Relationship Id="rId9"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19" Type="http://schemas.openxmlformats.org/officeDocument/2006/relationships/image" Target="../media/image11.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9.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6BE0-80DA-4582-AEDF-C67C0CE4B7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CE7164-0B17-4B0C-8A0E-EFCD1C0BC3C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FAC494-8D6B-464A-93EB-CCFB61F9E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477" y="2374095"/>
            <a:ext cx="9548168" cy="4694736"/>
          </a:xfrm>
          <a:prstGeom prst="rect">
            <a:avLst/>
          </a:prstGeom>
        </p:spPr>
      </p:pic>
    </p:spTree>
    <p:extLst>
      <p:ext uri="{BB962C8B-B14F-4D97-AF65-F5344CB8AC3E}">
        <p14:creationId xmlns:p14="http://schemas.microsoft.com/office/powerpoint/2010/main" val="329205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222957"/>
            <a:ext cx="11075969" cy="5569191"/>
            <a:chOff x="153323" y="1222957"/>
            <a:chExt cx="11075969" cy="5569191"/>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161134" y="1222957"/>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316FC606-0D2F-40BC-BC3F-BBC3909981A8}"/>
              </a:ext>
            </a:extLst>
          </p:cNvPr>
          <p:cNvSpPr txBox="1"/>
          <p:nvPr/>
        </p:nvSpPr>
        <p:spPr>
          <a:xfrm>
            <a:off x="2983402" y="1610343"/>
            <a:ext cx="641479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54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Một</a:t>
            </a:r>
            <a:r>
              <a:rPr kumimoji="0" lang="vi-VN" altLang="en-US" sz="5400" b="1" i="0" u="none" strike="noStrike" kern="1200" cap="none" spc="0" normalizeH="0" noProof="0" dirty="0">
                <a:ln>
                  <a:noFill/>
                </a:ln>
                <a:solidFill>
                  <a:srgbClr val="ED7D31">
                    <a:lumMod val="75000"/>
                  </a:srgbClr>
                </a:solidFill>
                <a:effectLst/>
                <a:uLnTx/>
                <a:uFillTx/>
                <a:latin typeface="Calibri" panose="020F0502020204030204" pitchFamily="34" charset="0"/>
                <a:cs typeface="Calibri" panose="020F0502020204030204" pitchFamily="34" charset="0"/>
              </a:rPr>
              <a:t> số ví dụ khác</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316FC606-0D2F-40BC-BC3F-BBC3909981A8}"/>
              </a:ext>
            </a:extLst>
          </p:cNvPr>
          <p:cNvSpPr txBox="1"/>
          <p:nvPr/>
        </p:nvSpPr>
        <p:spPr>
          <a:xfrm>
            <a:off x="862527" y="2439318"/>
            <a:ext cx="108084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itchFamily="18" charset="0"/>
              </a:rPr>
              <a:t>Vật</a:t>
            </a:r>
            <a:r>
              <a:rPr kumimoji="0" lang="vi-VN" altLang="en-US" sz="3600" b="1" i="0" u="none" strike="noStrike" kern="1200" cap="none" spc="0" normalizeH="0" noProof="0" dirty="0">
                <a:ln>
                  <a:noFill/>
                </a:ln>
                <a:effectLst/>
                <a:uLnTx/>
                <a:uFillTx/>
                <a:latin typeface="Cambria" panose="02040503050406030204" pitchFamily="18" charset="0"/>
                <a:ea typeface="Cambria" panose="02040503050406030204" pitchFamily="18" charset="0"/>
                <a:cs typeface="Times New Roman" pitchFamily="18" charset="0"/>
              </a:rPr>
              <a:t> phát sáng: ngọn đuốc, đèn dầu, cây nến,...</a:t>
            </a:r>
            <a:endPar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1026" name="Picture 2" descr="Ngọn đuốc Trần Huỳnh Duy Thức - Dân Làm Bá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36920">
            <a:off x="1382742" y="3209738"/>
            <a:ext cx="2535463" cy="33806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Đèn dầu - TẠP CHÍ ĐIỆN TỬ VĂN HÓA VÀ PHÁT TRIỂ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494" y="3478423"/>
            <a:ext cx="3520536" cy="28432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ướng dẫn giao dịch Forex mô hình 3 cây nến"/>
          <p:cNvPicPr>
            <a:picLocks noChangeAspect="1" noChangeArrowheads="1"/>
          </p:cNvPicPr>
          <p:nvPr/>
        </p:nvPicPr>
        <p:blipFill rotWithShape="1">
          <a:blip r:embed="rId6">
            <a:extLst>
              <a:ext uri="{28A0092B-C50C-407E-A947-70E740481C1C}">
                <a14:useLocalDpi xmlns:a14="http://schemas.microsoft.com/office/drawing/2010/main" val="0"/>
              </a:ext>
            </a:extLst>
          </a:blip>
          <a:srcRect l="29035" r="25050"/>
          <a:stretch/>
        </p:blipFill>
        <p:spPr bwMode="auto">
          <a:xfrm rot="21106512">
            <a:off x="8257065" y="3214911"/>
            <a:ext cx="3038355" cy="3434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25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500" fill="hold"/>
                                        <p:tgtEl>
                                          <p:spTgt spid="1026"/>
                                        </p:tgtEl>
                                        <p:attrNameLst>
                                          <p:attrName>ppt_w</p:attrName>
                                        </p:attrNameLst>
                                      </p:cBhvr>
                                      <p:tavLst>
                                        <p:tav tm="0">
                                          <p:val>
                                            <p:fltVal val="0"/>
                                          </p:val>
                                        </p:tav>
                                        <p:tav tm="100000">
                                          <p:val>
                                            <p:strVal val="#ppt_w"/>
                                          </p:val>
                                        </p:tav>
                                      </p:tavLst>
                                    </p:anim>
                                    <p:anim calcmode="lin" valueType="num">
                                      <p:cBhvr>
                                        <p:cTn id="22" dur="500" fill="hold"/>
                                        <p:tgtEl>
                                          <p:spTgt spid="1026"/>
                                        </p:tgtEl>
                                        <p:attrNameLst>
                                          <p:attrName>ppt_h</p:attrName>
                                        </p:attrNameLst>
                                      </p:cBhvr>
                                      <p:tavLst>
                                        <p:tav tm="0">
                                          <p:val>
                                            <p:fltVal val="0"/>
                                          </p:val>
                                        </p:tav>
                                        <p:tav tm="100000">
                                          <p:val>
                                            <p:strVal val="#ppt_h"/>
                                          </p:val>
                                        </p:tav>
                                      </p:tavLst>
                                    </p:anim>
                                    <p:animEffect transition="in" filter="fade">
                                      <p:cBhvr>
                                        <p:cTn id="23" dur="500"/>
                                        <p:tgtEl>
                                          <p:spTgt spid="1026"/>
                                        </p:tgtEl>
                                      </p:cBhvr>
                                    </p:animEffect>
                                  </p:childTnLst>
                                </p:cTn>
                              </p:par>
                              <p:par>
                                <p:cTn id="24" presetID="53" presetClass="entr" presetSubtype="16"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p:cTn id="26" dur="500" fill="hold"/>
                                        <p:tgtEl>
                                          <p:spTgt spid="1030"/>
                                        </p:tgtEl>
                                        <p:attrNameLst>
                                          <p:attrName>ppt_w</p:attrName>
                                        </p:attrNameLst>
                                      </p:cBhvr>
                                      <p:tavLst>
                                        <p:tav tm="0">
                                          <p:val>
                                            <p:fltVal val="0"/>
                                          </p:val>
                                        </p:tav>
                                        <p:tav tm="100000">
                                          <p:val>
                                            <p:strVal val="#ppt_w"/>
                                          </p:val>
                                        </p:tav>
                                      </p:tavLst>
                                    </p:anim>
                                    <p:anim calcmode="lin" valueType="num">
                                      <p:cBhvr>
                                        <p:cTn id="27" dur="500" fill="hold"/>
                                        <p:tgtEl>
                                          <p:spTgt spid="1030"/>
                                        </p:tgtEl>
                                        <p:attrNameLst>
                                          <p:attrName>ppt_h</p:attrName>
                                        </p:attrNameLst>
                                      </p:cBhvr>
                                      <p:tavLst>
                                        <p:tav tm="0">
                                          <p:val>
                                            <p:fltVal val="0"/>
                                          </p:val>
                                        </p:tav>
                                        <p:tav tm="100000">
                                          <p:val>
                                            <p:strVal val="#ppt_h"/>
                                          </p:val>
                                        </p:tav>
                                      </p:tavLst>
                                    </p:anim>
                                    <p:animEffect transition="in" filter="fade">
                                      <p:cBhvr>
                                        <p:cTn id="28" dur="500"/>
                                        <p:tgtEl>
                                          <p:spTgt spid="1030"/>
                                        </p:tgtEl>
                                      </p:cBhvr>
                                    </p:animEffect>
                                  </p:childTnLst>
                                </p:cTn>
                              </p:par>
                              <p:par>
                                <p:cTn id="29" presetID="53" presetClass="entr" presetSubtype="16"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p:cTn id="31" dur="500" fill="hold"/>
                                        <p:tgtEl>
                                          <p:spTgt spid="1032"/>
                                        </p:tgtEl>
                                        <p:attrNameLst>
                                          <p:attrName>ppt_w</p:attrName>
                                        </p:attrNameLst>
                                      </p:cBhvr>
                                      <p:tavLst>
                                        <p:tav tm="0">
                                          <p:val>
                                            <p:fltVal val="0"/>
                                          </p:val>
                                        </p:tav>
                                        <p:tav tm="100000">
                                          <p:val>
                                            <p:strVal val="#ppt_w"/>
                                          </p:val>
                                        </p:tav>
                                      </p:tavLst>
                                    </p:anim>
                                    <p:anim calcmode="lin" valueType="num">
                                      <p:cBhvr>
                                        <p:cTn id="32" dur="500" fill="hold"/>
                                        <p:tgtEl>
                                          <p:spTgt spid="1032"/>
                                        </p:tgtEl>
                                        <p:attrNameLst>
                                          <p:attrName>ppt_h</p:attrName>
                                        </p:attrNameLst>
                                      </p:cBhvr>
                                      <p:tavLst>
                                        <p:tav tm="0">
                                          <p:val>
                                            <p:fltVal val="0"/>
                                          </p:val>
                                        </p:tav>
                                        <p:tav tm="100000">
                                          <p:val>
                                            <p:strVal val="#ppt_h"/>
                                          </p:val>
                                        </p:tav>
                                      </p:tavLst>
                                    </p:anim>
                                    <p:animEffect transition="in" filter="fade">
                                      <p:cBhvr>
                                        <p:cTn id="3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222957"/>
            <a:ext cx="11075969" cy="5569191"/>
            <a:chOff x="153323" y="1222957"/>
            <a:chExt cx="11075969" cy="5569191"/>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161134" y="1222957"/>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6" name="Picture 35">
            <a:extLst>
              <a:ext uri="{FF2B5EF4-FFF2-40B4-BE49-F238E27FC236}">
                <a16:creationId xmlns:a16="http://schemas.microsoft.com/office/drawing/2014/main" id="{F6C36D4F-E83B-4736-A52A-DF15C5B0DCC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2532850">
            <a:off x="-371346" y="692642"/>
            <a:ext cx="2338872" cy="2634137"/>
          </a:xfrm>
          <a:prstGeom prst="rect">
            <a:avLst/>
          </a:prstGeom>
        </p:spPr>
      </p:pic>
      <p:sp>
        <p:nvSpPr>
          <p:cNvPr id="31" name="TextBox 30">
            <a:extLst>
              <a:ext uri="{FF2B5EF4-FFF2-40B4-BE49-F238E27FC236}">
                <a16:creationId xmlns:a16="http://schemas.microsoft.com/office/drawing/2014/main" id="{316FC606-0D2F-40BC-BC3F-BBC3909981A8}"/>
              </a:ext>
            </a:extLst>
          </p:cNvPr>
          <p:cNvSpPr txBox="1"/>
          <p:nvPr/>
        </p:nvSpPr>
        <p:spPr>
          <a:xfrm>
            <a:off x="2983402" y="1610343"/>
            <a:ext cx="641479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Một</a:t>
            </a:r>
            <a:r>
              <a:rPr kumimoji="0" lang="vi-VN" altLang="en-US" sz="4000" b="1" i="0" u="none" strike="noStrike" kern="1200" cap="none" spc="0" normalizeH="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số ví dụ khác</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16FC606-0D2F-40BC-BC3F-BBC3909981A8}"/>
              </a:ext>
            </a:extLst>
          </p:cNvPr>
          <p:cNvSpPr txBox="1"/>
          <p:nvPr/>
        </p:nvSpPr>
        <p:spPr>
          <a:xfrm>
            <a:off x="862527" y="2439318"/>
            <a:ext cx="108084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Times New Roman" pitchFamily="18" charset="0"/>
              </a:rPr>
              <a:t>Vật</a:t>
            </a:r>
            <a:r>
              <a:rPr kumimoji="0" lang="vi-VN" altLang="en-US" sz="3600" b="1" i="0" u="none" strike="noStrike" kern="1200" cap="none" spc="0" normalizeH="0" noProof="0" dirty="0">
                <a:ln>
                  <a:noFill/>
                </a:ln>
                <a:effectLst/>
                <a:uLnTx/>
                <a:uFillTx/>
                <a:latin typeface="Cambria" panose="02040503050406030204" pitchFamily="18" charset="0"/>
                <a:ea typeface="Cambria" panose="02040503050406030204" pitchFamily="18" charset="0"/>
                <a:cs typeface="Times New Roman" pitchFamily="18" charset="0"/>
              </a:rPr>
              <a:t> được chiếu sáng: con người, con vật,....</a:t>
            </a:r>
            <a:endParaRPr kumimoji="0" lang="en-US"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pic>
        <p:nvPicPr>
          <p:cNvPr id="2050" name="Picture 2" descr="Chỉ thị của Ban Bí thư T.Ư Đảng về lãnh đạo Đại hội Đoàn các cấ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9783" y="3231734"/>
            <a:ext cx="4217823" cy="2809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Lovely Animal Sounds: Parrot, Buffalo, Goose, Chicken, Leopard, Rabbi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06133" y="3213608"/>
            <a:ext cx="5059590" cy="2846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531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BC484-A7FA-421F-93BB-EC494BAE46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8B0852-C8D1-4861-A1DC-B28A274FC047}"/>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2D27A76A-8DC2-46F9-8979-F9805E2C205D}"/>
              </a:ext>
            </a:extLst>
          </p:cNvPr>
          <p:cNvSpPr txBox="1"/>
          <p:nvPr/>
        </p:nvSpPr>
        <p:spPr>
          <a:xfrm>
            <a:off x="2643902" y="2477408"/>
            <a:ext cx="9282209" cy="1754326"/>
          </a:xfrm>
          <a:prstGeom prst="rect">
            <a:avLst/>
          </a:prstGeom>
          <a:noFill/>
        </p:spPr>
        <p:txBody>
          <a:bodyPr wrap="square" rtlCol="0">
            <a:spAutoFit/>
          </a:bodyPr>
          <a:lstStyle/>
          <a:p>
            <a:pPr lvl="0" algn="ctr"/>
            <a:r>
              <a:rPr lang="en-US" sz="3600" i="1" dirty="0" err="1">
                <a:solidFill>
                  <a:schemeClr val="accent1">
                    <a:lumMod val="50000"/>
                  </a:schemeClr>
                </a:solidFill>
                <a:latin typeface="Cambria" panose="02040503050406030204" pitchFamily="18" charset="0"/>
                <a:ea typeface="Cambria" panose="02040503050406030204" pitchFamily="18" charset="0"/>
              </a:rPr>
              <a:t>Nhờ</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có</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ánh</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sáng</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từ</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các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vật</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phát</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sáng</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chiếu</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vào</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các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vật</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rồi</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phản</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chiếu</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đến</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mắt</a:t>
            </a:r>
            <a:r>
              <a:rPr lang="en-US" sz="3600" i="1" dirty="0">
                <a:solidFill>
                  <a:schemeClr val="accent1">
                    <a:lumMod val="50000"/>
                  </a:schemeClr>
                </a:solidFill>
                <a:latin typeface="Cambria" panose="02040503050406030204" pitchFamily="18" charset="0"/>
                <a:ea typeface="Cambria" panose="02040503050406030204" pitchFamily="18" charset="0"/>
              </a:rPr>
              <a:t> ta </a:t>
            </a:r>
            <a:r>
              <a:rPr lang="en-US" sz="3600" i="1" dirty="0" err="1">
                <a:solidFill>
                  <a:schemeClr val="accent1">
                    <a:lumMod val="50000"/>
                  </a:schemeClr>
                </a:solidFill>
                <a:latin typeface="Cambria" panose="02040503050406030204" pitchFamily="18" charset="0"/>
                <a:ea typeface="Cambria" panose="02040503050406030204" pitchFamily="18" charset="0"/>
              </a:rPr>
              <a:t>giúp</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chúng</a:t>
            </a:r>
            <a:r>
              <a:rPr lang="en-US" sz="3600" i="1" dirty="0">
                <a:solidFill>
                  <a:schemeClr val="accent1">
                    <a:lumMod val="50000"/>
                  </a:schemeClr>
                </a:solidFill>
                <a:latin typeface="Cambria" panose="02040503050406030204" pitchFamily="18" charset="0"/>
                <a:ea typeface="Cambria" panose="02040503050406030204" pitchFamily="18" charset="0"/>
              </a:rPr>
              <a:t> ta </a:t>
            </a:r>
            <a:r>
              <a:rPr lang="en-US" sz="3600" i="1" dirty="0" err="1">
                <a:solidFill>
                  <a:schemeClr val="accent1">
                    <a:lumMod val="50000"/>
                  </a:schemeClr>
                </a:solidFill>
                <a:latin typeface="Cambria" panose="02040503050406030204" pitchFamily="18" charset="0"/>
                <a:ea typeface="Cambria" panose="02040503050406030204" pitchFamily="18" charset="0"/>
              </a:rPr>
              <a:t>nhìn</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thấy</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được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các</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sự</a:t>
            </a:r>
            <a:r>
              <a:rPr lang="en-US" sz="3600" i="1" dirty="0">
                <a:solidFill>
                  <a:schemeClr val="accent1">
                    <a:lumMod val="50000"/>
                  </a:schemeClr>
                </a:solidFill>
                <a:latin typeface="Cambria" panose="02040503050406030204" pitchFamily="18" charset="0"/>
                <a:ea typeface="Cambria" panose="02040503050406030204" pitchFamily="18" charset="0"/>
              </a:rPr>
              <a:t> </a:t>
            </a:r>
            <a:r>
              <a:rPr lang="en-US" sz="3600" i="1" dirty="0" err="1">
                <a:solidFill>
                  <a:schemeClr val="accent1">
                    <a:lumMod val="50000"/>
                  </a:schemeClr>
                </a:solidFill>
                <a:latin typeface="Cambria" panose="02040503050406030204" pitchFamily="18" charset="0"/>
                <a:ea typeface="Cambria" panose="02040503050406030204" pitchFamily="18" charset="0"/>
              </a:rPr>
              <a:t>vật</a:t>
            </a:r>
            <a:r>
              <a:rPr lang="en-US" sz="3600" i="1" dirty="0">
                <a:solidFill>
                  <a:schemeClr val="accent1">
                    <a:lumMod val="50000"/>
                  </a:schemeClr>
                </a:solidFill>
                <a:latin typeface="Cambria" panose="02040503050406030204" pitchFamily="18" charset="0"/>
                <a:ea typeface="Cambria" panose="02040503050406030204" pitchFamily="18" charset="0"/>
              </a:rPr>
              <a:t>. </a:t>
            </a:r>
            <a:endParaRPr lang="en-US" sz="15200" dirty="0">
              <a:solidFill>
                <a:schemeClr val="accent1">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327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A6F3EB97-D54D-4F34-9DE2-728D1D916F2F}"/>
              </a:ext>
            </a:extLst>
          </p:cNvPr>
          <p:cNvSpPr/>
          <p:nvPr/>
        </p:nvSpPr>
        <p:spPr>
          <a:xfrm>
            <a:off x="650996" y="1306285"/>
            <a:ext cx="10801041" cy="4870580"/>
          </a:xfrm>
          <a:prstGeom prst="roundRect">
            <a:avLst>
              <a:gd name="adj" fmla="val 9693"/>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10445479" y="4362446"/>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15723" y="1078062"/>
            <a:ext cx="863826" cy="697762"/>
          </a:xfrm>
          <a:prstGeom prst="rect">
            <a:avLst/>
          </a:prstGeom>
        </p:spPr>
      </p:pic>
      <p:sp>
        <p:nvSpPr>
          <p:cNvPr id="14" name="TextBox 13">
            <a:extLst>
              <a:ext uri="{FF2B5EF4-FFF2-40B4-BE49-F238E27FC236}">
                <a16:creationId xmlns:a16="http://schemas.microsoft.com/office/drawing/2014/main" id="{3933CF5F-AD58-4FB3-B380-A7444A358345}"/>
              </a:ext>
            </a:extLst>
          </p:cNvPr>
          <p:cNvSpPr txBox="1"/>
          <p:nvPr/>
        </p:nvSpPr>
        <p:spPr>
          <a:xfrm>
            <a:off x="935559" y="198974"/>
            <a:ext cx="1061501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không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Mọi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chúng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ta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hoặc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ánh</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phản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24" name="Oval 3">
            <a:extLst>
              <a:ext uri="{FF2B5EF4-FFF2-40B4-BE49-F238E27FC236}">
                <a16:creationId xmlns:a16="http://schemas.microsoft.com/office/drawing/2014/main" id="{52D91321-2A0B-48AE-B980-F43EFF1E3DFC}"/>
              </a:ext>
            </a:extLst>
          </p:cNvPr>
          <p:cNvSpPr>
            <a:spLocks noChangeArrowheads="1"/>
          </p:cNvSpPr>
          <p:nvPr/>
        </p:nvSpPr>
        <p:spPr bwMode="auto">
          <a:xfrm>
            <a:off x="839788" y="1879600"/>
            <a:ext cx="9693275" cy="4703763"/>
          </a:xfrm>
          <a:prstGeom prst="ellipse">
            <a:avLst/>
          </a:prstGeom>
          <a:noFill/>
          <a:ln w="19050">
            <a:solidFill>
              <a:srgbClr val="002060"/>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9" name="Picture 4" descr="EARTH">
            <a:extLst>
              <a:ext uri="{FF2B5EF4-FFF2-40B4-BE49-F238E27FC236}">
                <a16:creationId xmlns:a16="http://schemas.microsoft.com/office/drawing/2014/main" id="{187CE7B8-8FE9-4D12-86FD-479E6F25066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706576">
            <a:off x="5287216" y="1646787"/>
            <a:ext cx="668337" cy="6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6">
            <a:extLst>
              <a:ext uri="{FF2B5EF4-FFF2-40B4-BE49-F238E27FC236}">
                <a16:creationId xmlns:a16="http://schemas.microsoft.com/office/drawing/2014/main" id="{D767EAC2-EF27-420F-90A9-30899C31AC11}"/>
              </a:ext>
            </a:extLst>
          </p:cNvPr>
          <p:cNvSpPr>
            <a:spLocks noChangeArrowheads="1"/>
          </p:cNvSpPr>
          <p:nvPr/>
        </p:nvSpPr>
        <p:spPr bwMode="auto">
          <a:xfrm rot="2488289">
            <a:off x="4306888" y="1498600"/>
            <a:ext cx="2630487" cy="1219200"/>
          </a:xfrm>
          <a:prstGeom prst="ellipse">
            <a:avLst/>
          </a:prstGeom>
          <a:noFill/>
          <a:ln w="28575">
            <a:solidFill>
              <a:srgbClr val="A52066"/>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1" name="Picture 8" descr="MOON_S_1">
            <a:extLst>
              <a:ext uri="{FF2B5EF4-FFF2-40B4-BE49-F238E27FC236}">
                <a16:creationId xmlns:a16="http://schemas.microsoft.com/office/drawing/2014/main" id="{F3F21E7A-0786-495A-885E-38B63249893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851525" y="1422400"/>
            <a:ext cx="274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9">
            <a:extLst>
              <a:ext uri="{FF2B5EF4-FFF2-40B4-BE49-F238E27FC236}">
                <a16:creationId xmlns:a16="http://schemas.microsoft.com/office/drawing/2014/main" id="{6122D8DC-9950-4195-B3E7-8C179D6FAA1F}"/>
              </a:ext>
            </a:extLst>
          </p:cNvPr>
          <p:cNvSpPr txBox="1">
            <a:spLocks noChangeArrowheads="1"/>
          </p:cNvSpPr>
          <p:nvPr/>
        </p:nvSpPr>
        <p:spPr bwMode="auto">
          <a:xfrm>
            <a:off x="2590153" y="5377112"/>
            <a:ext cx="7162800" cy="523875"/>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Trăng</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vệ</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tinh</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Trái</a:t>
            </a:r>
            <a:r>
              <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Đất</a:t>
            </a:r>
            <a:endParaRPr kumimoji="0" lang="en-US" sz="28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endParaRPr>
          </a:p>
        </p:txBody>
      </p:sp>
      <p:sp>
        <p:nvSpPr>
          <p:cNvPr id="33" name="Text Box 9">
            <a:extLst>
              <a:ext uri="{FF2B5EF4-FFF2-40B4-BE49-F238E27FC236}">
                <a16:creationId xmlns:a16="http://schemas.microsoft.com/office/drawing/2014/main" id="{EFF57B87-4CC7-4B95-80A5-789371B46A03}"/>
              </a:ext>
            </a:extLst>
          </p:cNvPr>
          <p:cNvSpPr txBox="1">
            <a:spLocks noChangeArrowheads="1"/>
          </p:cNvSpPr>
          <p:nvPr/>
        </p:nvSpPr>
        <p:spPr bwMode="auto">
          <a:xfrm>
            <a:off x="-128212" y="6277224"/>
            <a:ext cx="12320211" cy="446276"/>
          </a:xfrm>
          <a:prstGeom prst="rect">
            <a:avLst/>
          </a:prstGeom>
          <a:solidFill>
            <a:schemeClr val="bg1"/>
          </a:solid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Trăng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là</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một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hiện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tượng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phản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xạ</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ánh</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sáng</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của</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Mặt</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Trời</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đến</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Trái</a:t>
            </a:r>
            <a:r>
              <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 </a:t>
            </a:r>
            <a:r>
              <a:rPr kumimoji="0" lang="en-US" sz="2300" b="1"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rPr>
              <a:t>Đất</a:t>
            </a:r>
            <a:endParaRPr kumimoji="0" lang="en-US" sz="23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9Slide04 SFU CenturySchoolbook" panose="00000400000000000000" pitchFamily="2" charset="0"/>
              <a:ea typeface="+mn-ea"/>
              <a:cs typeface="Times New Roman" panose="02020603050405020304" pitchFamily="18" charset="0"/>
            </a:endParaRPr>
          </a:p>
        </p:txBody>
      </p:sp>
      <p:pic>
        <p:nvPicPr>
          <p:cNvPr id="34" name="Picture 33" descr="Shape, circle&#10;&#10;Description automatically generated">
            <a:extLst>
              <a:ext uri="{FF2B5EF4-FFF2-40B4-BE49-F238E27FC236}">
                <a16:creationId xmlns:a16="http://schemas.microsoft.com/office/drawing/2014/main" id="{792A464C-BD9E-4802-BB66-664D5A3510C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500" b="63700" l="3800" r="34500">
                        <a14:foregroundMark x1="14900" y1="48800" x2="17800" y2="51750"/>
                        <a14:foregroundMark x1="21550" y1="47450" x2="25500" y2="52050"/>
                        <a14:foregroundMark x1="24300" y1="47450" x2="16650" y2="49900"/>
                        <a14:foregroundMark x1="16650" y1="49900" x2="15050" y2="49500"/>
                        <a14:foregroundMark x1="15900" y1="48150" x2="23950" y2="47250"/>
                        <a14:foregroundMark x1="23950" y1="47250" x2="23450" y2="48500"/>
                        <a14:foregroundMark x1="23250" y1="48800" x2="22400" y2="48650"/>
                        <a14:foregroundMark x1="24100" y1="47300" x2="24950" y2="51050"/>
                        <a14:foregroundMark x1="21700" y1="48650" x2="22900" y2="51900"/>
                        <a14:foregroundMark x1="16100" y1="47950" x2="14550" y2="51900"/>
                        <a14:foregroundMark x1="13850" y1="49350" x2="15750" y2="50550"/>
                        <a14:foregroundMark x1="21700" y1="63700" x2="21700" y2="63700"/>
                      </a14:backgroundRemoval>
                    </a14:imgEffect>
                  </a14:imgLayer>
                </a14:imgProps>
              </a:ext>
              <a:ext uri="{28A0092B-C50C-407E-A947-70E740481C1C}">
                <a14:useLocalDpi xmlns:a14="http://schemas.microsoft.com/office/drawing/2010/main" val="0"/>
              </a:ext>
            </a:extLst>
          </a:blip>
          <a:srcRect t="35351" r="61624" b="33162"/>
          <a:stretch/>
        </p:blipFill>
        <p:spPr>
          <a:xfrm>
            <a:off x="4232932" y="2752918"/>
            <a:ext cx="3383017" cy="2775680"/>
          </a:xfrm>
          <a:prstGeom prst="rect">
            <a:avLst/>
          </a:prstGeom>
        </p:spPr>
      </p:pic>
    </p:spTree>
    <p:extLst>
      <p:ext uri="{BB962C8B-B14F-4D97-AF65-F5344CB8AC3E}">
        <p14:creationId xmlns:p14="http://schemas.microsoft.com/office/powerpoint/2010/main" val="4020762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path" presetSubtype="0" repeatCount="2000" fill="hold" nodeType="clickEffect">
                                  <p:stCondLst>
                                    <p:cond delay="0"/>
                                  </p:stCondLst>
                                  <p:childTnLst>
                                    <p:animMotion origin="layout" path="M 2.29167E-6 1.85185E-6 C -0.24336 1.85185E-6 -0.43802 0.15139 -0.43802 0.33796 C -0.43802 0.5243 -0.24336 0.67708 2.29167E-6 0.67708 C 0.24323 0.67708 0.44284 0.5243 0.44284 0.33796 C 0.44284 0.15139 0.24323 1.85185E-6 2.29167E-6 1.85185E-6 Z " pathEditMode="relative" rAng="0" ptsTypes="AAAAA">
                                      <p:cBhvr>
                                        <p:cTn id="10" dur="5000" fill="hold"/>
                                        <p:tgtEl>
                                          <p:spTgt spid="29"/>
                                        </p:tgtEl>
                                        <p:attrNameLst>
                                          <p:attrName>ppt_x</p:attrName>
                                          <p:attrName>ppt_y</p:attrName>
                                        </p:attrNameLst>
                                      </p:cBhvr>
                                      <p:rCtr x="234" y="33843"/>
                                    </p:animMotion>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0000"/>
                            </p:stCondLst>
                            <p:childTnLst>
                              <p:par>
                                <p:cTn id="14" presetID="1"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10000"/>
                            </p:stCondLst>
                            <p:childTnLst>
                              <p:par>
                                <p:cTn id="17" presetID="1"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10000"/>
                            </p:stCondLst>
                            <p:childTnLst>
                              <p:par>
                                <p:cTn id="20" presetID="1" presetClass="path" presetSubtype="0" repeatCount="indefinite" fill="hold" nodeType="afterEffect">
                                  <p:stCondLst>
                                    <p:cond delay="0"/>
                                  </p:stCondLst>
                                  <p:childTnLst>
                                    <p:animMotion origin="layout" path="M 0.00834 0.00995 C -0.04062 -0.04653 -0.10139 -0.06204 -0.12639 -0.02362 C -0.15052 0.0155 -0.13073 0.09351 -0.08073 0.15023 C -0.03038 0.20671 0.02986 0.22199 0.05452 0.18333 C 0.07934 0.1456 0.05816 0.06713 0.00834 0.00995 Z " pathEditMode="relative" rAng="2444998" ptsTypes="fffff">
                                      <p:cBhvr>
                                        <p:cTn id="21" dur="1500" fill="hold"/>
                                        <p:tgtEl>
                                          <p:spTgt spid="31"/>
                                        </p:tgtEl>
                                        <p:attrNameLst>
                                          <p:attrName>ppt_x</p:attrName>
                                          <p:attrName>ppt_y</p:attrName>
                                        </p:attrNameLst>
                                      </p:cBhvr>
                                      <p:rCtr x="-4444" y="7037"/>
                                    </p:animMotion>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2"/>
                                        </p:tgtEl>
                                        <p:attrNameLst>
                                          <p:attrName>ppt_y</p:attrName>
                                        </p:attrNameLst>
                                      </p:cBhvr>
                                      <p:tavLst>
                                        <p:tav tm="0">
                                          <p:val>
                                            <p:strVal val="#ppt_y"/>
                                          </p:val>
                                        </p:tav>
                                        <p:tav tm="100000">
                                          <p:val>
                                            <p:strVal val="#ppt_y"/>
                                          </p:val>
                                        </p:tav>
                                      </p:tavLst>
                                    </p:anim>
                                    <p:anim calcmode="lin" valueType="num">
                                      <p:cBhvr>
                                        <p:cTn id="2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3"/>
                                        </p:tgtEl>
                                        <p:attrNameLst>
                                          <p:attrName>ppt_y</p:attrName>
                                        </p:attrNameLst>
                                      </p:cBhvr>
                                      <p:tavLst>
                                        <p:tav tm="0">
                                          <p:val>
                                            <p:strVal val="#ppt_y"/>
                                          </p:val>
                                        </p:tav>
                                        <p:tav tm="100000">
                                          <p:val>
                                            <p:strVal val="#ppt_y"/>
                                          </p:val>
                                        </p:tav>
                                      </p:tavLst>
                                    </p:anim>
                                    <p:anim calcmode="lin" valueType="num">
                                      <p:cBhvr>
                                        <p:cTn id="37"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P spid="32"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ình chữ nhật: Góc Tròn 18">
            <a:extLst>
              <a:ext uri="{FF2B5EF4-FFF2-40B4-BE49-F238E27FC236}">
                <a16:creationId xmlns:a16="http://schemas.microsoft.com/office/drawing/2014/main" id="{9F533570-0630-4F74-8D8F-BB131504E520}"/>
              </a:ext>
            </a:extLst>
          </p:cNvPr>
          <p:cNvSpPr/>
          <p:nvPr/>
        </p:nvSpPr>
        <p:spPr>
          <a:xfrm>
            <a:off x="581573" y="1306285"/>
            <a:ext cx="11148919" cy="4870580"/>
          </a:xfrm>
          <a:prstGeom prst="roundRect">
            <a:avLst>
              <a:gd name="adj" fmla="val 9039"/>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10827387" y="4300550"/>
            <a:ext cx="1364239" cy="190744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311371" y="706861"/>
            <a:ext cx="909918" cy="928568"/>
          </a:xfrm>
          <a:prstGeom prst="rect">
            <a:avLst/>
          </a:prstGeom>
        </p:spPr>
      </p:pic>
      <p:sp>
        <p:nvSpPr>
          <p:cNvPr id="14" name="TextBox 13">
            <a:extLst>
              <a:ext uri="{FF2B5EF4-FFF2-40B4-BE49-F238E27FC236}">
                <a16:creationId xmlns:a16="http://schemas.microsoft.com/office/drawing/2014/main" id="{31A2B5B8-E2E5-4B38-9CF7-72D28B41C2AE}"/>
              </a:ext>
            </a:extLst>
          </p:cNvPr>
          <p:cNvSpPr txBox="1"/>
          <p:nvPr/>
        </p:nvSpPr>
        <p:spPr>
          <a:xfrm>
            <a:off x="482375" y="4093"/>
            <a:ext cx="1153658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Ban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vật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tự</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phát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sáng</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duy</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nhất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Mặt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Trời</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tất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cả</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vật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Mặt</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Trời</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chiếu</a:t>
            </a:r>
            <a:r>
              <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sáng</a:t>
            </a:r>
            <a:endParaRPr kumimoji="0" lang="en-US" sz="40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pic>
        <p:nvPicPr>
          <p:cNvPr id="5" name="Picture 4" descr="A picture containing diagram&#10;&#10;Description automatically generated">
            <a:extLst>
              <a:ext uri="{FF2B5EF4-FFF2-40B4-BE49-F238E27FC236}">
                <a16:creationId xmlns:a16="http://schemas.microsoft.com/office/drawing/2014/main" id="{B44EE859-4F1C-4122-B046-9A75BB1E29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765" y="1590994"/>
            <a:ext cx="8828533" cy="4322409"/>
          </a:xfrm>
          <a:prstGeom prst="rect">
            <a:avLst/>
          </a:prstGeom>
        </p:spPr>
      </p:pic>
    </p:spTree>
    <p:extLst>
      <p:ext uri="{BB962C8B-B14F-4D97-AF65-F5344CB8AC3E}">
        <p14:creationId xmlns:p14="http://schemas.microsoft.com/office/powerpoint/2010/main" val="771529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647570" y="4735131"/>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210141" y="4563726"/>
            <a:ext cx="2059477" cy="173736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id="{E0C676BD-3409-49DC-8B88-EA076B3A1880}"/>
              </a:ext>
            </a:extLst>
          </p:cNvPr>
          <p:cNvSpPr txBox="1"/>
          <p:nvPr/>
        </p:nvSpPr>
        <p:spPr>
          <a:xfrm>
            <a:off x="4969018" y="1562624"/>
            <a:ext cx="2300419"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duy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nhất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Trời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Còn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tất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cả</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khác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được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Trời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endPar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0A37F986-D485-4B93-8AC6-F51930CDB20E}"/>
              </a:ext>
            </a:extLst>
          </p:cNvPr>
          <p:cNvSpPr txBox="1"/>
          <p:nvPr/>
        </p:nvSpPr>
        <p:spPr>
          <a:xfrm>
            <a:off x="740093" y="1413334"/>
            <a:ext cx="2571912" cy="4401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không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Mọi</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chúng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ta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thấy</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ban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hoặc</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do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ánh</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phản</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Mặt</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Trăng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chiếu</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28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30" name="TextBox 29">
            <a:extLst>
              <a:ext uri="{FF2B5EF4-FFF2-40B4-BE49-F238E27FC236}">
                <a16:creationId xmlns:a16="http://schemas.microsoft.com/office/drawing/2014/main" id="{204DA956-F611-4AC0-A905-A33BCFDA8BB5}"/>
              </a:ext>
            </a:extLst>
          </p:cNvPr>
          <p:cNvSpPr txBox="1"/>
          <p:nvPr/>
        </p:nvSpPr>
        <p:spPr>
          <a:xfrm>
            <a:off x="8742575" y="1413334"/>
            <a:ext cx="2247729" cy="40318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Ban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đêm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tự</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là</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đèn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điện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dòng</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điện</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chạy</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đom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đóm</a:t>
            </a:r>
            <a:r>
              <a:rPr kumimoji="0" lang="en-US" sz="32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a:t>
            </a:r>
          </a:p>
        </p:txBody>
      </p:sp>
      <p:sp>
        <p:nvSpPr>
          <p:cNvPr id="29" name="TextBox 28">
            <a:extLst>
              <a:ext uri="{FF2B5EF4-FFF2-40B4-BE49-F238E27FC236}">
                <a16:creationId xmlns:a16="http://schemas.microsoft.com/office/drawing/2014/main" id="{813396DC-9E9F-4731-A745-5CD9F6ABFDF4}"/>
              </a:ext>
            </a:extLst>
          </p:cNvPr>
          <p:cNvSpPr txBox="1"/>
          <p:nvPr/>
        </p:nvSpPr>
        <p:spPr>
          <a:xfrm>
            <a:off x="2564310" y="-60634"/>
            <a:ext cx="706337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1" i="0" u="none" strike="noStrike" kern="1200" cap="none" spc="0" normalizeH="0" baseline="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rPr>
              <a:t>Em có</a:t>
            </a:r>
            <a:r>
              <a:rPr kumimoji="0" lang="vi-VN" sz="8800" b="1" i="0" u="none" strike="noStrike" kern="1200" cap="none" spc="0" normalizeH="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rPr>
              <a:t> biết</a:t>
            </a:r>
            <a:endParaRPr kumimoji="0" lang="en-US" sz="8800" b="1" i="0" u="none" strike="noStrike" kern="1200" cap="none" spc="0" normalizeH="0" baseline="0" noProof="0" dirty="0">
              <a:ln w="38100">
                <a:solidFill>
                  <a:srgbClr val="4B241D"/>
                </a:solidFill>
              </a:ln>
              <a:gradFill>
                <a:gsLst>
                  <a:gs pos="0">
                    <a:srgbClr val="F7DC4D"/>
                  </a:gs>
                  <a:gs pos="100000">
                    <a:srgbClr val="D7822E"/>
                  </a:gs>
                </a:gsLst>
                <a:lin ang="5400000" scaled="1"/>
              </a:gradFill>
              <a:effectLst/>
              <a:uLnTx/>
              <a:uFillTx/>
              <a:latin typeface="#9Slide05 SVNUT Triumph" panose="00000500000000000000" pitchFamily="2" charset="0"/>
              <a:ea typeface="+mn-ea"/>
              <a:cs typeface="+mn-cs"/>
            </a:endParaRPr>
          </a:p>
        </p:txBody>
      </p:sp>
    </p:spTree>
    <p:extLst>
      <p:ext uri="{BB962C8B-B14F-4D97-AF65-F5344CB8AC3E}">
        <p14:creationId xmlns:p14="http://schemas.microsoft.com/office/powerpoint/2010/main" val="3779217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854084" y="1191998"/>
            <a:ext cx="493955" cy="398996"/>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787866" y="1306285"/>
            <a:ext cx="10496918" cy="4870580"/>
          </a:xfrm>
          <a:prstGeom prst="roundRect">
            <a:avLst>
              <a:gd name="adj" fmla="val 773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041441" y="4777351"/>
            <a:ext cx="2378306" cy="2006322"/>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567599" y="1085825"/>
            <a:ext cx="765901" cy="696405"/>
          </a:xfrm>
          <a:prstGeom prst="rect">
            <a:avLst/>
          </a:prstGeom>
        </p:spPr>
      </p:pic>
      <p:sp>
        <p:nvSpPr>
          <p:cNvPr id="14" name="TextBox 13">
            <a:extLst>
              <a:ext uri="{FF2B5EF4-FFF2-40B4-BE49-F238E27FC236}">
                <a16:creationId xmlns:a16="http://schemas.microsoft.com/office/drawing/2014/main" id="{EE7D1832-B642-4E58-B2C9-EE2BEBD12FF6}"/>
              </a:ext>
            </a:extLst>
          </p:cNvPr>
          <p:cNvSpPr txBox="1"/>
          <p:nvPr/>
        </p:nvSpPr>
        <p:spPr>
          <a:xfrm>
            <a:off x="912730" y="122581"/>
            <a:ext cx="1036653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Ban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đêm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vật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tự</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phát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đèn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điện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điện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chạy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đom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đóm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pic>
        <p:nvPicPr>
          <p:cNvPr id="1026" name="Picture 2" descr="Có thể bạn chưa biết] Bạn nghĩ sao về cây xanh phát sáng như đèn đường? |  Tinh tế">
            <a:extLst>
              <a:ext uri="{FF2B5EF4-FFF2-40B4-BE49-F238E27FC236}">
                <a16:creationId xmlns:a16="http://schemas.microsoft.com/office/drawing/2014/main" id="{28223A4A-2590-4BE1-B576-A2CA4BED1B5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68357" y="2002282"/>
            <a:ext cx="3164251" cy="22684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0A65526-8C40-43AA-A7D5-BFB2D5583FAA}"/>
              </a:ext>
            </a:extLst>
          </p:cNvPr>
          <p:cNvSpPr txBox="1"/>
          <p:nvPr/>
        </p:nvSpPr>
        <p:spPr>
          <a:xfrm>
            <a:off x="1709550" y="1510887"/>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Đom đóm</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028" name="Picture 4" descr="230 海洋生物動態圖片（ Ảnh Động Sinh Vật Đại Dương ) . ý tưởng | động vật, cá voi  sát thủ, cyberpunk">
            <a:extLst>
              <a:ext uri="{FF2B5EF4-FFF2-40B4-BE49-F238E27FC236}">
                <a16:creationId xmlns:a16="http://schemas.microsoft.com/office/drawing/2014/main" id="{4433620C-FC5D-423E-9A7E-17ADF0454D0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96912" y="3031780"/>
            <a:ext cx="2998176" cy="29981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92E8E8A-437E-4FFA-818E-CF7FC3D8EB19}"/>
              </a:ext>
            </a:extLst>
          </p:cNvPr>
          <p:cNvSpPr txBox="1"/>
          <p:nvPr/>
        </p:nvSpPr>
        <p:spPr>
          <a:xfrm>
            <a:off x="5189464" y="2394273"/>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Sứa biển</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pic>
        <p:nvPicPr>
          <p:cNvPr id="1030" name="Picture 6" descr="Bóng đèn GIF - Tải xuống và Chia sẻ trên PHONEKY">
            <a:extLst>
              <a:ext uri="{FF2B5EF4-FFF2-40B4-BE49-F238E27FC236}">
                <a16:creationId xmlns:a16="http://schemas.microsoft.com/office/drawing/2014/main" id="{673FC533-898E-4B9F-8038-2C0C8FD0BDB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968114" y="1905000"/>
            <a:ext cx="2687943" cy="304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31DF89A-5C06-4B25-BCEE-696477B8032E}"/>
              </a:ext>
            </a:extLst>
          </p:cNvPr>
          <p:cNvSpPr txBox="1"/>
          <p:nvPr/>
        </p:nvSpPr>
        <p:spPr>
          <a:xfrm>
            <a:off x="8506875" y="1434027"/>
            <a:ext cx="29981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Đèn điện</a:t>
            </a:r>
            <a:endParaRPr kumimoji="0" lang="en-US" sz="28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endParaRPr>
          </a:p>
        </p:txBody>
      </p:sp>
      <p:sp>
        <p:nvSpPr>
          <p:cNvPr id="30" name="Hình chữ nhật 48">
            <a:extLst>
              <a:ext uri="{FF2B5EF4-FFF2-40B4-BE49-F238E27FC236}">
                <a16:creationId xmlns:a16="http://schemas.microsoft.com/office/drawing/2014/main" id="{55B39756-7E92-442A-BC08-94128C7BB7C8}"/>
              </a:ext>
            </a:extLst>
          </p:cNvPr>
          <p:cNvSpPr/>
          <p:nvPr/>
        </p:nvSpPr>
        <p:spPr>
          <a:xfrm>
            <a:off x="-92874" y="-2675507"/>
            <a:ext cx="12192000" cy="1704498"/>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Picture 4">
            <a:extLst>
              <a:ext uri="{FF2B5EF4-FFF2-40B4-BE49-F238E27FC236}">
                <a16:creationId xmlns:a16="http://schemas.microsoft.com/office/drawing/2014/main" id="{425F8C83-AE3A-42DC-A20F-E78A04175C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06445" y="-2898504"/>
            <a:ext cx="1643315" cy="1449452"/>
          </a:xfrm>
          <a:prstGeom prst="rect">
            <a:avLst/>
          </a:prstGeom>
        </p:spPr>
      </p:pic>
    </p:spTree>
    <p:extLst>
      <p:ext uri="{BB962C8B-B14F-4D97-AF65-F5344CB8AC3E}">
        <p14:creationId xmlns:p14="http://schemas.microsoft.com/office/powerpoint/2010/main" val="3499063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19707" y="4695244"/>
            <a:ext cx="12192000" cy="1704498"/>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Hộp Văn bản 32">
            <a:extLst>
              <a:ext uri="{FF2B5EF4-FFF2-40B4-BE49-F238E27FC236}">
                <a16:creationId xmlns:a16="http://schemas.microsoft.com/office/drawing/2014/main" id="{9D5BD0BA-5EAC-4B11-B9AC-DDD9F9E46BEB}"/>
              </a:ext>
            </a:extLst>
          </p:cNvPr>
          <p:cNvSpPr txBox="1"/>
          <p:nvPr/>
        </p:nvSpPr>
        <p:spPr>
          <a:xfrm>
            <a:off x="4349091" y="2671736"/>
            <a:ext cx="37760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rPr>
              <a:t>Loading…</a:t>
            </a:r>
            <a:endParaRPr kumimoji="0" lang="vi-VN" sz="2800" b="0" i="0" u="none" strike="noStrike" kern="1200" cap="none" spc="0" normalizeH="0" baseline="0" noProof="0">
              <a:ln>
                <a:noFill/>
              </a:ln>
              <a:solidFill>
                <a:srgbClr val="3478A9"/>
              </a:solidFill>
              <a:effectLst/>
              <a:uLnTx/>
              <a:uFillTx/>
              <a:latin typeface="Lobster" panose="00000500000000000000" pitchFamily="2" charset="-93"/>
              <a:ea typeface="+mn-ea"/>
              <a:cs typeface="+mn-cs"/>
            </a:endParaRPr>
          </a:p>
        </p:txBody>
      </p:sp>
      <p:pic>
        <p:nvPicPr>
          <p:cNvPr id="42" name="Picture 8">
            <a:extLst>
              <a:ext uri="{FF2B5EF4-FFF2-40B4-BE49-F238E27FC236}">
                <a16:creationId xmlns:a16="http://schemas.microsoft.com/office/drawing/2014/main" id="{196942D9-FF5A-40B5-867F-E49B856978E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18781905">
            <a:off x="-10837453" y="425205"/>
            <a:ext cx="598779" cy="700179"/>
          </a:xfrm>
          <a:prstGeom prst="rect">
            <a:avLst/>
          </a:prstGeom>
        </p:spPr>
      </p:pic>
      <p:pic>
        <p:nvPicPr>
          <p:cNvPr id="43" name="Picture 62">
            <a:extLst>
              <a:ext uri="{FF2B5EF4-FFF2-40B4-BE49-F238E27FC236}">
                <a16:creationId xmlns:a16="http://schemas.microsoft.com/office/drawing/2014/main" id="{24105908-7E50-428A-943E-EA904F4DEB1E}"/>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36759" b="44352" l="43594" r="48177">
                        <a14:foregroundMark x1="45052" y1="36759" x2="45052" y2="36759"/>
                      </a14:backgroundRemoval>
                    </a14:imgEffect>
                  </a14:imgLayer>
                </a14:imgProps>
              </a:ext>
            </a:extLst>
          </a:blip>
          <a:srcRect l="43059" t="36230" r="51234" b="54734"/>
          <a:stretch/>
        </p:blipFill>
        <p:spPr>
          <a:xfrm rot="18781905">
            <a:off x="-7791523" y="532235"/>
            <a:ext cx="695887" cy="619655"/>
          </a:xfrm>
          <a:prstGeom prst="rect">
            <a:avLst/>
          </a:prstGeom>
        </p:spPr>
      </p:pic>
      <p:pic>
        <p:nvPicPr>
          <p:cNvPr id="44" name="Picture 64">
            <a:extLst>
              <a:ext uri="{FF2B5EF4-FFF2-40B4-BE49-F238E27FC236}">
                <a16:creationId xmlns:a16="http://schemas.microsoft.com/office/drawing/2014/main" id="{E3ED3EFC-3B89-4AF1-87DC-BC31891C26EA}"/>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55185" b="61944" l="54844" r="59167">
                        <a14:foregroundMark x1="57396" y1="55185" x2="57396" y2="55185"/>
                      </a14:backgroundRemoval>
                    </a14:imgEffect>
                  </a14:imgLayer>
                </a14:imgProps>
              </a:ext>
            </a:extLst>
          </a:blip>
          <a:srcRect l="54311" t="54482" r="40250" b="37169"/>
          <a:stretch/>
        </p:blipFill>
        <p:spPr>
          <a:xfrm rot="18781905">
            <a:off x="-4702853" y="495890"/>
            <a:ext cx="663202" cy="572499"/>
          </a:xfrm>
          <a:prstGeom prst="rect">
            <a:avLst/>
          </a:prstGeom>
        </p:spPr>
      </p:pic>
      <p:pic>
        <p:nvPicPr>
          <p:cNvPr id="45" name="Picture 66">
            <a:extLst>
              <a:ext uri="{FF2B5EF4-FFF2-40B4-BE49-F238E27FC236}">
                <a16:creationId xmlns:a16="http://schemas.microsoft.com/office/drawing/2014/main" id="{B8BDB887-DD52-4498-AE22-B11EB714288F}"/>
              </a:ext>
            </a:extLst>
          </p:cNvPr>
          <p:cNvPicPr>
            <a:picLocks noChangeAspect="1"/>
          </p:cNvPicPr>
          <p:nvPr/>
        </p:nvPicPr>
        <p:blipFill rotWithShape="1">
          <a:blip r:embed="rId6">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3686945">
            <a:off x="12565848" y="466832"/>
            <a:ext cx="716816" cy="579013"/>
          </a:xfrm>
          <a:prstGeom prst="rect">
            <a:avLst/>
          </a:prstGeom>
        </p:spPr>
      </p:pic>
      <p:pic>
        <p:nvPicPr>
          <p:cNvPr id="46" name="Picture 82">
            <a:extLst>
              <a:ext uri="{FF2B5EF4-FFF2-40B4-BE49-F238E27FC236}">
                <a16:creationId xmlns:a16="http://schemas.microsoft.com/office/drawing/2014/main" id="{3C729229-0A2C-429A-8C07-6791492B671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rot="3686945">
            <a:off x="14808393" y="396621"/>
            <a:ext cx="627631" cy="640495"/>
          </a:xfrm>
          <a:prstGeom prst="rect">
            <a:avLst/>
          </a:prstGeom>
        </p:spPr>
      </p:pic>
      <p:pic>
        <p:nvPicPr>
          <p:cNvPr id="47" name="Picture 80">
            <a:extLst>
              <a:ext uri="{FF2B5EF4-FFF2-40B4-BE49-F238E27FC236}">
                <a16:creationId xmlns:a16="http://schemas.microsoft.com/office/drawing/2014/main" id="{CFFCFEE3-66C5-4924-BEF0-167A962EB30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rot="3686945">
            <a:off x="17535497" y="371619"/>
            <a:ext cx="688547" cy="626069"/>
          </a:xfrm>
          <a:prstGeom prst="rect">
            <a:avLst/>
          </a:prstGeom>
        </p:spPr>
      </p:pic>
      <p:sp>
        <p:nvSpPr>
          <p:cNvPr id="48" name="Hình chữ nhật 47">
            <a:extLst>
              <a:ext uri="{FF2B5EF4-FFF2-40B4-BE49-F238E27FC236}">
                <a16:creationId xmlns:a16="http://schemas.microsoft.com/office/drawing/2014/main" id="{212F5780-4834-46A1-BC7B-307B0D534865}"/>
              </a:ext>
            </a:extLst>
          </p:cNvPr>
          <p:cNvSpPr/>
          <p:nvPr/>
        </p:nvSpPr>
        <p:spPr>
          <a:xfrm rot="19374859">
            <a:off x="4423478" y="1839275"/>
            <a:ext cx="3124389" cy="1664923"/>
          </a:xfrm>
          <a:prstGeom prst="rect">
            <a:avLst/>
          </a:prstGeom>
          <a:solidFill>
            <a:srgbClr val="FEDEEB">
              <a:alpha val="0"/>
            </a:srgbClr>
          </a:solidFill>
          <a:ln w="28575">
            <a:solidFill>
              <a:srgbClr val="A52066">
                <a:alpha val="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7" name="Group 26">
            <a:extLst>
              <a:ext uri="{FF2B5EF4-FFF2-40B4-BE49-F238E27FC236}">
                <a16:creationId xmlns:a16="http://schemas.microsoft.com/office/drawing/2014/main" id="{3C3DA81A-8D8F-4500-B36C-8D6D25ED4ED2}"/>
              </a:ext>
            </a:extLst>
          </p:cNvPr>
          <p:cNvGrpSpPr/>
          <p:nvPr/>
        </p:nvGrpSpPr>
        <p:grpSpPr>
          <a:xfrm>
            <a:off x="5446306" y="4051850"/>
            <a:ext cx="1299388" cy="1286788"/>
            <a:chOff x="2612657" y="4823729"/>
            <a:chExt cx="1407447" cy="1423348"/>
          </a:xfrm>
        </p:grpSpPr>
        <p:sp>
          <p:nvSpPr>
            <p:cNvPr id="32" name="Oval 31">
              <a:extLst>
                <a:ext uri="{FF2B5EF4-FFF2-40B4-BE49-F238E27FC236}">
                  <a16:creationId xmlns:a16="http://schemas.microsoft.com/office/drawing/2014/main" id="{A8EA2632-8D2B-4CAD-BC5D-98C566DD5761}"/>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021953EE-F67B-4177-B284-7402CAF18CEF}"/>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srgbClr val="002060"/>
                  </a:solidFill>
                  <a:latin typeface="#9Slide07 Stormtrooper" panose="020B0500000000000000" pitchFamily="34" charset="0"/>
                </a:rPr>
                <a:t>3</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37" name="TextBox 36">
            <a:extLst>
              <a:ext uri="{FF2B5EF4-FFF2-40B4-BE49-F238E27FC236}">
                <a16:creationId xmlns:a16="http://schemas.microsoft.com/office/drawing/2014/main" id="{74131EA8-9918-48DA-B3FC-5765D8809ACE}"/>
              </a:ext>
            </a:extLst>
          </p:cNvPr>
          <p:cNvSpPr txBox="1"/>
          <p:nvPr/>
        </p:nvSpPr>
        <p:spPr>
          <a:xfrm>
            <a:off x="3212794" y="5468438"/>
            <a:ext cx="1466697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white"/>
                </a:solidFill>
                <a:effectLst/>
                <a:uLnTx/>
                <a:uFillTx/>
                <a:latin typeface="#9Slide03 Montserrat Black" panose="00000A00000000000000" pitchFamily="2" charset="0"/>
                <a:ea typeface="+mn-ea"/>
                <a:cs typeface="Times New Roman" panose="02020603050405020304" pitchFamily="18" charset="0"/>
              </a:rPr>
              <a:t>Sự</a:t>
            </a:r>
            <a:r>
              <a:rPr kumimoji="0" lang="vi-VN" altLang="en-US" sz="4800" b="1" i="0" u="none" strike="noStrike" kern="1200" cap="none" spc="0" normalizeH="0" noProof="0" dirty="0">
                <a:ln>
                  <a:noFill/>
                </a:ln>
                <a:solidFill>
                  <a:prstClr val="white"/>
                </a:solidFill>
                <a:effectLst/>
                <a:uLnTx/>
                <a:uFillTx/>
                <a:latin typeface="#9Slide03 Montserrat Black" panose="00000A00000000000000" pitchFamily="2" charset="0"/>
                <a:ea typeface="+mn-ea"/>
                <a:cs typeface="Times New Roman" panose="02020603050405020304" pitchFamily="18" charset="0"/>
              </a:rPr>
              <a:t> truyền ánh sáng</a:t>
            </a:r>
            <a:endParaRPr kumimoji="0" lang="en-US" sz="4800" b="0" i="0" u="none" strike="noStrike" kern="1200" cap="none" spc="0" normalizeH="0" baseline="0" noProof="0" dirty="0">
              <a:ln>
                <a:noFill/>
              </a:ln>
              <a:solidFill>
                <a:prstClr val="white"/>
              </a:solidFill>
              <a:effectLst/>
              <a:uLnTx/>
              <a:uFillTx/>
              <a:latin typeface="#9Slide03 Montserrat Black" panose="00000A00000000000000" pitchFamily="2" charset="0"/>
              <a:ea typeface="+mn-ea"/>
            </a:endParaRPr>
          </a:p>
        </p:txBody>
      </p:sp>
      <p:pic>
        <p:nvPicPr>
          <p:cNvPr id="38" name="Hình ảnh 22" descr="Ảnh có chứa mẫu họa&#10;&#10;Mô tả được tạo tự động">
            <a:extLst>
              <a:ext uri="{FF2B5EF4-FFF2-40B4-BE49-F238E27FC236}">
                <a16:creationId xmlns:a16="http://schemas.microsoft.com/office/drawing/2014/main" id="{8EF14520-DCE9-455D-879F-F9FD169378E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758970" y="4408930"/>
            <a:ext cx="1490997" cy="2084674"/>
          </a:xfrm>
          <a:prstGeom prst="rect">
            <a:avLst/>
          </a:prstGeom>
        </p:spPr>
      </p:pic>
    </p:spTree>
    <p:extLst>
      <p:ext uri="{BB962C8B-B14F-4D97-AF65-F5344CB8AC3E}">
        <p14:creationId xmlns:p14="http://schemas.microsoft.com/office/powerpoint/2010/main" val="2165321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sp>
        <p:nvSpPr>
          <p:cNvPr id="2" name="Rectangle 1"/>
          <p:cNvSpPr/>
          <p:nvPr/>
        </p:nvSpPr>
        <p:spPr>
          <a:xfrm>
            <a:off x="1025934" y="1978068"/>
            <a:ext cx="10441397" cy="1200329"/>
          </a:xfrm>
          <a:prstGeom prst="rect">
            <a:avLst/>
          </a:prstGeom>
        </p:spPr>
        <p:txBody>
          <a:bodyPr wrap="square">
            <a:spAutoFit/>
          </a:bodyPr>
          <a:lstStyle/>
          <a:p>
            <a:r>
              <a:rPr lang="en-US" sz="3600" b="0" i="1" dirty="0" err="1">
                <a:solidFill>
                  <a:srgbClr val="000000"/>
                </a:solidFill>
                <a:effectLst/>
                <a:latin typeface="Cambria" panose="02040503050406030204" pitchFamily="18" charset="0"/>
                <a:ea typeface="Cambria" panose="02040503050406030204" pitchFamily="18" charset="0"/>
              </a:rPr>
              <a:t>Chuẩn</a:t>
            </a:r>
            <a:r>
              <a:rPr lang="en-US" sz="3600" b="0" i="1" dirty="0">
                <a:solidFill>
                  <a:srgbClr val="000000"/>
                </a:solidFill>
                <a:effectLst/>
                <a:latin typeface="Cambria" panose="02040503050406030204" pitchFamily="18" charset="0"/>
                <a:ea typeface="Cambria" panose="02040503050406030204" pitchFamily="18" charset="0"/>
              </a:rPr>
              <a:t> </a:t>
            </a:r>
            <a:r>
              <a:rPr lang="en-US" sz="3600" b="0" i="1" dirty="0" err="1">
                <a:solidFill>
                  <a:srgbClr val="000000"/>
                </a:solidFill>
                <a:effectLst/>
                <a:latin typeface="Cambria" panose="02040503050406030204" pitchFamily="18" charset="0"/>
                <a:ea typeface="Cambria" panose="02040503050406030204" pitchFamily="18" charset="0"/>
              </a:rPr>
              <a:t>bị</a:t>
            </a:r>
            <a:r>
              <a:rPr lang="en-US" sz="3600" b="0" i="1" dirty="0">
                <a:solidFill>
                  <a:srgbClr val="000000"/>
                </a:solidFill>
                <a:effectLst/>
                <a:latin typeface="Cambria" panose="02040503050406030204" pitchFamily="18" charset="0"/>
                <a:ea typeface="Cambria" panose="02040503050406030204" pitchFamily="18" charset="0"/>
              </a:rPr>
              <a: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Hộp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bìa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cứng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màu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đen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đục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hai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lỗ</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nhỏ</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đèn</a:t>
            </a:r>
            <a:r>
              <a:rPr lang="en-US" sz="3600" b="0" i="0" dirty="0">
                <a:solidFill>
                  <a:srgbClr val="000000"/>
                </a:solidFill>
                <a:effectLst/>
                <a:latin typeface="Cambria" panose="02040503050406030204" pitchFamily="18" charset="0"/>
                <a:ea typeface="Cambria" panose="02040503050406030204" pitchFamily="18" charset="0"/>
              </a:rPr>
              <a:t> pin, </a:t>
            </a:r>
            <a:r>
              <a:rPr lang="en-US" sz="3600" b="0" i="0" dirty="0" err="1">
                <a:solidFill>
                  <a:srgbClr val="000000"/>
                </a:solidFill>
                <a:effectLst/>
                <a:latin typeface="Cambria" panose="02040503050406030204" pitchFamily="18" charset="0"/>
                <a:ea typeface="Cambria" panose="02040503050406030204" pitchFamily="18" charset="0"/>
              </a:rPr>
              <a:t>viên</a:t>
            </a:r>
            <a:r>
              <a:rPr lang="en-US" sz="3600" b="0" i="0" dirty="0">
                <a:solidFill>
                  <a:srgbClr val="000000"/>
                </a:solidFill>
                <a:effectLst/>
                <a:latin typeface="Cambria" panose="02040503050406030204" pitchFamily="18" charset="0"/>
                <a:ea typeface="Cambria" panose="02040503050406030204" pitchFamily="18" charset="0"/>
              </a:rPr>
              <a:t> bi </a:t>
            </a:r>
            <a:r>
              <a:rPr lang="en-US" sz="3600" b="0" i="0" dirty="0" err="1">
                <a:solidFill>
                  <a:srgbClr val="000000"/>
                </a:solidFill>
                <a:effectLst/>
                <a:latin typeface="Cambria" panose="02040503050406030204" pitchFamily="18" charset="0"/>
                <a:ea typeface="Cambria" panose="02040503050406030204" pitchFamily="18" charset="0"/>
              </a:rPr>
              <a:t>trắng</a:t>
            </a:r>
            <a:r>
              <a:rPr lang="en-US" sz="3600" b="0" i="0" dirty="0">
                <a:solidFill>
                  <a:srgbClr val="000000"/>
                </a:solidFill>
                <a:effectLst/>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pic>
        <p:nvPicPr>
          <p:cNvPr id="3074" name="Picture 2" descr="Jetzt 2-wellige Kartons kaufen » enviropack"/>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16" b="98945" l="0" r="100000">
                        <a14:foregroundMark x1="77004" y1="66667" x2="77004" y2="66667"/>
                        <a14:foregroundMark x1="73840" y1="71308" x2="73840" y2="71308"/>
                        <a14:foregroundMark x1="73840" y1="71308" x2="73840" y2="71308"/>
                        <a14:foregroundMark x1="71519" y1="68776" x2="71519" y2="68776"/>
                        <a14:foregroundMark x1="70886" y1="69198" x2="70886" y2="69198"/>
                        <a14:foregroundMark x1="69831" y1="75105" x2="69831" y2="75105"/>
                        <a14:foregroundMark x1="69831" y1="75105" x2="69831" y2="75105"/>
                        <a14:foregroundMark x1="69198" y1="75105" x2="69198" y2="75105"/>
                      </a14:backgroundRemoval>
                    </a14:imgEffect>
                  </a14:imgLayer>
                </a14:imgProps>
              </a:ext>
              <a:ext uri="{28A0092B-C50C-407E-A947-70E740481C1C}">
                <a14:useLocalDpi xmlns:a14="http://schemas.microsoft.com/office/drawing/2010/main" val="0"/>
              </a:ext>
            </a:extLst>
          </a:blip>
          <a:srcRect/>
          <a:stretch>
            <a:fillRect/>
          </a:stretch>
        </p:blipFill>
        <p:spPr bwMode="auto">
          <a:xfrm>
            <a:off x="1060166" y="3303357"/>
            <a:ext cx="2542899" cy="2542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Đèn pin siêu sáng CREE Q5 Police XSL-C6 - 580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971" b="89946" l="2198" r="99670"/>
                    </a14:imgEffect>
                  </a14:imgLayer>
                </a14:imgProps>
              </a:ext>
              <a:ext uri="{28A0092B-C50C-407E-A947-70E740481C1C}">
                <a14:useLocalDpi xmlns:a14="http://schemas.microsoft.com/office/drawing/2010/main" val="0"/>
              </a:ext>
            </a:extLst>
          </a:blip>
          <a:srcRect/>
          <a:stretch>
            <a:fillRect/>
          </a:stretch>
        </p:blipFill>
        <p:spPr bwMode="auto">
          <a:xfrm rot="7593083">
            <a:off x="3087447" y="3447582"/>
            <a:ext cx="4038793" cy="35313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 tròn, ly, quả bóng bay, món ăn, màu xanh lá, màu xanh da ..."/>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66094" y="3395208"/>
            <a:ext cx="4025938" cy="3019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Down Arrow 2"/>
          <p:cNvSpPr/>
          <p:nvPr/>
        </p:nvSpPr>
        <p:spPr>
          <a:xfrm>
            <a:off x="9837045" y="4290955"/>
            <a:ext cx="753283" cy="922305"/>
          </a:xfrm>
          <a:prstGeom prst="down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405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par>
                                <p:cTn id="22" presetID="10"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500"/>
                                        <p:tgtEl>
                                          <p:spTgt spid="3076"/>
                                        </p:tgtEl>
                                      </p:cBhvr>
                                    </p:animEffect>
                                  </p:childTnLst>
                                </p:cTn>
                              </p:par>
                              <p:par>
                                <p:cTn id="25" presetID="10"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sp>
        <p:nvSpPr>
          <p:cNvPr id="5" name="Rectangle 4"/>
          <p:cNvSpPr/>
          <p:nvPr/>
        </p:nvSpPr>
        <p:spPr>
          <a:xfrm>
            <a:off x="947038" y="2004769"/>
            <a:ext cx="6522166" cy="1384995"/>
          </a:xfrm>
          <a:prstGeom prst="rect">
            <a:avLst/>
          </a:prstGeom>
        </p:spPr>
        <p:txBody>
          <a:bodyPr wrap="square">
            <a:spAutoFit/>
          </a:bodyPr>
          <a:lstStyle/>
          <a:p>
            <a:pPr algn="just"/>
            <a:r>
              <a:rPr lang="vi-VN" sz="2800" b="0" i="1" dirty="0">
                <a:solidFill>
                  <a:srgbClr val="000000"/>
                </a:solidFill>
                <a:effectLst/>
                <a:latin typeface="Cambria" panose="02040503050406030204" pitchFamily="18" charset="0"/>
                <a:ea typeface="Cambria" panose="02040503050406030204" pitchFamily="18" charset="0"/>
              </a:rPr>
              <a:t>Tiến hành:</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trí thí nghiệm như hình 3. Viên bi trắng đặt ở đáy hộp.</a:t>
            </a:r>
          </a:p>
        </p:txBody>
      </p:sp>
      <p:pic>
        <p:nvPicPr>
          <p:cNvPr id="4098" name="Picture 2" descr="Khoa học lớp 4 Kết nối tri thức Bài 8: Ánh sáng và sự truyền ánh sá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6579" y="1909146"/>
            <a:ext cx="3677663" cy="2961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47038" y="3603968"/>
            <a:ext cx="6368162" cy="1384995"/>
          </a:xfrm>
          <a:prstGeom prst="rect">
            <a:avLst/>
          </a:prstGeom>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Đặt mắt sát lỗ nhỏ. Em hãy dự đoán có nhìn thấy viên bi trắng không trong hai trường hợp: chưa bật đèn và đã bật đèn.</a:t>
            </a:r>
            <a:endParaRPr lang="en-US" sz="2800" dirty="0">
              <a:latin typeface="Cambria" panose="02040503050406030204" pitchFamily="18" charset="0"/>
              <a:ea typeface="Cambria" panose="02040503050406030204" pitchFamily="18" charset="0"/>
            </a:endParaRPr>
          </a:p>
        </p:txBody>
      </p:sp>
      <p:sp>
        <p:nvSpPr>
          <p:cNvPr id="7" name="Rectangle 6"/>
          <p:cNvSpPr/>
          <p:nvPr/>
        </p:nvSpPr>
        <p:spPr>
          <a:xfrm>
            <a:off x="1805331" y="5318911"/>
            <a:ext cx="9425817" cy="10725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Vì sao em nhìn thấy viên bi? Từ kết quả thí nghiệm rút ra nhận xét.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1641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 grpId="0"/>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4722EE5-9D31-451B-9512-6F794AF8DCF0}"/>
              </a:ext>
            </a:extLst>
          </p:cNvPr>
          <p:cNvSpPr/>
          <p:nvPr/>
        </p:nvSpPr>
        <p:spPr>
          <a:xfrm>
            <a:off x="-137747" y="4862749"/>
            <a:ext cx="6386862"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4E155252-DB8A-49A8-82B4-55153A8A62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20893845">
            <a:off x="-2579335" y="3853487"/>
            <a:ext cx="2808286" cy="3042310"/>
          </a:xfrm>
          <a:prstGeom prst="rect">
            <a:avLst/>
          </a:prstGeom>
        </p:spPr>
      </p:pic>
      <p:grpSp>
        <p:nvGrpSpPr>
          <p:cNvPr id="17" name="Group 16">
            <a:extLst>
              <a:ext uri="{FF2B5EF4-FFF2-40B4-BE49-F238E27FC236}">
                <a16:creationId xmlns:a16="http://schemas.microsoft.com/office/drawing/2014/main" id="{08E132B8-DEC7-4E77-928B-C9E21B530130}"/>
              </a:ext>
            </a:extLst>
          </p:cNvPr>
          <p:cNvGrpSpPr/>
          <p:nvPr/>
        </p:nvGrpSpPr>
        <p:grpSpPr>
          <a:xfrm>
            <a:off x="2252089" y="-437525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id="{71CB5AF6-4363-419C-A8F6-22270450CC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00999EA-82B2-46DC-B271-0B58B247EAFF}"/>
              </a:ext>
            </a:extLst>
          </p:cNvPr>
          <p:cNvGrpSpPr/>
          <p:nvPr/>
        </p:nvGrpSpPr>
        <p:grpSpPr>
          <a:xfrm>
            <a:off x="3006477" y="-3724418"/>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id="{5E1DAA89-6A10-4F37-8DB1-26B31CF2E6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CD19F815-8335-49F7-B86A-B77BAA5CF2E4}"/>
              </a:ext>
            </a:extLst>
          </p:cNvPr>
          <p:cNvSpPr/>
          <p:nvPr/>
        </p:nvSpPr>
        <p:spPr>
          <a:xfrm>
            <a:off x="7022814" y="2854546"/>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Freeform: Shape 5">
            <a:extLst>
              <a:ext uri="{FF2B5EF4-FFF2-40B4-BE49-F238E27FC236}">
                <a16:creationId xmlns:a16="http://schemas.microsoft.com/office/drawing/2014/main"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938ECE14-3D55-4459-A278-4290A96369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12474061" y="2575932"/>
            <a:ext cx="2525749" cy="3220278"/>
          </a:xfrm>
          <a:prstGeom prst="rect">
            <a:avLst/>
          </a:prstGeom>
        </p:spPr>
      </p:pic>
      <p:pic>
        <p:nvPicPr>
          <p:cNvPr id="22" name="Picture 21">
            <a:extLst>
              <a:ext uri="{FF2B5EF4-FFF2-40B4-BE49-F238E27FC236}">
                <a16:creationId xmlns:a16="http://schemas.microsoft.com/office/drawing/2014/main" id="{9A9EB49A-395A-4664-B853-D6E78B8FA4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6533434">
            <a:off x="890108" y="6542915"/>
            <a:ext cx="3360117" cy="3784307"/>
          </a:xfrm>
          <a:prstGeom prst="rect">
            <a:avLst/>
          </a:prstGeom>
        </p:spPr>
      </p:pic>
      <p:sp>
        <p:nvSpPr>
          <p:cNvPr id="32" name="Cloud 31">
            <a:extLst>
              <a:ext uri="{FF2B5EF4-FFF2-40B4-BE49-F238E27FC236}">
                <a16:creationId xmlns:a16="http://schemas.microsoft.com/office/drawing/2014/main" id="{7D4A3DC6-5D78-45B0-BF01-3EEA9B1693B5}"/>
              </a:ext>
            </a:extLst>
          </p:cNvPr>
          <p:cNvSpPr/>
          <p:nvPr/>
        </p:nvSpPr>
        <p:spPr>
          <a:xfrm>
            <a:off x="7080702" y="-1110365"/>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id="{9D0AF9B8-D69E-4E44-86A9-0341D4373A74}"/>
              </a:ext>
            </a:extLst>
          </p:cNvPr>
          <p:cNvSpPr/>
          <p:nvPr/>
        </p:nvSpPr>
        <p:spPr>
          <a:xfrm rot="10800000">
            <a:off x="-1122530" y="-1582423"/>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id="{252F3478-F171-439E-AA09-8BF86E07D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3662289" y="4539393"/>
            <a:ext cx="2564624" cy="3220278"/>
          </a:xfrm>
          <a:prstGeom prst="rect">
            <a:avLst/>
          </a:prstGeom>
        </p:spPr>
      </p:pic>
      <p:pic>
        <p:nvPicPr>
          <p:cNvPr id="39" name="Picture 38">
            <a:extLst>
              <a:ext uri="{FF2B5EF4-FFF2-40B4-BE49-F238E27FC236}">
                <a16:creationId xmlns:a16="http://schemas.microsoft.com/office/drawing/2014/main" id="{33F2B114-EABC-412E-90F0-9505830383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rot="2844930">
            <a:off x="7961175" y="7218498"/>
            <a:ext cx="1654900" cy="1593619"/>
          </a:xfrm>
          <a:prstGeom prst="rect">
            <a:avLst/>
          </a:prstGeom>
        </p:spPr>
      </p:pic>
      <p:pic>
        <p:nvPicPr>
          <p:cNvPr id="31" name="Picture 30">
            <a:extLst>
              <a:ext uri="{FF2B5EF4-FFF2-40B4-BE49-F238E27FC236}">
                <a16:creationId xmlns:a16="http://schemas.microsoft.com/office/drawing/2014/main" id="{6E81EEEB-4A4E-4736-8F65-AC27392DFD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12911131" y="-446817"/>
            <a:ext cx="2666512" cy="2680945"/>
          </a:xfrm>
          <a:prstGeom prst="rect">
            <a:avLst/>
          </a:prstGeom>
        </p:spPr>
      </p:pic>
      <p:grpSp>
        <p:nvGrpSpPr>
          <p:cNvPr id="51" name="Group 50">
            <a:extLst>
              <a:ext uri="{FF2B5EF4-FFF2-40B4-BE49-F238E27FC236}">
                <a16:creationId xmlns:a16="http://schemas.microsoft.com/office/drawing/2014/main" id="{B62FF1AF-E7FD-40ED-8B92-4772FE9F7094}"/>
              </a:ext>
            </a:extLst>
          </p:cNvPr>
          <p:cNvGrpSpPr/>
          <p:nvPr/>
        </p:nvGrpSpPr>
        <p:grpSpPr>
          <a:xfrm>
            <a:off x="4135282" y="-4246588"/>
            <a:ext cx="6432480" cy="3137953"/>
            <a:chOff x="4553814" y="951594"/>
            <a:chExt cx="6432480" cy="3137953"/>
          </a:xfrm>
        </p:grpSpPr>
        <p:pic>
          <p:nvPicPr>
            <p:cNvPr id="43" name="Picture 42">
              <a:extLst>
                <a:ext uri="{FF2B5EF4-FFF2-40B4-BE49-F238E27FC236}">
                  <a16:creationId xmlns:a16="http://schemas.microsoft.com/office/drawing/2014/main" id="{6634CE05-6272-4D6C-90E7-077FAFE9CDC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49" name="Group 48">
              <a:extLst>
                <a:ext uri="{FF2B5EF4-FFF2-40B4-BE49-F238E27FC236}">
                  <a16:creationId xmlns:a16="http://schemas.microsoft.com/office/drawing/2014/main" id="{248526C0-D589-4293-B1EC-941B0197CE41}"/>
                </a:ext>
              </a:extLst>
            </p:cNvPr>
            <p:cNvGrpSpPr/>
            <p:nvPr/>
          </p:nvGrpSpPr>
          <p:grpSpPr>
            <a:xfrm>
              <a:off x="4553814" y="1037056"/>
              <a:ext cx="6432480" cy="2583922"/>
              <a:chOff x="5214410" y="1543270"/>
              <a:chExt cx="6432480" cy="2583922"/>
            </a:xfrm>
          </p:grpSpPr>
          <p:grpSp>
            <p:nvGrpSpPr>
              <p:cNvPr id="45" name="Group 44">
                <a:extLst>
                  <a:ext uri="{FF2B5EF4-FFF2-40B4-BE49-F238E27FC236}">
                    <a16:creationId xmlns:a16="http://schemas.microsoft.com/office/drawing/2014/main" id="{AE141E76-F3E1-4A37-AFB5-87ED07989EB8}"/>
                  </a:ext>
                </a:extLst>
              </p:cNvPr>
              <p:cNvGrpSpPr/>
              <p:nvPr/>
            </p:nvGrpSpPr>
            <p:grpSpPr>
              <a:xfrm>
                <a:off x="5214410" y="1593257"/>
                <a:ext cx="6432480" cy="2533935"/>
                <a:chOff x="5509824" y="1413909"/>
                <a:chExt cx="4620046" cy="2533935"/>
              </a:xfrm>
              <a:noFill/>
            </p:grpSpPr>
            <p:sp>
              <p:nvSpPr>
                <p:cNvPr id="46" name="TextBox 45">
                  <a:extLst>
                    <a:ext uri="{FF2B5EF4-FFF2-40B4-BE49-F238E27FC236}">
                      <a16:creationId xmlns:a16="http://schemas.microsoft.com/office/drawing/2014/main" id="{D1185AB7-A6E9-4261-8E07-ECEAE65ACCDD}"/>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Môn</a:t>
                  </a:r>
                </a:p>
              </p:txBody>
            </p:sp>
            <p:sp>
              <p:nvSpPr>
                <p:cNvPr id="47" name="TextBox 46">
                  <a:extLst>
                    <a:ext uri="{FF2B5EF4-FFF2-40B4-BE49-F238E27FC236}">
                      <a16:creationId xmlns:a16="http://schemas.microsoft.com/office/drawing/2014/main" id="{22444A08-3269-413F-BDC8-1E43989FFD40}"/>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44" name="Group 43">
                <a:extLst>
                  <a:ext uri="{FF2B5EF4-FFF2-40B4-BE49-F238E27FC236}">
                    <a16:creationId xmlns:a16="http://schemas.microsoft.com/office/drawing/2014/main" id="{8AF284B4-BC0E-4741-B304-876C3C716185}"/>
                  </a:ext>
                </a:extLst>
              </p:cNvPr>
              <p:cNvGrpSpPr/>
              <p:nvPr/>
            </p:nvGrpSpPr>
            <p:grpSpPr>
              <a:xfrm>
                <a:off x="6049232" y="1543270"/>
                <a:ext cx="4683488" cy="2531509"/>
                <a:chOff x="6585445" y="2133366"/>
                <a:chExt cx="4683488" cy="2531509"/>
              </a:xfrm>
              <a:noFill/>
            </p:grpSpPr>
            <p:sp>
              <p:nvSpPr>
                <p:cNvPr id="40" name="TextBox 39">
                  <a:extLst>
                    <a:ext uri="{FF2B5EF4-FFF2-40B4-BE49-F238E27FC236}">
                      <a16:creationId xmlns:a16="http://schemas.microsoft.com/office/drawing/2014/main" id="{95216584-A1A6-4CD9-ADF3-DCC3628C6BA9}"/>
                    </a:ext>
                  </a:extLst>
                </p:cNvPr>
                <p:cNvSpPr txBox="1"/>
                <p:nvPr/>
              </p:nvSpPr>
              <p:spPr>
                <a:xfrm>
                  <a:off x="6585445" y="2133366"/>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Môn</a:t>
                  </a:r>
                </a:p>
              </p:txBody>
            </p:sp>
            <p:sp>
              <p:nvSpPr>
                <p:cNvPr id="41" name="TextBox 40">
                  <a:extLst>
                    <a:ext uri="{FF2B5EF4-FFF2-40B4-BE49-F238E27FC236}">
                      <a16:creationId xmlns:a16="http://schemas.microsoft.com/office/drawing/2014/main" id="{813396DC-9E9F-4731-A745-5CD9F6ABFDF4}"/>
                    </a:ext>
                  </a:extLst>
                </p:cNvPr>
                <p:cNvSpPr txBox="1"/>
                <p:nvPr/>
              </p:nvSpPr>
              <p:spPr>
                <a:xfrm>
                  <a:off x="6828216" y="3095215"/>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50" name="Freeform: Shape 49">
              <a:extLst>
                <a:ext uri="{FF2B5EF4-FFF2-40B4-BE49-F238E27FC236}">
                  <a16:creationId xmlns:a16="http://schemas.microsoft.com/office/drawing/2014/main" id="{9A348642-FE3F-4696-BCC2-FEA4C10EFCB8}"/>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0" name="Picture 229">
            <a:extLst>
              <a:ext uri="{FF2B5EF4-FFF2-40B4-BE49-F238E27FC236}">
                <a16:creationId xmlns:a16="http://schemas.microsoft.com/office/drawing/2014/main" id="{6C4A0D2B-86A0-4A79-AC89-4AD5F726DFAE}"/>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159" name="Rectangle: Rounded Corners 158">
            <a:extLst>
              <a:ext uri="{FF2B5EF4-FFF2-40B4-BE49-F238E27FC236}">
                <a16:creationId xmlns:a16="http://schemas.microsoft.com/office/drawing/2014/main" id="{EF71BC87-D7AA-4776-BE6C-9153EE24A60D}"/>
              </a:ext>
            </a:extLst>
          </p:cNvPr>
          <p:cNvSpPr/>
          <p:nvPr/>
        </p:nvSpPr>
        <p:spPr>
          <a:xfrm>
            <a:off x="288798" y="228548"/>
            <a:ext cx="11848634" cy="6484217"/>
          </a:xfrm>
          <a:prstGeom prst="roundRect">
            <a:avLst>
              <a:gd name="adj" fmla="val 7392"/>
            </a:avLst>
          </a:prstGeom>
          <a:gradFill>
            <a:gsLst>
              <a:gs pos="2000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60" name="Group 159">
            <a:extLst>
              <a:ext uri="{FF2B5EF4-FFF2-40B4-BE49-F238E27FC236}">
                <a16:creationId xmlns:a16="http://schemas.microsoft.com/office/drawing/2014/main" id="{4B0A5DC7-714E-4D97-AEAB-E302780A23E1}"/>
              </a:ext>
            </a:extLst>
          </p:cNvPr>
          <p:cNvGrpSpPr/>
          <p:nvPr/>
        </p:nvGrpSpPr>
        <p:grpSpPr>
          <a:xfrm>
            <a:off x="488586" y="479542"/>
            <a:ext cx="2986856" cy="1173524"/>
            <a:chOff x="5611394" y="4359431"/>
            <a:chExt cx="1204617" cy="1173524"/>
          </a:xfrm>
        </p:grpSpPr>
        <p:sp>
          <p:nvSpPr>
            <p:cNvPr id="161" name="Rectangle: Rounded Corners 160">
              <a:extLst>
                <a:ext uri="{FF2B5EF4-FFF2-40B4-BE49-F238E27FC236}">
                  <a16:creationId xmlns:a16="http://schemas.microsoft.com/office/drawing/2014/main" id="{0327FCB1-DE4A-4422-A891-FD15B5C8F9E6}"/>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id="{4D55B98F-76EC-4B36-A9F7-739F63D4BB75}"/>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id="{699FA526-92C5-4885-9B3B-A5A10EC04273}"/>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id="{183FAD77-88A6-4504-BE72-ADC4A7798284}"/>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5" name="Oval 164">
              <a:extLst>
                <a:ext uri="{FF2B5EF4-FFF2-40B4-BE49-F238E27FC236}">
                  <a16:creationId xmlns:a16="http://schemas.microsoft.com/office/drawing/2014/main" id="{9DDD6D2C-188A-4C36-84E7-6AE6E817F598}"/>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id="{49FEDF84-FE67-4D53-AF7C-638BB2238C9B}"/>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7" name="Oval 166">
              <a:extLst>
                <a:ext uri="{FF2B5EF4-FFF2-40B4-BE49-F238E27FC236}">
                  <a16:creationId xmlns:a16="http://schemas.microsoft.com/office/drawing/2014/main" id="{F19EA577-21F3-4ABA-9C2E-3743B6A06192}"/>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8" name="Oval 167">
              <a:extLst>
                <a:ext uri="{FF2B5EF4-FFF2-40B4-BE49-F238E27FC236}">
                  <a16:creationId xmlns:a16="http://schemas.microsoft.com/office/drawing/2014/main" id="{2E478E17-486B-4B12-A15B-C7BBF18F48B7}"/>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9" name="Oval 168">
              <a:extLst>
                <a:ext uri="{FF2B5EF4-FFF2-40B4-BE49-F238E27FC236}">
                  <a16:creationId xmlns:a16="http://schemas.microsoft.com/office/drawing/2014/main" id="{C65C5A56-565D-4FED-86C7-61E029782D70}"/>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0" name="Oval 169">
              <a:extLst>
                <a:ext uri="{FF2B5EF4-FFF2-40B4-BE49-F238E27FC236}">
                  <a16:creationId xmlns:a16="http://schemas.microsoft.com/office/drawing/2014/main" id="{81FD9B7B-B65B-4D62-873C-BD6A0CE31E0E}"/>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1" name="Oval 170">
              <a:extLst>
                <a:ext uri="{FF2B5EF4-FFF2-40B4-BE49-F238E27FC236}">
                  <a16:creationId xmlns:a16="http://schemas.microsoft.com/office/drawing/2014/main" id="{C491B24C-CD8C-431F-AFD7-1568D688B84C}"/>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Oval 171">
              <a:extLst>
                <a:ext uri="{FF2B5EF4-FFF2-40B4-BE49-F238E27FC236}">
                  <a16:creationId xmlns:a16="http://schemas.microsoft.com/office/drawing/2014/main" id="{1D4C90C1-969B-452C-ACC9-C3F4D112BD6E}"/>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3" name="Oval 172">
              <a:extLst>
                <a:ext uri="{FF2B5EF4-FFF2-40B4-BE49-F238E27FC236}">
                  <a16:creationId xmlns:a16="http://schemas.microsoft.com/office/drawing/2014/main" id="{9E544F30-9985-47D2-B326-FBCE453BC36C}"/>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4" name="Oval 173">
              <a:extLst>
                <a:ext uri="{FF2B5EF4-FFF2-40B4-BE49-F238E27FC236}">
                  <a16:creationId xmlns:a16="http://schemas.microsoft.com/office/drawing/2014/main" id="{047C051C-C056-415B-B997-514B66265327}"/>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5" name="Oval 174">
              <a:extLst>
                <a:ext uri="{FF2B5EF4-FFF2-40B4-BE49-F238E27FC236}">
                  <a16:creationId xmlns:a16="http://schemas.microsoft.com/office/drawing/2014/main" id="{F1D49365-037B-4A07-9462-48384C784865}"/>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6" name="Oval 175">
              <a:extLst>
                <a:ext uri="{FF2B5EF4-FFF2-40B4-BE49-F238E27FC236}">
                  <a16:creationId xmlns:a16="http://schemas.microsoft.com/office/drawing/2014/main" id="{3BA3A0D0-ED09-4B66-8EC3-EE55FB08A524}"/>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7" name="Oval 176">
              <a:extLst>
                <a:ext uri="{FF2B5EF4-FFF2-40B4-BE49-F238E27FC236}">
                  <a16:creationId xmlns:a16="http://schemas.microsoft.com/office/drawing/2014/main" id="{0467E963-6A1F-48F4-B69A-1A086474DE2B}"/>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8" name="Oval 177">
              <a:extLst>
                <a:ext uri="{FF2B5EF4-FFF2-40B4-BE49-F238E27FC236}">
                  <a16:creationId xmlns:a16="http://schemas.microsoft.com/office/drawing/2014/main" id="{CD1B5064-747E-4A98-A3D4-C9166F8B960F}"/>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9" name="Oval 178">
              <a:extLst>
                <a:ext uri="{FF2B5EF4-FFF2-40B4-BE49-F238E27FC236}">
                  <a16:creationId xmlns:a16="http://schemas.microsoft.com/office/drawing/2014/main" id="{C564A759-4875-48DC-802B-E559DE0391A1}"/>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0" name="Oval 179">
              <a:extLst>
                <a:ext uri="{FF2B5EF4-FFF2-40B4-BE49-F238E27FC236}">
                  <a16:creationId xmlns:a16="http://schemas.microsoft.com/office/drawing/2014/main" id="{978C915E-4E37-41E8-B335-BC50599261D4}"/>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1" name="Oval 180">
              <a:extLst>
                <a:ext uri="{FF2B5EF4-FFF2-40B4-BE49-F238E27FC236}">
                  <a16:creationId xmlns:a16="http://schemas.microsoft.com/office/drawing/2014/main" id="{8499E8EA-7F51-413F-AE6E-09CAD59C761F}"/>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2" name="Oval 181">
              <a:extLst>
                <a:ext uri="{FF2B5EF4-FFF2-40B4-BE49-F238E27FC236}">
                  <a16:creationId xmlns:a16="http://schemas.microsoft.com/office/drawing/2014/main" id="{0A709C0A-86C6-4694-A652-304E972F3FCF}"/>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3" name="Oval 182">
              <a:extLst>
                <a:ext uri="{FF2B5EF4-FFF2-40B4-BE49-F238E27FC236}">
                  <a16:creationId xmlns:a16="http://schemas.microsoft.com/office/drawing/2014/main" id="{6EE7E305-1612-49DE-848E-492FBABD4495}"/>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4" name="Oval 183">
              <a:extLst>
                <a:ext uri="{FF2B5EF4-FFF2-40B4-BE49-F238E27FC236}">
                  <a16:creationId xmlns:a16="http://schemas.microsoft.com/office/drawing/2014/main" id="{46855270-FB25-4D06-8AE4-5E1B48366838}"/>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5" name="Oval 184">
              <a:extLst>
                <a:ext uri="{FF2B5EF4-FFF2-40B4-BE49-F238E27FC236}">
                  <a16:creationId xmlns:a16="http://schemas.microsoft.com/office/drawing/2014/main" id="{120276BB-BB21-4D7E-9F69-94719335DA1F}"/>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6" name="Oval 185">
              <a:extLst>
                <a:ext uri="{FF2B5EF4-FFF2-40B4-BE49-F238E27FC236}">
                  <a16:creationId xmlns:a16="http://schemas.microsoft.com/office/drawing/2014/main" id="{50879105-8277-423B-85B8-339685E5EAD8}"/>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7" name="Oval 186">
              <a:extLst>
                <a:ext uri="{FF2B5EF4-FFF2-40B4-BE49-F238E27FC236}">
                  <a16:creationId xmlns:a16="http://schemas.microsoft.com/office/drawing/2014/main" id="{9104BA96-311C-4F62-B7FF-0E6CED36BF0D}"/>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8" name="Oval 187">
              <a:extLst>
                <a:ext uri="{FF2B5EF4-FFF2-40B4-BE49-F238E27FC236}">
                  <a16:creationId xmlns:a16="http://schemas.microsoft.com/office/drawing/2014/main" id="{5749154F-4981-4AF9-8EC5-24358BC1A15F}"/>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9" name="Oval 188">
              <a:extLst>
                <a:ext uri="{FF2B5EF4-FFF2-40B4-BE49-F238E27FC236}">
                  <a16:creationId xmlns:a16="http://schemas.microsoft.com/office/drawing/2014/main" id="{6A0047C5-A084-4EFC-ABBA-95980C64FADD}"/>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0" name="Oval 189">
              <a:extLst>
                <a:ext uri="{FF2B5EF4-FFF2-40B4-BE49-F238E27FC236}">
                  <a16:creationId xmlns:a16="http://schemas.microsoft.com/office/drawing/2014/main" id="{8BA46727-CC86-4E78-A8B4-957BB6BA6B86}"/>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1" name="Oval 190">
              <a:extLst>
                <a:ext uri="{FF2B5EF4-FFF2-40B4-BE49-F238E27FC236}">
                  <a16:creationId xmlns:a16="http://schemas.microsoft.com/office/drawing/2014/main" id="{BC9DD39C-12A4-46AD-88D1-6AA186DEDC63}"/>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id="{B024DD96-DDB5-475C-8D5D-68171A2D3A92}"/>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id="{03FC0824-1074-423D-AB38-BAB0067755DD}"/>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4" name="Group 193">
            <a:extLst>
              <a:ext uri="{FF2B5EF4-FFF2-40B4-BE49-F238E27FC236}">
                <a16:creationId xmlns:a16="http://schemas.microsoft.com/office/drawing/2014/main" id="{55EE5414-651B-4457-8C4D-166CCF51AB6E}"/>
              </a:ext>
            </a:extLst>
          </p:cNvPr>
          <p:cNvGrpSpPr/>
          <p:nvPr/>
        </p:nvGrpSpPr>
        <p:grpSpPr>
          <a:xfrm>
            <a:off x="860949" y="484197"/>
            <a:ext cx="3944324" cy="895536"/>
            <a:chOff x="1161002" y="546887"/>
            <a:chExt cx="2664126" cy="895536"/>
          </a:xfrm>
        </p:grpSpPr>
        <p:sp>
          <p:nvSpPr>
            <p:cNvPr id="195" name="TextBox 194">
              <a:extLst>
                <a:ext uri="{FF2B5EF4-FFF2-40B4-BE49-F238E27FC236}">
                  <a16:creationId xmlns:a16="http://schemas.microsoft.com/office/drawing/2014/main" id="{B0D45A3E-365C-4ADB-8E90-58CA288051FB}"/>
                </a:ext>
              </a:extLst>
            </p:cNvPr>
            <p:cNvSpPr txBox="1"/>
            <p:nvPr/>
          </p:nvSpPr>
          <p:spPr>
            <a:xfrm>
              <a:off x="1807707" y="546887"/>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55A6"/>
                </a:solidFill>
                <a:effectLst/>
                <a:uLnTx/>
                <a:uFillTx/>
                <a:latin typeface="Calibri" panose="020F0502020204030204" pitchFamily="34" charset="0"/>
                <a:cs typeface="Calibri" panose="020F0502020204030204" pitchFamily="34" charset="0"/>
              </a:endParaRPr>
            </a:p>
          </p:txBody>
        </p:sp>
        <p:sp>
          <p:nvSpPr>
            <p:cNvPr id="196" name="TextBox 195">
              <a:extLst>
                <a:ext uri="{FF2B5EF4-FFF2-40B4-BE49-F238E27FC236}">
                  <a16:creationId xmlns:a16="http://schemas.microsoft.com/office/drawing/2014/main" id="{355E9787-2D05-40A2-9ED4-A108995580DE}"/>
                </a:ext>
              </a:extLst>
            </p:cNvPr>
            <p:cNvSpPr txBox="1"/>
            <p:nvPr/>
          </p:nvSpPr>
          <p:spPr>
            <a:xfrm>
              <a:off x="1161002" y="796092"/>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rPr>
                <a:t>ÁNH SÁNG</a:t>
              </a:r>
              <a:endParaRPr kumimoji="0" lang="vi-VN" sz="3600" b="1"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98" name="Group 197">
            <a:extLst>
              <a:ext uri="{FF2B5EF4-FFF2-40B4-BE49-F238E27FC236}">
                <a16:creationId xmlns:a16="http://schemas.microsoft.com/office/drawing/2014/main" id="{FF6C3AF1-C440-4BEB-AB8F-919AB4382611}"/>
              </a:ext>
            </a:extLst>
          </p:cNvPr>
          <p:cNvGrpSpPr/>
          <p:nvPr/>
        </p:nvGrpSpPr>
        <p:grpSpPr>
          <a:xfrm>
            <a:off x="519798" y="1934648"/>
            <a:ext cx="1301832" cy="1307362"/>
            <a:chOff x="1418899" y="1821327"/>
            <a:chExt cx="1301832" cy="1307362"/>
          </a:xfrm>
        </p:grpSpPr>
        <p:grpSp>
          <p:nvGrpSpPr>
            <p:cNvPr id="205" name="Group 204">
              <a:extLst>
                <a:ext uri="{FF2B5EF4-FFF2-40B4-BE49-F238E27FC236}">
                  <a16:creationId xmlns:a16="http://schemas.microsoft.com/office/drawing/2014/main" id="{B2C40776-E62B-4B71-838F-C638718761EF}"/>
                </a:ext>
              </a:extLst>
            </p:cNvPr>
            <p:cNvGrpSpPr/>
            <p:nvPr/>
          </p:nvGrpSpPr>
          <p:grpSpPr>
            <a:xfrm>
              <a:off x="1418899" y="1821327"/>
              <a:ext cx="1301832" cy="1307362"/>
              <a:chOff x="1682592" y="1817834"/>
              <a:chExt cx="1301832" cy="1307362"/>
            </a:xfrm>
          </p:grpSpPr>
          <p:sp>
            <p:nvSpPr>
              <p:cNvPr id="207" name="Rectangle: Rounded Corners 206">
                <a:extLst>
                  <a:ext uri="{FF2B5EF4-FFF2-40B4-BE49-F238E27FC236}">
                    <a16:creationId xmlns:a16="http://schemas.microsoft.com/office/drawing/2014/main" id="{D678BC0B-BCC1-49FB-B346-E3E9E95CD4D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8" name="Rectangle: Rounded Corners 207">
                <a:extLst>
                  <a:ext uri="{FF2B5EF4-FFF2-40B4-BE49-F238E27FC236}">
                    <a16:creationId xmlns:a16="http://schemas.microsoft.com/office/drawing/2014/main" id="{8D129F5B-4D91-4427-8BB3-27D5190DC98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6" name="Rectangle: Rounded Corners 205">
              <a:extLst>
                <a:ext uri="{FF2B5EF4-FFF2-40B4-BE49-F238E27FC236}">
                  <a16:creationId xmlns:a16="http://schemas.microsoft.com/office/drawing/2014/main" id="{F6AF7421-CA5C-43A7-A6D6-D14B04EC71A2}"/>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4" name="TextBox 203">
            <a:extLst>
              <a:ext uri="{FF2B5EF4-FFF2-40B4-BE49-F238E27FC236}">
                <a16:creationId xmlns:a16="http://schemas.microsoft.com/office/drawing/2014/main" id="{50AB5A02-BD19-4CC5-8E53-6A3416CF8E38}"/>
              </a:ext>
            </a:extLst>
          </p:cNvPr>
          <p:cNvSpPr txBox="1"/>
          <p:nvPr/>
        </p:nvSpPr>
        <p:spPr>
          <a:xfrm>
            <a:off x="1949202" y="1785269"/>
            <a:ext cx="382601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Nêu</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vật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tự</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phát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vật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chiếu</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nvGrpSpPr>
          <p:cNvPr id="210" name="Group 209">
            <a:extLst>
              <a:ext uri="{FF2B5EF4-FFF2-40B4-BE49-F238E27FC236}">
                <a16:creationId xmlns:a16="http://schemas.microsoft.com/office/drawing/2014/main" id="{8F094E7B-688F-40CE-B8F2-5280E10BC3CD}"/>
              </a:ext>
            </a:extLst>
          </p:cNvPr>
          <p:cNvGrpSpPr/>
          <p:nvPr/>
        </p:nvGrpSpPr>
        <p:grpSpPr>
          <a:xfrm>
            <a:off x="6416784" y="1825399"/>
            <a:ext cx="1301832" cy="1307362"/>
            <a:chOff x="1418899" y="1821327"/>
            <a:chExt cx="1301832" cy="1307362"/>
          </a:xfrm>
        </p:grpSpPr>
        <p:grpSp>
          <p:nvGrpSpPr>
            <p:cNvPr id="217" name="Group 216">
              <a:extLst>
                <a:ext uri="{FF2B5EF4-FFF2-40B4-BE49-F238E27FC236}">
                  <a16:creationId xmlns:a16="http://schemas.microsoft.com/office/drawing/2014/main" id="{8E2C2966-81A7-473A-A9B8-0394CA55B579}"/>
                </a:ext>
              </a:extLst>
            </p:cNvPr>
            <p:cNvGrpSpPr/>
            <p:nvPr/>
          </p:nvGrpSpPr>
          <p:grpSpPr>
            <a:xfrm>
              <a:off x="1418899" y="1821327"/>
              <a:ext cx="1301832" cy="1307362"/>
              <a:chOff x="1682592" y="1817834"/>
              <a:chExt cx="1301832" cy="1307362"/>
            </a:xfrm>
          </p:grpSpPr>
          <p:sp>
            <p:nvSpPr>
              <p:cNvPr id="219" name="Rectangle: Rounded Corners 218">
                <a:extLst>
                  <a:ext uri="{FF2B5EF4-FFF2-40B4-BE49-F238E27FC236}">
                    <a16:creationId xmlns:a16="http://schemas.microsoft.com/office/drawing/2014/main" id="{43912B95-6AFB-4B9B-9C5F-1A66EB3C6C1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0" name="Rectangle: Rounded Corners 219">
                <a:extLst>
                  <a:ext uri="{FF2B5EF4-FFF2-40B4-BE49-F238E27FC236}">
                    <a16:creationId xmlns:a16="http://schemas.microsoft.com/office/drawing/2014/main" id="{07BFFB9D-18E7-4543-8888-BBBFD349D2D2}"/>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18" name="Rectangle: Rounded Corners 217">
              <a:extLst>
                <a:ext uri="{FF2B5EF4-FFF2-40B4-BE49-F238E27FC236}">
                  <a16:creationId xmlns:a16="http://schemas.microsoft.com/office/drawing/2014/main" id="{65DD5965-1924-4E7A-A552-716CC3087554}"/>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16" name="TextBox 215">
            <a:extLst>
              <a:ext uri="{FF2B5EF4-FFF2-40B4-BE49-F238E27FC236}">
                <a16:creationId xmlns:a16="http://schemas.microsoft.com/office/drawing/2014/main" id="{89012F65-685B-4827-B1A1-0B1AD16B84AE}"/>
              </a:ext>
            </a:extLst>
          </p:cNvPr>
          <p:cNvSpPr txBox="1"/>
          <p:nvPr/>
        </p:nvSpPr>
        <p:spPr>
          <a:xfrm>
            <a:off x="7792336" y="1396201"/>
            <a:ext cx="419374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Biết vật cho ánh sáng truyền qua, vật không cho ánh sáng truyền qua.</a:t>
            </a:r>
            <a:endPar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22" name="Group 221">
            <a:extLst>
              <a:ext uri="{FF2B5EF4-FFF2-40B4-BE49-F238E27FC236}">
                <a16:creationId xmlns:a16="http://schemas.microsoft.com/office/drawing/2014/main" id="{F2C19AD7-8C7E-47D5-9BFC-286D183F9A97}"/>
              </a:ext>
            </a:extLst>
          </p:cNvPr>
          <p:cNvGrpSpPr/>
          <p:nvPr/>
        </p:nvGrpSpPr>
        <p:grpSpPr>
          <a:xfrm>
            <a:off x="558286" y="3922607"/>
            <a:ext cx="1301832" cy="1307362"/>
            <a:chOff x="1418899" y="1821327"/>
            <a:chExt cx="1301832" cy="1307362"/>
          </a:xfrm>
        </p:grpSpPr>
        <p:grpSp>
          <p:nvGrpSpPr>
            <p:cNvPr id="229" name="Group 228">
              <a:extLst>
                <a:ext uri="{FF2B5EF4-FFF2-40B4-BE49-F238E27FC236}">
                  <a16:creationId xmlns:a16="http://schemas.microsoft.com/office/drawing/2014/main" id="{1FF93F1A-CE4A-4E45-8364-61988011A983}"/>
                </a:ext>
              </a:extLst>
            </p:cNvPr>
            <p:cNvGrpSpPr/>
            <p:nvPr/>
          </p:nvGrpSpPr>
          <p:grpSpPr>
            <a:xfrm>
              <a:off x="1418899" y="1821327"/>
              <a:ext cx="1301832" cy="1307362"/>
              <a:chOff x="1682592" y="1817834"/>
              <a:chExt cx="1301832" cy="1307362"/>
            </a:xfrm>
          </p:grpSpPr>
          <p:sp>
            <p:nvSpPr>
              <p:cNvPr id="234" name="Rectangle: Rounded Corners 233">
                <a:extLst>
                  <a:ext uri="{FF2B5EF4-FFF2-40B4-BE49-F238E27FC236}">
                    <a16:creationId xmlns:a16="http://schemas.microsoft.com/office/drawing/2014/main" id="{CC38839B-801A-4C4E-923B-3FE26691F026}"/>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5" name="Rectangle: Rounded Corners 234">
                <a:extLst>
                  <a:ext uri="{FF2B5EF4-FFF2-40B4-BE49-F238E27FC236}">
                    <a16:creationId xmlns:a16="http://schemas.microsoft.com/office/drawing/2014/main" id="{F6C94401-9628-4857-8D93-C985B100C41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33" name="Rectangle: Rounded Corners 232">
              <a:extLst>
                <a:ext uri="{FF2B5EF4-FFF2-40B4-BE49-F238E27FC236}">
                  <a16:creationId xmlns:a16="http://schemas.microsoft.com/office/drawing/2014/main" id="{54B5EB3E-116A-4AFE-BC47-23302104AD7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28" name="TextBox 227">
            <a:extLst>
              <a:ext uri="{FF2B5EF4-FFF2-40B4-BE49-F238E27FC236}">
                <a16:creationId xmlns:a16="http://schemas.microsoft.com/office/drawing/2014/main" id="{E84627A6-21E9-4636-931C-96E903E927D1}"/>
              </a:ext>
            </a:extLst>
          </p:cNvPr>
          <p:cNvSpPr txBox="1"/>
          <p:nvPr/>
        </p:nvSpPr>
        <p:spPr>
          <a:xfrm>
            <a:off x="1931752" y="3919706"/>
            <a:ext cx="3933387"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Biết</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được</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ánh</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sáng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truyền</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theo</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đường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altLang="en-US" sz="3600" b="1"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thẳng</a:t>
            </a:r>
            <a:r>
              <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p>
        </p:txBody>
      </p:sp>
      <p:grpSp>
        <p:nvGrpSpPr>
          <p:cNvPr id="249" name="Group 248">
            <a:extLst>
              <a:ext uri="{FF2B5EF4-FFF2-40B4-BE49-F238E27FC236}">
                <a16:creationId xmlns:a16="http://schemas.microsoft.com/office/drawing/2014/main" id="{2FF5510C-A56C-4BA3-ACE6-1B6F17598E5A}"/>
              </a:ext>
            </a:extLst>
          </p:cNvPr>
          <p:cNvGrpSpPr/>
          <p:nvPr/>
        </p:nvGrpSpPr>
        <p:grpSpPr>
          <a:xfrm>
            <a:off x="6358501" y="3935597"/>
            <a:ext cx="1301832" cy="1307362"/>
            <a:chOff x="1418899" y="1821327"/>
            <a:chExt cx="1301832" cy="1307362"/>
          </a:xfrm>
        </p:grpSpPr>
        <p:grpSp>
          <p:nvGrpSpPr>
            <p:cNvPr id="256" name="Group 255">
              <a:extLst>
                <a:ext uri="{FF2B5EF4-FFF2-40B4-BE49-F238E27FC236}">
                  <a16:creationId xmlns:a16="http://schemas.microsoft.com/office/drawing/2014/main" id="{F1D79A4B-7A6D-4C9B-97D2-699DAFB26F8C}"/>
                </a:ext>
              </a:extLst>
            </p:cNvPr>
            <p:cNvGrpSpPr/>
            <p:nvPr/>
          </p:nvGrpSpPr>
          <p:grpSpPr>
            <a:xfrm>
              <a:off x="1418899" y="1821327"/>
              <a:ext cx="1301832" cy="1307362"/>
              <a:chOff x="1682592" y="1817834"/>
              <a:chExt cx="1301832" cy="1307362"/>
            </a:xfrm>
          </p:grpSpPr>
          <p:sp>
            <p:nvSpPr>
              <p:cNvPr id="258" name="Rectangle: Rounded Corners 257">
                <a:extLst>
                  <a:ext uri="{FF2B5EF4-FFF2-40B4-BE49-F238E27FC236}">
                    <a16:creationId xmlns:a16="http://schemas.microsoft.com/office/drawing/2014/main" id="{19F2AD10-3AB7-4CD8-A468-9FAC2C56ED4B}"/>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9" name="Rectangle: Rounded Corners 258">
                <a:extLst>
                  <a:ext uri="{FF2B5EF4-FFF2-40B4-BE49-F238E27FC236}">
                    <a16:creationId xmlns:a16="http://schemas.microsoft.com/office/drawing/2014/main" id="{72E9D71C-5004-4EB2-9057-81ECDD0520C1}"/>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57" name="Rectangle: Rounded Corners 256">
              <a:extLst>
                <a:ext uri="{FF2B5EF4-FFF2-40B4-BE49-F238E27FC236}">
                  <a16:creationId xmlns:a16="http://schemas.microsoft.com/office/drawing/2014/main" id="{FF270928-F055-4D4F-B262-08FBFDF92EF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55" name="TextBox 254">
            <a:extLst>
              <a:ext uri="{FF2B5EF4-FFF2-40B4-BE49-F238E27FC236}">
                <a16:creationId xmlns:a16="http://schemas.microsoft.com/office/drawing/2014/main" id="{2B6B833C-AAC1-4A29-BE14-0835E15FF1FC}"/>
              </a:ext>
            </a:extLst>
          </p:cNvPr>
          <p:cNvSpPr txBox="1"/>
          <p:nvPr/>
        </p:nvSpPr>
        <p:spPr>
          <a:xfrm>
            <a:off x="7836232" y="3705863"/>
            <a:ext cx="41619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Biết được ta nhìn thấy vật khi có ánh sáng từ vật truyền tới mắt.</a:t>
            </a:r>
            <a:endParaRPr kumimoji="0" lang="en-US" altLang="en-US" sz="36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273" name="TextBox 272">
            <a:extLst>
              <a:ext uri="{FF2B5EF4-FFF2-40B4-BE49-F238E27FC236}">
                <a16:creationId xmlns:a16="http://schemas.microsoft.com/office/drawing/2014/main" id="{322869BE-BA99-416E-8BA8-AF1C79CA3ACB}"/>
              </a:ext>
            </a:extLst>
          </p:cNvPr>
          <p:cNvSpPr txBox="1"/>
          <p:nvPr/>
        </p:nvSpPr>
        <p:spPr>
          <a:xfrm>
            <a:off x="4397570" y="593383"/>
            <a:ext cx="459276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Yêu</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cầu</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cần</a:t>
            </a:r>
            <a:r>
              <a:rPr kumimoji="0" lang="en-US"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 </a:t>
            </a:r>
            <a:r>
              <a:rPr kumimoji="0" lang="en-US" sz="4500" b="1" i="0" u="none" strike="noStrike" kern="1200" cap="none" spc="0" normalizeH="0" baseline="0" noProof="0" dirty="0" err="1">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đạt</a:t>
            </a:r>
            <a:endParaRPr kumimoji="0" lang="vi-VN" sz="45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pic>
        <p:nvPicPr>
          <p:cNvPr id="275" name="Picture 274">
            <a:extLst>
              <a:ext uri="{FF2B5EF4-FFF2-40B4-BE49-F238E27FC236}">
                <a16:creationId xmlns:a16="http://schemas.microsoft.com/office/drawing/2014/main" id="{ADC44D30-8B32-4789-AEEF-D6A413BEDF87}"/>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277" name="Rectangle: Rounded Corners 276">
            <a:extLst>
              <a:ext uri="{FF2B5EF4-FFF2-40B4-BE49-F238E27FC236}">
                <a16:creationId xmlns:a16="http://schemas.microsoft.com/office/drawing/2014/main" id="{0896035F-42B3-4BD2-932A-0456F62C15B6}"/>
              </a:ext>
            </a:extLst>
          </p:cNvPr>
          <p:cNvSpPr/>
          <p:nvPr/>
        </p:nvSpPr>
        <p:spPr>
          <a:xfrm>
            <a:off x="4713550" y="5607471"/>
            <a:ext cx="2754360" cy="933407"/>
          </a:xfrm>
          <a:prstGeom prst="roundRect">
            <a:avLst>
              <a:gd name="adj" fmla="val 50000"/>
            </a:avLst>
          </a:prstGeom>
          <a:gradFill>
            <a:gsLst>
              <a:gs pos="0">
                <a:srgbClr val="FC74C0"/>
              </a:gs>
              <a:gs pos="42000">
                <a:srgbClr val="DF166C"/>
              </a:gs>
            </a:gsLst>
            <a:lin ang="5400000" scaled="1"/>
          </a:gradFill>
          <a:ln w="38100">
            <a:solidFill>
              <a:srgbClr val="F2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TextBox 278">
            <a:extLst>
              <a:ext uri="{FF2B5EF4-FFF2-40B4-BE49-F238E27FC236}">
                <a16:creationId xmlns:a16="http://schemas.microsoft.com/office/drawing/2014/main" id="{0E70B527-6A86-44C5-9A63-70BBD834BFD0}"/>
              </a:ext>
            </a:extLst>
          </p:cNvPr>
          <p:cNvSpPr txBox="1"/>
          <p:nvPr/>
        </p:nvSpPr>
        <p:spPr>
          <a:xfrm>
            <a:off x="4780607" y="5709282"/>
            <a:ext cx="2652626"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9Slide07 IcielBC Cubano Normal" panose="00000500000000000000" pitchFamily="2" charset="0"/>
                <a:ea typeface="+mn-ea"/>
                <a:cs typeface="+mn-cs"/>
              </a:rPr>
              <a:t>Bắt Đầu</a:t>
            </a:r>
            <a:endParaRPr kumimoji="0" lang="vi-VN" sz="4500" b="0" i="0" u="none" strike="noStrike" kern="1200" cap="none" spc="0" normalizeH="0" baseline="0" noProof="0">
              <a:ln>
                <a:noFill/>
              </a:ln>
              <a:solidFill>
                <a:prstClr val="white"/>
              </a:solidFill>
              <a:effectLst/>
              <a:uLnTx/>
              <a:uFillTx/>
              <a:latin typeface="Lobster" panose="020F0502020204030204" pitchFamily="2" charset="-93"/>
              <a:ea typeface="+mn-ea"/>
              <a:cs typeface="+mn-cs"/>
            </a:endParaRPr>
          </a:p>
        </p:txBody>
      </p:sp>
      <p:pic>
        <p:nvPicPr>
          <p:cNvPr id="143" name="Picture 142">
            <a:extLst>
              <a:ext uri="{FF2B5EF4-FFF2-40B4-BE49-F238E27FC236}">
                <a16:creationId xmlns:a16="http://schemas.microsoft.com/office/drawing/2014/main" id="{7558D3BB-0C38-4BE4-B12F-CA71FEA995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842329" y="2217910"/>
            <a:ext cx="678425" cy="793313"/>
          </a:xfrm>
          <a:prstGeom prst="rect">
            <a:avLst/>
          </a:prstGeom>
        </p:spPr>
      </p:pic>
      <p:pic>
        <p:nvPicPr>
          <p:cNvPr id="144" name="Picture 143">
            <a:extLst>
              <a:ext uri="{FF2B5EF4-FFF2-40B4-BE49-F238E27FC236}">
                <a16:creationId xmlns:a16="http://schemas.microsoft.com/office/drawing/2014/main" id="{9F2D404F-23CB-4FC6-BC24-FFF60A020045}"/>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36759" b="44352" l="43594" r="48177">
                        <a14:foregroundMark x1="45052" y1="36759" x2="45052" y2="36759"/>
                      </a14:backgroundRemoval>
                    </a14:imgEffect>
                  </a14:imgLayer>
                </a14:imgProps>
              </a:ext>
            </a:extLst>
          </a:blip>
          <a:srcRect l="43059" t="36230" r="51234" b="54734"/>
          <a:stretch/>
        </p:blipFill>
        <p:spPr>
          <a:xfrm>
            <a:off x="786194" y="4219771"/>
            <a:ext cx="929853" cy="827991"/>
          </a:xfrm>
          <a:prstGeom prst="rect">
            <a:avLst/>
          </a:prstGeom>
        </p:spPr>
      </p:pic>
      <p:pic>
        <p:nvPicPr>
          <p:cNvPr id="145" name="Picture 144">
            <a:extLst>
              <a:ext uri="{FF2B5EF4-FFF2-40B4-BE49-F238E27FC236}">
                <a16:creationId xmlns:a16="http://schemas.microsoft.com/office/drawing/2014/main" id="{E0420188-87F1-4826-97E0-D208465B64E0}"/>
              </a:ext>
            </a:extLst>
          </p:cNvPr>
          <p:cNvPicPr>
            <a:picLocks noChangeAspect="1"/>
          </p:cNvPicPr>
          <p:nvPr/>
        </p:nvPicPr>
        <p:blipFill rotWithShape="1">
          <a:blip r:embed="rId20">
            <a:extLst>
              <a:ext uri="{BEBA8EAE-BF5A-486C-A8C5-ECC9F3942E4B}">
                <a14:imgProps xmlns:a14="http://schemas.microsoft.com/office/drawing/2010/main">
                  <a14:imgLayer r:embed="rId18">
                    <a14:imgEffect>
                      <a14:backgroundRemoval t="55185" b="61944" l="54844" r="59167">
                        <a14:foregroundMark x1="57396" y1="55185" x2="57396" y2="55185"/>
                      </a14:backgroundRemoval>
                    </a14:imgEffect>
                  </a14:imgLayer>
                </a14:imgProps>
              </a:ext>
            </a:extLst>
          </a:blip>
          <a:srcRect l="54311" t="54482" r="40250" b="37169"/>
          <a:stretch/>
        </p:blipFill>
        <p:spPr>
          <a:xfrm rot="1593645">
            <a:off x="6676784" y="2096617"/>
            <a:ext cx="807439" cy="697009"/>
          </a:xfrm>
          <a:prstGeom prst="rect">
            <a:avLst/>
          </a:prstGeom>
        </p:spPr>
      </p:pic>
      <p:pic>
        <p:nvPicPr>
          <p:cNvPr id="146" name="Picture 145">
            <a:extLst>
              <a:ext uri="{FF2B5EF4-FFF2-40B4-BE49-F238E27FC236}">
                <a16:creationId xmlns:a16="http://schemas.microsoft.com/office/drawing/2014/main" id="{3D10A516-0A10-40A4-BC75-011388124C6D}"/>
              </a:ext>
            </a:extLst>
          </p:cNvPr>
          <p:cNvPicPr>
            <a:picLocks noChangeAspect="1"/>
          </p:cNvPicPr>
          <p:nvPr/>
        </p:nvPicPr>
        <p:blipFill rotWithShape="1">
          <a:blip r:embed="rId21">
            <a:extLst>
              <a:ext uri="{BEBA8EAE-BF5A-486C-A8C5-ECC9F3942E4B}">
                <a14:imgProps xmlns:a14="http://schemas.microsoft.com/office/drawing/2010/main">
                  <a14:imgLayer r:embed="rId18">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rot="877328">
            <a:off x="6606336" y="4187126"/>
            <a:ext cx="848858" cy="685671"/>
          </a:xfrm>
          <a:prstGeom prst="rect">
            <a:avLst/>
          </a:prstGeom>
        </p:spPr>
      </p:pic>
    </p:spTree>
    <p:extLst>
      <p:ext uri="{BB962C8B-B14F-4D97-AF65-F5344CB8AC3E}">
        <p14:creationId xmlns:p14="http://schemas.microsoft.com/office/powerpoint/2010/main" val="1341674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ppt_x"/>
                                          </p:val>
                                        </p:tav>
                                        <p:tav tm="100000">
                                          <p:val>
                                            <p:strVal val="#ppt_x"/>
                                          </p:val>
                                        </p:tav>
                                      </p:tavLst>
                                    </p:anim>
                                    <p:anim calcmode="lin" valueType="num">
                                      <p:cBhvr additive="base">
                                        <p:cTn id="8" dur="1000" fill="hold"/>
                                        <p:tgtEl>
                                          <p:spTgt spid="1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4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fill="hold"/>
                                        <p:tgtEl>
                                          <p:spTgt spid="144"/>
                                        </p:tgtEl>
                                        <p:attrNameLst>
                                          <p:attrName>ppt_x</p:attrName>
                                        </p:attrNameLst>
                                      </p:cBhvr>
                                      <p:tavLst>
                                        <p:tav tm="0">
                                          <p:val>
                                            <p:strVal val="#ppt_x"/>
                                          </p:val>
                                        </p:tav>
                                        <p:tav tm="100000">
                                          <p:val>
                                            <p:strVal val="#ppt_x"/>
                                          </p:val>
                                        </p:tav>
                                      </p:tavLst>
                                    </p:anim>
                                    <p:anim calcmode="lin" valueType="num">
                                      <p:cBhvr additive="base">
                                        <p:cTn id="12" dur="1000" fill="hold"/>
                                        <p:tgtEl>
                                          <p:spTgt spid="144"/>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45"/>
                                        </p:tgtEl>
                                        <p:attrNameLst>
                                          <p:attrName>style.visibility</p:attrName>
                                        </p:attrNameLst>
                                      </p:cBhvr>
                                      <p:to>
                                        <p:strVal val="visible"/>
                                      </p:to>
                                    </p:set>
                                    <p:anim calcmode="lin" valueType="num">
                                      <p:cBhvr additive="base">
                                        <p:cTn id="15" dur="1000" fill="hold"/>
                                        <p:tgtEl>
                                          <p:spTgt spid="145"/>
                                        </p:tgtEl>
                                        <p:attrNameLst>
                                          <p:attrName>ppt_x</p:attrName>
                                        </p:attrNameLst>
                                      </p:cBhvr>
                                      <p:tavLst>
                                        <p:tav tm="0">
                                          <p:val>
                                            <p:strVal val="#ppt_x"/>
                                          </p:val>
                                        </p:tav>
                                        <p:tav tm="100000">
                                          <p:val>
                                            <p:strVal val="#ppt_x"/>
                                          </p:val>
                                        </p:tav>
                                      </p:tavLst>
                                    </p:anim>
                                    <p:anim calcmode="lin" valueType="num">
                                      <p:cBhvr additive="base">
                                        <p:cTn id="16" dur="1000" fill="hold"/>
                                        <p:tgtEl>
                                          <p:spTgt spid="14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600"/>
                                  </p:stCondLst>
                                  <p:childTnLst>
                                    <p:set>
                                      <p:cBhvr>
                                        <p:cTn id="18" dur="1" fill="hold">
                                          <p:stCondLst>
                                            <p:cond delay="0"/>
                                          </p:stCondLst>
                                        </p:cTn>
                                        <p:tgtEl>
                                          <p:spTgt spid="146"/>
                                        </p:tgtEl>
                                        <p:attrNameLst>
                                          <p:attrName>style.visibility</p:attrName>
                                        </p:attrNameLst>
                                      </p:cBhvr>
                                      <p:to>
                                        <p:strVal val="visible"/>
                                      </p:to>
                                    </p:set>
                                    <p:anim calcmode="lin" valueType="num">
                                      <p:cBhvr additive="base">
                                        <p:cTn id="19" dur="1000" fill="hold"/>
                                        <p:tgtEl>
                                          <p:spTgt spid="146"/>
                                        </p:tgtEl>
                                        <p:attrNameLst>
                                          <p:attrName>ppt_x</p:attrName>
                                        </p:attrNameLst>
                                      </p:cBhvr>
                                      <p:tavLst>
                                        <p:tav tm="0">
                                          <p:val>
                                            <p:strVal val="#ppt_x"/>
                                          </p:val>
                                        </p:tav>
                                        <p:tav tm="100000">
                                          <p:val>
                                            <p:strVal val="#ppt_x"/>
                                          </p:val>
                                        </p:tav>
                                      </p:tavLst>
                                    </p:anim>
                                    <p:anim calcmode="lin" valueType="num">
                                      <p:cBhvr additive="base">
                                        <p:cTn id="20" dur="1000" fill="hold"/>
                                        <p:tgtEl>
                                          <p:spTgt spid="1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
                                        </p:tgtEl>
                                        <p:attrNameLst>
                                          <p:attrName>style.visibility</p:attrName>
                                        </p:attrNameLst>
                                      </p:cBhvr>
                                      <p:to>
                                        <p:strVal val="visible"/>
                                      </p:to>
                                    </p:set>
                                    <p:anim calcmode="lin" valueType="num">
                                      <p:cBhvr additive="base">
                                        <p:cTn id="25" dur="500" fill="hold"/>
                                        <p:tgtEl>
                                          <p:spTgt spid="204"/>
                                        </p:tgtEl>
                                        <p:attrNameLst>
                                          <p:attrName>ppt_x</p:attrName>
                                        </p:attrNameLst>
                                      </p:cBhvr>
                                      <p:tavLst>
                                        <p:tav tm="0">
                                          <p:val>
                                            <p:strVal val="0-#ppt_w/2"/>
                                          </p:val>
                                        </p:tav>
                                        <p:tav tm="100000">
                                          <p:val>
                                            <p:strVal val="#ppt_x"/>
                                          </p:val>
                                        </p:tav>
                                      </p:tavLst>
                                    </p:anim>
                                    <p:anim calcmode="lin" valueType="num">
                                      <p:cBhvr additive="base">
                                        <p:cTn id="26" dur="500" fill="hold"/>
                                        <p:tgtEl>
                                          <p:spTgt spid="204"/>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28"/>
                                        </p:tgtEl>
                                        <p:attrNameLst>
                                          <p:attrName>style.visibility</p:attrName>
                                        </p:attrNameLst>
                                      </p:cBhvr>
                                      <p:to>
                                        <p:strVal val="visible"/>
                                      </p:to>
                                    </p:set>
                                    <p:anim calcmode="lin" valueType="num">
                                      <p:cBhvr additive="base">
                                        <p:cTn id="29" dur="500" fill="hold"/>
                                        <p:tgtEl>
                                          <p:spTgt spid="228"/>
                                        </p:tgtEl>
                                        <p:attrNameLst>
                                          <p:attrName>ppt_x</p:attrName>
                                        </p:attrNameLst>
                                      </p:cBhvr>
                                      <p:tavLst>
                                        <p:tav tm="0">
                                          <p:val>
                                            <p:strVal val="0-#ppt_w/2"/>
                                          </p:val>
                                        </p:tav>
                                        <p:tav tm="100000">
                                          <p:val>
                                            <p:strVal val="#ppt_x"/>
                                          </p:val>
                                        </p:tav>
                                      </p:tavLst>
                                    </p:anim>
                                    <p:anim calcmode="lin" valueType="num">
                                      <p:cBhvr additive="base">
                                        <p:cTn id="30"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16"/>
                                        </p:tgtEl>
                                        <p:attrNameLst>
                                          <p:attrName>style.visibility</p:attrName>
                                        </p:attrNameLst>
                                      </p:cBhvr>
                                      <p:to>
                                        <p:strVal val="visible"/>
                                      </p:to>
                                    </p:set>
                                    <p:anim calcmode="lin" valueType="num">
                                      <p:cBhvr additive="base">
                                        <p:cTn id="35" dur="500" fill="hold"/>
                                        <p:tgtEl>
                                          <p:spTgt spid="216"/>
                                        </p:tgtEl>
                                        <p:attrNameLst>
                                          <p:attrName>ppt_x</p:attrName>
                                        </p:attrNameLst>
                                      </p:cBhvr>
                                      <p:tavLst>
                                        <p:tav tm="0">
                                          <p:val>
                                            <p:strVal val="1+#ppt_w/2"/>
                                          </p:val>
                                        </p:tav>
                                        <p:tav tm="100000">
                                          <p:val>
                                            <p:strVal val="#ppt_x"/>
                                          </p:val>
                                        </p:tav>
                                      </p:tavLst>
                                    </p:anim>
                                    <p:anim calcmode="lin" valueType="num">
                                      <p:cBhvr additive="base">
                                        <p:cTn id="36" dur="500" fill="hold"/>
                                        <p:tgtEl>
                                          <p:spTgt spid="21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55"/>
                                        </p:tgtEl>
                                        <p:attrNameLst>
                                          <p:attrName>style.visibility</p:attrName>
                                        </p:attrNameLst>
                                      </p:cBhvr>
                                      <p:to>
                                        <p:strVal val="visible"/>
                                      </p:to>
                                    </p:set>
                                    <p:anim calcmode="lin" valueType="num">
                                      <p:cBhvr additive="base">
                                        <p:cTn id="39" dur="500" fill="hold"/>
                                        <p:tgtEl>
                                          <p:spTgt spid="255"/>
                                        </p:tgtEl>
                                        <p:attrNameLst>
                                          <p:attrName>ppt_x</p:attrName>
                                        </p:attrNameLst>
                                      </p:cBhvr>
                                      <p:tavLst>
                                        <p:tav tm="0">
                                          <p:val>
                                            <p:strVal val="1+#ppt_w/2"/>
                                          </p:val>
                                        </p:tav>
                                        <p:tav tm="100000">
                                          <p:val>
                                            <p:strVal val="#ppt_x"/>
                                          </p:val>
                                        </p:tav>
                                      </p:tavLst>
                                    </p:anim>
                                    <p:anim calcmode="lin" valueType="num">
                                      <p:cBhvr additive="base">
                                        <p:cTn id="40" dur="500" fill="hold"/>
                                        <p:tgtEl>
                                          <p:spTgt spid="25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4" presetClass="emph" presetSubtype="0" fill="hold" grpId="0" nodeType="clickEffect">
                                  <p:stCondLst>
                                    <p:cond delay="0"/>
                                  </p:stCondLst>
                                  <p:iterate type="lt">
                                    <p:tmPct val="10000"/>
                                  </p:iterate>
                                  <p:childTnLst>
                                    <p:animMotion origin="layout" path="M 0.0 0.0 L 0.0 -0.07213" pathEditMode="relative" ptsTypes="">
                                      <p:cBhvr>
                                        <p:cTn id="44" dur="250" accel="50000" decel="50000" autoRev="1" fill="hold">
                                          <p:stCondLst>
                                            <p:cond delay="0"/>
                                          </p:stCondLst>
                                        </p:cTn>
                                        <p:tgtEl>
                                          <p:spTgt spid="279"/>
                                        </p:tgtEl>
                                        <p:attrNameLst>
                                          <p:attrName>ppt_x</p:attrName>
                                          <p:attrName>ppt_y</p:attrName>
                                        </p:attrNameLst>
                                      </p:cBhvr>
                                    </p:animMotion>
                                    <p:animRot by="1500000">
                                      <p:cBhvr>
                                        <p:cTn id="45" dur="125" fill="hold">
                                          <p:stCondLst>
                                            <p:cond delay="0"/>
                                          </p:stCondLst>
                                        </p:cTn>
                                        <p:tgtEl>
                                          <p:spTgt spid="279"/>
                                        </p:tgtEl>
                                        <p:attrNameLst>
                                          <p:attrName>r</p:attrName>
                                        </p:attrNameLst>
                                      </p:cBhvr>
                                    </p:animRot>
                                    <p:animRot by="-1500000">
                                      <p:cBhvr>
                                        <p:cTn id="46" dur="125" fill="hold">
                                          <p:stCondLst>
                                            <p:cond delay="125"/>
                                          </p:stCondLst>
                                        </p:cTn>
                                        <p:tgtEl>
                                          <p:spTgt spid="279"/>
                                        </p:tgtEl>
                                        <p:attrNameLst>
                                          <p:attrName>r</p:attrName>
                                        </p:attrNameLst>
                                      </p:cBhvr>
                                    </p:animRot>
                                    <p:animRot by="-1500000">
                                      <p:cBhvr>
                                        <p:cTn id="47" dur="125" fill="hold">
                                          <p:stCondLst>
                                            <p:cond delay="250"/>
                                          </p:stCondLst>
                                        </p:cTn>
                                        <p:tgtEl>
                                          <p:spTgt spid="279"/>
                                        </p:tgtEl>
                                        <p:attrNameLst>
                                          <p:attrName>r</p:attrName>
                                        </p:attrNameLst>
                                      </p:cBhvr>
                                    </p:animRot>
                                    <p:animRot by="1500000">
                                      <p:cBhvr>
                                        <p:cTn id="48" dur="125" fill="hold">
                                          <p:stCondLst>
                                            <p:cond delay="375"/>
                                          </p:stCondLst>
                                        </p:cTn>
                                        <p:tgtEl>
                                          <p:spTgt spid="2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16" grpId="0"/>
      <p:bldP spid="228" grpId="0"/>
      <p:bldP spid="255" grpId="0"/>
      <p:bldP spid="27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B785423-7B13-48C6-9F8E-E7CC4404053E}"/>
              </a:ext>
            </a:extLst>
          </p:cNvPr>
          <p:cNvSpPr/>
          <p:nvPr/>
        </p:nvSpPr>
        <p:spPr>
          <a:xfrm>
            <a:off x="0" y="0"/>
            <a:ext cx="12192000" cy="6858000"/>
          </a:xfrm>
          <a:prstGeom prst="rect">
            <a:avLst/>
          </a:prstGeom>
          <a:solidFill>
            <a:srgbClr val="FB89B7"/>
          </a:solidFill>
          <a:ln>
            <a:noFill/>
          </a:ln>
          <a:effectLst>
            <a:outerShdw blurRad="342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B6CCD66B-D028-42B3-A10F-9844373A1082}"/>
              </a:ext>
            </a:extLst>
          </p:cNvPr>
          <p:cNvSpPr txBox="1"/>
          <p:nvPr/>
        </p:nvSpPr>
        <p:spPr>
          <a:xfrm>
            <a:off x="5496227" y="5462980"/>
            <a:ext cx="3354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alpha val="0"/>
                  </a:prstClr>
                </a:solidFill>
                <a:effectLst/>
                <a:uLnTx/>
                <a:uFillTx/>
                <a:latin typeface="Calibri" panose="020F0502020204030204"/>
                <a:ea typeface="+mn-ea"/>
                <a:cs typeface="+mn-cs"/>
              </a:rPr>
              <a:t>Ghi rõ nội dung bài học</a:t>
            </a:r>
            <a:endParaRPr kumimoji="0" lang="vi-VN" sz="2000" b="0" i="0" u="none" strike="noStrike" kern="1200" cap="none" spc="0" normalizeH="0" baseline="0" noProof="0">
              <a:ln>
                <a:noFill/>
              </a:ln>
              <a:solidFill>
                <a:prstClr val="white">
                  <a:alpha val="0"/>
                </a:prstClr>
              </a:solidFill>
              <a:effectLst/>
              <a:uLnTx/>
              <a:uFillTx/>
              <a:latin typeface="Arial" panose="020B0604020202020204" pitchFamily="34" charset="0"/>
              <a:ea typeface="+mn-ea"/>
              <a:cs typeface="+mn-cs"/>
            </a:endParaRPr>
          </a:p>
        </p:txBody>
      </p:sp>
      <p:sp>
        <p:nvSpPr>
          <p:cNvPr id="4" name="Hình chữ nhật 3">
            <a:extLst>
              <a:ext uri="{FF2B5EF4-FFF2-40B4-BE49-F238E27FC236}">
                <a16:creationId xmlns:a16="http://schemas.microsoft.com/office/drawing/2014/main" id="{19A9BD00-BE3E-4F4C-98A0-B01235090F6A}"/>
              </a:ext>
            </a:extLst>
          </p:cNvPr>
          <p:cNvSpPr/>
          <p:nvPr/>
        </p:nvSpPr>
        <p:spPr>
          <a:xfrm>
            <a:off x="842480" y="1569932"/>
            <a:ext cx="10624851" cy="5061541"/>
          </a:xfrm>
          <a:prstGeom prst="rect">
            <a:avLst/>
          </a:prstGeom>
          <a:solidFill>
            <a:srgbClr val="FEDEEB"/>
          </a:solidFill>
          <a:ln w="28575">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4">
            <a:extLst>
              <a:ext uri="{FF2B5EF4-FFF2-40B4-BE49-F238E27FC236}">
                <a16:creationId xmlns:a16="http://schemas.microsoft.com/office/drawing/2014/main" id="{023E53F9-466A-450B-A0E5-0D48FE86967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2130" b="89074" l="32865" r="43698">
                        <a14:foregroundMark x1="33906" y1="79630" x2="33906" y2="79630"/>
                        <a14:foregroundMark x1="34375" y1="77778" x2="34375" y2="77778"/>
                        <a14:foregroundMark x1="34479" y1="76852" x2="34479" y2="76852"/>
                        <a14:foregroundMark x1="35156" y1="74815" x2="35156" y2="74815"/>
                        <a14:foregroundMark x1="35417" y1="73981" x2="35990" y2="73981"/>
                        <a14:foregroundMark x1="37031" y1="73148" x2="38281" y2="72963"/>
                        <a14:foregroundMark x1="39010" y1="73519" x2="40208" y2="74722"/>
                        <a14:foregroundMark x1="42031" y1="77222" x2="42135" y2="77500"/>
                        <a14:foregroundMark x1="43698" y1="83148" x2="43698" y2="83148"/>
                        <a14:foregroundMark x1="39427" y1="88241" x2="39427" y2="88241"/>
                        <a14:foregroundMark x1="37917" y1="89074" x2="38281" y2="88889"/>
                        <a14:foregroundMark x1="37813" y1="88333" x2="38802" y2="88333"/>
                        <a14:foregroundMark x1="39115" y1="88426" x2="39948" y2="88241"/>
                        <a14:foregroundMark x1="40365" y1="87037" x2="40885" y2="86944"/>
                        <a14:foregroundMark x1="40677" y1="87685" x2="41198" y2="86204"/>
                        <a14:foregroundMark x1="41458" y1="85463" x2="41302" y2="86111"/>
                        <a14:foregroundMark x1="41875" y1="84815" x2="41719" y2="85556"/>
                        <a14:foregroundMark x1="36719" y1="88426" x2="36771" y2="88519"/>
                        <a14:foregroundMark x1="37292" y1="88981" x2="37500" y2="88981"/>
                        <a14:foregroundMark x1="36510" y1="88333" x2="36094" y2="88241"/>
                        <a14:foregroundMark x1="35313" y1="87500" x2="34896" y2="86852"/>
                        <a14:foregroundMark x1="34219" y1="85185" x2="34063" y2="84630"/>
                        <a14:foregroundMark x1="33542" y1="83056" x2="33438" y2="82685"/>
                        <a14:foregroundMark x1="33438" y1="81204" x2="33490" y2="81019"/>
                        <a14:foregroundMark x1="33438" y1="80463" x2="33698" y2="82870"/>
                        <a14:foregroundMark x1="33698" y1="84074" x2="34375" y2="85463"/>
                        <a14:foregroundMark x1="33438" y1="79444" x2="33594" y2="77870"/>
                        <a14:foregroundMark x1="33698" y1="77500" x2="34010" y2="76204"/>
                        <a14:foregroundMark x1="34531" y1="75278" x2="35104" y2="74352"/>
                        <a14:foregroundMark x1="35625" y1="73981" x2="36198" y2="73426"/>
                        <a14:foregroundMark x1="36354" y1="73148" x2="37240" y2="72593"/>
                        <a14:foregroundMark x1="38333" y1="72593" x2="39010" y2="72685"/>
                        <a14:foregroundMark x1="39844" y1="73519" x2="40104" y2="73704"/>
                        <a14:foregroundMark x1="39167" y1="73056" x2="38438" y2="72963"/>
                        <a14:foregroundMark x1="35938" y1="73241" x2="35938" y2="73241"/>
                        <a14:foregroundMark x1="35156" y1="73981" x2="35156" y2="73981"/>
                        <a14:foregroundMark x1="39063" y1="72778" x2="39635" y2="73148"/>
                        <a14:foregroundMark x1="40521" y1="74074" x2="40781" y2="74537"/>
                        <a14:foregroundMark x1="41354" y1="75278" x2="41771" y2="76481"/>
                        <a14:foregroundMark x1="40677" y1="74352" x2="41250" y2="75370"/>
                        <a14:foregroundMark x1="40260" y1="73611" x2="40677" y2="74352"/>
                        <a14:foregroundMark x1="39844" y1="73241" x2="40104" y2="73426"/>
                        <a14:foregroundMark x1="42135" y1="78148" x2="42292" y2="79167"/>
                        <a14:foregroundMark x1="42292" y1="79444" x2="42448" y2="79907"/>
                      </a14:backgroundRemoval>
                    </a14:imgEffect>
                  </a14:imgLayer>
                </a14:imgProps>
              </a:ext>
            </a:extLst>
          </a:blip>
          <a:srcRect l="31586" t="70256" r="55507" b="9506"/>
          <a:stretch/>
        </p:blipFill>
        <p:spPr>
          <a:xfrm>
            <a:off x="125382" y="5357824"/>
            <a:ext cx="1643315" cy="1449452"/>
          </a:xfrm>
          <a:prstGeom prst="rect">
            <a:avLst/>
          </a:prstGeom>
        </p:spPr>
      </p:pic>
      <p:pic>
        <p:nvPicPr>
          <p:cNvPr id="18" name="Picture 8">
            <a:extLst>
              <a:ext uri="{FF2B5EF4-FFF2-40B4-BE49-F238E27FC236}">
                <a16:creationId xmlns:a16="http://schemas.microsoft.com/office/drawing/2014/main" id="{BF17B7DC-4108-4F05-9266-6653C226BC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a:off x="573209" y="61547"/>
            <a:ext cx="598779" cy="700179"/>
          </a:xfrm>
          <a:prstGeom prst="rect">
            <a:avLst/>
          </a:prstGeom>
        </p:spPr>
      </p:pic>
      <p:pic>
        <p:nvPicPr>
          <p:cNvPr id="19" name="Picture 62">
            <a:extLst>
              <a:ext uri="{FF2B5EF4-FFF2-40B4-BE49-F238E27FC236}">
                <a16:creationId xmlns:a16="http://schemas.microsoft.com/office/drawing/2014/main" id="{11C169A6-3EAA-4122-8612-D002A7FE75E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6759" b="44352" l="43594" r="48177">
                        <a14:foregroundMark x1="45052" y1="36759" x2="45052" y2="36759"/>
                      </a14:backgroundRemoval>
                    </a14:imgEffect>
                  </a14:imgLayer>
                </a14:imgProps>
              </a:ext>
            </a:extLst>
          </a:blip>
          <a:srcRect l="43059" t="36230" r="51234" b="54734"/>
          <a:stretch/>
        </p:blipFill>
        <p:spPr>
          <a:xfrm>
            <a:off x="1720876" y="716992"/>
            <a:ext cx="695887" cy="619655"/>
          </a:xfrm>
          <a:prstGeom prst="rect">
            <a:avLst/>
          </a:prstGeom>
        </p:spPr>
      </p:pic>
      <p:pic>
        <p:nvPicPr>
          <p:cNvPr id="20" name="Picture 64">
            <a:extLst>
              <a:ext uri="{FF2B5EF4-FFF2-40B4-BE49-F238E27FC236}">
                <a16:creationId xmlns:a16="http://schemas.microsoft.com/office/drawing/2014/main" id="{9A8CB9DC-B54F-456D-BBF6-85C5D2B4F53A}"/>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185" b="61944" l="54844" r="59167">
                        <a14:foregroundMark x1="57396" y1="55185" x2="57396" y2="55185"/>
                      </a14:backgroundRemoval>
                    </a14:imgEffect>
                  </a14:imgLayer>
                </a14:imgProps>
              </a:ext>
            </a:extLst>
          </a:blip>
          <a:srcRect l="54311" t="54482" r="40250" b="37169"/>
          <a:stretch/>
        </p:blipFill>
        <p:spPr>
          <a:xfrm>
            <a:off x="3603065" y="1336647"/>
            <a:ext cx="663202" cy="572499"/>
          </a:xfrm>
          <a:prstGeom prst="rect">
            <a:avLst/>
          </a:prstGeom>
        </p:spPr>
      </p:pic>
      <p:pic>
        <p:nvPicPr>
          <p:cNvPr id="21" name="Picture 66">
            <a:extLst>
              <a:ext uri="{FF2B5EF4-FFF2-40B4-BE49-F238E27FC236}">
                <a16:creationId xmlns:a16="http://schemas.microsoft.com/office/drawing/2014/main" id="{8C2559EA-0B3F-43E2-8517-A6F90B461E72}"/>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8118705" y="1260105"/>
            <a:ext cx="716816" cy="579013"/>
          </a:xfrm>
          <a:prstGeom prst="rect">
            <a:avLst/>
          </a:prstGeom>
        </p:spPr>
      </p:pic>
      <p:pic>
        <p:nvPicPr>
          <p:cNvPr id="22" name="Picture 82">
            <a:extLst>
              <a:ext uri="{FF2B5EF4-FFF2-40B4-BE49-F238E27FC236}">
                <a16:creationId xmlns:a16="http://schemas.microsoft.com/office/drawing/2014/main" id="{2F65B31C-C700-463C-8701-2F6A15075A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9633021" y="648617"/>
            <a:ext cx="627631" cy="640495"/>
          </a:xfrm>
          <a:prstGeom prst="rect">
            <a:avLst/>
          </a:prstGeom>
        </p:spPr>
      </p:pic>
      <p:pic>
        <p:nvPicPr>
          <p:cNvPr id="23" name="Picture 80">
            <a:extLst>
              <a:ext uri="{FF2B5EF4-FFF2-40B4-BE49-F238E27FC236}">
                <a16:creationId xmlns:a16="http://schemas.microsoft.com/office/drawing/2014/main" id="{2E28F83A-C84F-4A5D-A70A-452D86EAD0D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0919969" y="94649"/>
            <a:ext cx="688547" cy="626069"/>
          </a:xfrm>
          <a:prstGeom prst="rect">
            <a:avLst/>
          </a:prstGeom>
        </p:spPr>
      </p:pic>
      <p:sp>
        <p:nvSpPr>
          <p:cNvPr id="17" name="Rectangle 10">
            <a:extLst>
              <a:ext uri="{FF2B5EF4-FFF2-40B4-BE49-F238E27FC236}">
                <a16:creationId xmlns:a16="http://schemas.microsoft.com/office/drawing/2014/main" id="{1E8ADC75-0131-4BD4-93EA-FE726695F773}"/>
              </a:ext>
            </a:extLst>
          </p:cNvPr>
          <p:cNvSpPr>
            <a:spLocks noChangeArrowheads="1"/>
          </p:cNvSpPr>
          <p:nvPr/>
        </p:nvSpPr>
        <p:spPr bwMode="auto">
          <a:xfrm>
            <a:off x="650004" y="294014"/>
            <a:ext cx="109585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1. KIỂM</a:t>
            </a:r>
            <a:r>
              <a:rPr kumimoji="0" lang="vi-VN" altLang="en-US" sz="28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ĐIỀU KIỆN ĐỂ MẮT NHÌN THẤY MỘT VẬT</a:t>
            </a:r>
            <a:endParaRPr kumimoji="0" lang="en-US" alt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endParaRPr>
          </a:p>
        </p:txBody>
      </p:sp>
      <p:pic>
        <p:nvPicPr>
          <p:cNvPr id="4098" name="Picture 2" descr="Khoa học lớp 4 Kết nối tri thức Bài 8: Ánh sáng và sự truyền ánh sá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6579" y="1909146"/>
            <a:ext cx="3677663" cy="2961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44507" y="2050315"/>
            <a:ext cx="6443520" cy="107257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3200" dirty="0">
                <a:latin typeface="Cambria" panose="02040503050406030204" pitchFamily="18" charset="0"/>
                <a:ea typeface="Cambria" panose="02040503050406030204" pitchFamily="18" charset="0"/>
              </a:rPr>
              <a:t>Vì sao em nhìn thấy viên bi? </a:t>
            </a:r>
            <a:endParaRPr lang="en-US" sz="3200" dirty="0">
              <a:latin typeface="Cambria" panose="02040503050406030204" pitchFamily="18" charset="0"/>
              <a:ea typeface="Cambria" panose="02040503050406030204" pitchFamily="18" charset="0"/>
            </a:endParaRPr>
          </a:p>
        </p:txBody>
      </p:sp>
      <p:sp>
        <p:nvSpPr>
          <p:cNvPr id="2" name="Rectangle 1"/>
          <p:cNvSpPr/>
          <p:nvPr/>
        </p:nvSpPr>
        <p:spPr>
          <a:xfrm>
            <a:off x="1614749" y="3135938"/>
            <a:ext cx="6096000" cy="3539430"/>
          </a:xfrm>
          <a:prstGeom prst="rect">
            <a:avLst/>
          </a:prstGeom>
        </p:spPr>
        <p:txBody>
          <a:bodyPr>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 Khi chưa bật đèn ta không thấy viên bi, khi bật đèn sẽ thấy viên bi.</a:t>
            </a:r>
          </a:p>
          <a:p>
            <a:pPr algn="just"/>
            <a:r>
              <a:rPr lang="vi-VN" sz="3200" b="0" i="0" dirty="0">
                <a:solidFill>
                  <a:srgbClr val="000000"/>
                </a:solidFill>
                <a:effectLst/>
                <a:latin typeface="Cambria" panose="02040503050406030204" pitchFamily="18" charset="0"/>
                <a:ea typeface="Cambria" panose="02040503050406030204" pitchFamily="18" charset="0"/>
              </a:rPr>
              <a:t>- Em nhìn thấy viên bi vì có ánh sáng từ đèn pin chiếu vào viên bi làm viên bi phản chiếu ánh sáng và truyền đến mắt ta.</a:t>
            </a:r>
          </a:p>
        </p:txBody>
      </p:sp>
    </p:spTree>
    <p:extLst>
      <p:ext uri="{BB962C8B-B14F-4D97-AF65-F5344CB8AC3E}">
        <p14:creationId xmlns:p14="http://schemas.microsoft.com/office/powerpoint/2010/main" val="3238607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vi-VN" sz="3600" i="1" dirty="0">
                <a:solidFill>
                  <a:schemeClr val="accent1">
                    <a:lumMod val="50000"/>
                  </a:schemeClr>
                </a:solidFill>
                <a:latin typeface="Cambria" panose="02040503050406030204" pitchFamily="18" charset="0"/>
                <a:ea typeface="Cambria" panose="02040503050406030204" pitchFamily="18" charset="0"/>
              </a:rPr>
              <a:t>Có vật phát ra ánh sáng, có vật phản chiếu ánh sáng chiếu vào nó. Ánh sáng từ vật đến mắt giúp ta nhìn thấy vật.</a:t>
            </a:r>
            <a:endParaRPr lang="en-US" sz="152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996527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CCE1A232-71C0-4238-9275-57B543CE8ECF}"/>
              </a:ext>
            </a:extLst>
          </p:cNvPr>
          <p:cNvSpPr/>
          <p:nvPr/>
        </p:nvSpPr>
        <p:spPr>
          <a:xfrm rot="3800113">
            <a:off x="4948315" y="-2667000"/>
            <a:ext cx="1811798" cy="12192000"/>
          </a:xfrm>
          <a:custGeom>
            <a:avLst/>
            <a:gdLst>
              <a:gd name="connsiteX0" fmla="*/ 0 w 1082040"/>
              <a:gd name="connsiteY0" fmla="*/ 0 h 6858000"/>
              <a:gd name="connsiteX1" fmla="*/ 828035 w 1082040"/>
              <a:gd name="connsiteY1" fmla="*/ 0 h 6858000"/>
              <a:gd name="connsiteX2" fmla="*/ 1082040 w 1082040"/>
              <a:gd name="connsiteY2" fmla="*/ 254005 h 6858000"/>
              <a:gd name="connsiteX3" fmla="*/ 1082040 w 1082040"/>
              <a:gd name="connsiteY3" fmla="*/ 6603995 h 6858000"/>
              <a:gd name="connsiteX4" fmla="*/ 828035 w 1082040"/>
              <a:gd name="connsiteY4" fmla="*/ 6858000 h 6858000"/>
              <a:gd name="connsiteX5" fmla="*/ 0 w 1082040"/>
              <a:gd name="connsiteY5" fmla="*/ 6858000 h 6858000"/>
              <a:gd name="connsiteX6" fmla="*/ 0 w 108204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040" h="6858000">
                <a:moveTo>
                  <a:pt x="0" y="0"/>
                </a:moveTo>
                <a:lnTo>
                  <a:pt x="828035" y="0"/>
                </a:lnTo>
                <a:cubicBezTo>
                  <a:pt x="968318" y="0"/>
                  <a:pt x="1082040" y="113722"/>
                  <a:pt x="1082040" y="254005"/>
                </a:cubicBezTo>
                <a:lnTo>
                  <a:pt x="1082040" y="6603995"/>
                </a:lnTo>
                <a:cubicBezTo>
                  <a:pt x="1082040" y="6744278"/>
                  <a:pt x="968318" y="6858000"/>
                  <a:pt x="828035" y="6858000"/>
                </a:cubicBezTo>
                <a:lnTo>
                  <a:pt x="0" y="6858000"/>
                </a:lnTo>
                <a:lnTo>
                  <a:pt x="0" y="0"/>
                </a:lnTo>
                <a:close/>
              </a:path>
            </a:pathLst>
          </a:custGeom>
          <a:gradFill>
            <a:gsLst>
              <a:gs pos="0">
                <a:srgbClr val="FFCDEA"/>
              </a:gs>
              <a:gs pos="74000">
                <a:srgbClr val="FFAFDD"/>
              </a:gs>
              <a:gs pos="83000">
                <a:srgbClr val="FFCDEA"/>
              </a:gs>
              <a:gs pos="100000">
                <a:srgbClr val="FFAFD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6E38286-3512-4230-A227-9AF20A79A881}"/>
              </a:ext>
            </a:extLst>
          </p:cNvPr>
          <p:cNvSpPr txBox="1"/>
          <p:nvPr/>
        </p:nvSpPr>
        <p:spPr>
          <a:xfrm rot="20012840">
            <a:off x="866045" y="3032982"/>
            <a:ext cx="105384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KIỂM</a:t>
            </a:r>
            <a:r>
              <a:rPr kumimoji="0" lang="vi-VN" altLang="en-US" sz="4400" b="1" i="0" u="none" strike="noStrike" kern="1200" cap="none" spc="0" normalizeH="0" noProof="0" dirty="0">
                <a:ln>
                  <a:noFill/>
                </a:ln>
                <a:solidFill>
                  <a:srgbClr val="002060"/>
                </a:solidFill>
                <a:effectLst/>
                <a:uLnTx/>
                <a:uFillTx/>
                <a:latin typeface="#9Slide03 Montserrat Black" panose="00000A00000000000000" pitchFamily="2" charset="0"/>
                <a:ea typeface="+mn-ea"/>
                <a:cs typeface="Times New Roman" panose="02020603050405020304" pitchFamily="18" charset="0"/>
              </a:rPr>
              <a:t> TRA ÁNH SÁNG TRUYỀN THẲNG TRONG KHÔNG KHÍ</a:t>
            </a:r>
            <a:endParaRPr kumimoji="0" lang="en-US" sz="4400" b="0"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mn-cs"/>
            </a:endParaRPr>
          </a:p>
        </p:txBody>
      </p:sp>
      <p:grpSp>
        <p:nvGrpSpPr>
          <p:cNvPr id="10" name="Group 9">
            <a:extLst>
              <a:ext uri="{FF2B5EF4-FFF2-40B4-BE49-F238E27FC236}">
                <a16:creationId xmlns:a16="http://schemas.microsoft.com/office/drawing/2014/main" id="{8F6DB052-F65F-4E14-AE6E-E127C5D9B682}"/>
              </a:ext>
            </a:extLst>
          </p:cNvPr>
          <p:cNvGrpSpPr/>
          <p:nvPr/>
        </p:nvGrpSpPr>
        <p:grpSpPr>
          <a:xfrm rot="19999581">
            <a:off x="4769649" y="1919028"/>
            <a:ext cx="1299388" cy="1286788"/>
            <a:chOff x="2612657" y="4823729"/>
            <a:chExt cx="1407447" cy="1423348"/>
          </a:xfrm>
        </p:grpSpPr>
        <p:sp>
          <p:nvSpPr>
            <p:cNvPr id="11" name="Oval 10">
              <a:extLst>
                <a:ext uri="{FF2B5EF4-FFF2-40B4-BE49-F238E27FC236}">
                  <a16:creationId xmlns:a16="http://schemas.microsoft.com/office/drawing/2014/main" id="{0805E9B5-D992-417C-AB57-92984F451D08}"/>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56DDAF68-2593-4CE5-808B-144504E5C8C2}"/>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noProof="0" dirty="0">
                  <a:solidFill>
                    <a:srgbClr val="002060"/>
                  </a:solidFill>
                  <a:latin typeface="#9Slide07 Stormtrooper" panose="020B0500000000000000" pitchFamily="34" charset="0"/>
                </a:rPr>
                <a:t>4</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pic>
        <p:nvPicPr>
          <p:cNvPr id="15" name="Picture 14" descr="Diagram&#10;&#10;Description automatically generated with medium confidence">
            <a:extLst>
              <a:ext uri="{FF2B5EF4-FFF2-40B4-BE49-F238E27FC236}">
                <a16:creationId xmlns:a16="http://schemas.microsoft.com/office/drawing/2014/main" id="{D5D63756-5566-4A1D-83AE-9F3AAB3980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8402638" y="3116542"/>
            <a:ext cx="3824544" cy="4143256"/>
          </a:xfrm>
          <a:prstGeom prst="rect">
            <a:avLst/>
          </a:prstGeom>
        </p:spPr>
      </p:pic>
    </p:spTree>
    <p:extLst>
      <p:ext uri="{BB962C8B-B14F-4D97-AF65-F5344CB8AC3E}">
        <p14:creationId xmlns:p14="http://schemas.microsoft.com/office/powerpoint/2010/main" val="2933152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757316" y="1444856"/>
            <a:ext cx="10772114"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lang="en-US" sz="3200" i="1" dirty="0" err="1">
                <a:latin typeface="Cambria" panose="02040503050406030204" pitchFamily="18" charset="0"/>
                <a:ea typeface="Cambria" panose="02040503050406030204" pitchFamily="18" charset="0"/>
              </a:rPr>
              <a:t>Chuẩn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bị</a:t>
            </a:r>
            <a:r>
              <a:rPr lang="en-US" sz="3200" i="1"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pin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nhựa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dẻo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khoảng</a:t>
            </a:r>
            <a:r>
              <a:rPr lang="en-US" sz="3200" dirty="0">
                <a:latin typeface="Cambria" panose="02040503050406030204" pitchFamily="18" charset="0"/>
                <a:ea typeface="Cambria" panose="02040503050406030204" pitchFamily="18" charset="0"/>
              </a:rPr>
              <a:t> 60 cm.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523342" y="4573877"/>
            <a:ext cx="74718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400" dirty="0">
                <a:latin typeface="Cambria" panose="02040503050406030204" pitchFamily="18" charset="0"/>
                <a:ea typeface="Cambria" panose="02040503050406030204" pitchFamily="18" charset="0"/>
              </a:rPr>
              <a:t>- Nếu uốn cong ống và làm lại như trên, em có thấy bóng đèn không?</a:t>
            </a:r>
          </a:p>
          <a:p>
            <a:r>
              <a:rPr lang="vi-VN" sz="2400" dirty="0">
                <a:latin typeface="Cambria" panose="02040503050406030204" pitchFamily="18" charset="0"/>
                <a:ea typeface="Cambria" panose="02040503050406030204" pitchFamily="18" charset="0"/>
              </a:rPr>
              <a:t>- Thực hiện thí nghiệm để kiểm tra dự đoán.</a:t>
            </a:r>
          </a:p>
          <a:p>
            <a:r>
              <a:rPr lang="vi-VN" sz="2400" dirty="0">
                <a:latin typeface="Cambria" panose="02040503050406030204" pitchFamily="18" charset="0"/>
                <a:ea typeface="Cambria" panose="02040503050406030204" pitchFamily="18" charset="0"/>
              </a:rPr>
              <a:t>Hãy giải thích kết quả thí nghiệm.	</a:t>
            </a:r>
          </a:p>
        </p:txBody>
      </p:sp>
      <p:sp>
        <p:nvSpPr>
          <p:cNvPr id="18" name="TextBox 17">
            <a:extLst>
              <a:ext uri="{FF2B5EF4-FFF2-40B4-BE49-F238E27FC236}">
                <a16:creationId xmlns:a16="http://schemas.microsoft.com/office/drawing/2014/main" id="{7076739F-0E83-4C79-89FC-43FB793BF3FC}"/>
              </a:ext>
            </a:extLst>
          </p:cNvPr>
          <p:cNvSpPr txBox="1"/>
          <p:nvPr/>
        </p:nvSpPr>
        <p:spPr>
          <a:xfrm>
            <a:off x="523342" y="2757003"/>
            <a:ext cx="74718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i="1" dirty="0" err="1">
                <a:latin typeface="Cambria" panose="02040503050406030204" pitchFamily="18" charset="0"/>
                <a:ea typeface="Cambria" panose="02040503050406030204" pitchFamily="18" charset="0"/>
              </a:rPr>
              <a:t>Tiến</a:t>
            </a:r>
            <a:r>
              <a:rPr lang="en-US" sz="2400" i="1" dirty="0">
                <a:latin typeface="Cambria" panose="02040503050406030204" pitchFamily="18" charset="0"/>
                <a:ea typeface="Cambria" panose="02040503050406030204" pitchFamily="18" charset="0"/>
              </a:rPr>
              <a:t> </a:t>
            </a:r>
            <a:r>
              <a:rPr lang="en-US" sz="2400" i="1" dirty="0" err="1">
                <a:latin typeface="Cambria" panose="02040503050406030204" pitchFamily="18" charset="0"/>
                <a:ea typeface="Cambria" panose="02040503050406030204" pitchFamily="18" charset="0"/>
              </a:rPr>
              <a:t>hành</a:t>
            </a:r>
            <a:r>
              <a:rPr lang="en-US" sz="2400" i="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pin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nhựa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Hình</a:t>
            </a:r>
            <a:r>
              <a:rPr lang="en-US" sz="2400" dirty="0">
                <a:latin typeface="Cambria" panose="02040503050406030204" pitchFamily="18" charset="0"/>
                <a:ea typeface="Cambria" panose="02040503050406030204" pitchFamily="18" charset="0"/>
              </a:rPr>
              <a:t> 4). </a:t>
            </a:r>
            <a:r>
              <a:rPr lang="en-US" sz="2400" dirty="0" err="1">
                <a:latin typeface="Cambria" panose="02040503050406030204" pitchFamily="18" charset="0"/>
                <a:ea typeface="Cambria" panose="02040503050406030204" pitchFamily="18" charset="0"/>
              </a:rPr>
              <a:t>Em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đèn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nhìn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ống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a:t>
            </a: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Ánh sáng truyền thẳng trong không khí?</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7170"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2909" y="2920788"/>
            <a:ext cx="3631882" cy="3294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6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1022614" y="379455"/>
            <a:ext cx="10103557"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1681140" y="815014"/>
            <a:ext cx="8906649"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thấy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nhìn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đầu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ống</a:t>
            </a:r>
            <a:r>
              <a:rPr lang="vi-VN" sz="3200" dirty="0">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1659631" y="4155060"/>
            <a:ext cx="8995536" cy="173664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dirty="0">
                <a:latin typeface="Cambria" panose="02040503050406030204" pitchFamily="18" charset="0"/>
                <a:ea typeface="Cambria" panose="02040503050406030204" pitchFamily="18" charset="0"/>
              </a:rPr>
              <a:t>Khi ống bị uốn cong, em không thấy bóng đèn bởi vì ống bị cong đã che mất ánh sáng từ bóng đèn hay ánh sáng truyền đi theo đường thẳng.</a:t>
            </a:r>
            <a:endParaRPr kumimoji="0" lang="en-US"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076739F-0E83-4C79-89FC-43FB793BF3FC}"/>
              </a:ext>
            </a:extLst>
          </p:cNvPr>
          <p:cNvSpPr txBox="1"/>
          <p:nvPr/>
        </p:nvSpPr>
        <p:spPr>
          <a:xfrm>
            <a:off x="1637601" y="2490142"/>
            <a:ext cx="8950187"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defRPr/>
            </a:pPr>
            <a:r>
              <a:rPr kumimoji="0" lang="vi-VN"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dirty="0">
                <a:latin typeface="Cambria" panose="02040503050406030204" pitchFamily="18" charset="0"/>
                <a:ea typeface="Cambria" panose="02040503050406030204" pitchFamily="18" charset="0"/>
              </a:rPr>
              <a:t> Nếu uốn cong ống và làm lại như trên, em không thấy bóng đèn.</a:t>
            </a:r>
            <a:endParaRPr kumimoji="0" lang="en-US" alt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8139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2643902" y="2477408"/>
            <a:ext cx="9282209" cy="1754326"/>
          </a:xfrm>
          <a:prstGeom prst="rect">
            <a:avLst/>
          </a:prstGeom>
          <a:noFill/>
        </p:spPr>
        <p:txBody>
          <a:bodyPr wrap="square" rtlCol="0">
            <a:spAutoFit/>
          </a:bodyPr>
          <a:lstStyle/>
          <a:p>
            <a:pPr lvl="0" algn="ctr"/>
            <a:r>
              <a:rPr lang="vi-VN" sz="5400" i="1" dirty="0">
                <a:solidFill>
                  <a:schemeClr val="accent1">
                    <a:lumMod val="50000"/>
                  </a:schemeClr>
                </a:solidFill>
                <a:latin typeface="Cambria" panose="02040503050406030204" pitchFamily="18" charset="0"/>
                <a:ea typeface="Cambria" panose="02040503050406030204" pitchFamily="18" charset="0"/>
              </a:rPr>
              <a:t>Ánh sáng từ vật đến mắt giúp ta nhìn thấy vật.</a:t>
            </a:r>
            <a:endParaRPr lang="en-US" sz="31400" dirty="0">
              <a:solidFill>
                <a:schemeClr val="accent1">
                  <a:lumMod val="50000"/>
                </a:schemeClr>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8EC0B2B1-0A45-4F2E-9D32-CAC92534878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a:off x="150125" y="1497185"/>
            <a:ext cx="2338872" cy="2634137"/>
          </a:xfrm>
          <a:prstGeom prst="rect">
            <a:avLst/>
          </a:prstGeom>
        </p:spPr>
      </p:pic>
      <p:pic>
        <p:nvPicPr>
          <p:cNvPr id="12" name="Picture 4">
            <a:extLst>
              <a:ext uri="{FF2B5EF4-FFF2-40B4-BE49-F238E27FC236}">
                <a16:creationId xmlns:a16="http://schemas.microsoft.com/office/drawing/2014/main" id="{5D93F3CD-B389-4CE9-A8D6-076814B7BB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30" b="89074" l="32865" r="43698">
                        <a14:foregroundMark x1="33906" y1="79630" x2="33906" y2="79630"/>
                        <a14:foregroundMark x1="37031" y1="73148" x2="37431" y2="73089"/>
                        <a14:foregroundMark x1="43698" y1="83148" x2="43698" y2="83148"/>
                        <a14:foregroundMark x1="38462" y1="88333" x2="38802" y2="88333"/>
                        <a14:foregroundMark x1="37813" y1="88333" x2="38253" y2="88333"/>
                        <a14:backgroundMark x1="35104" y1="74167" x2="34896" y2="74352"/>
                        <a14:backgroundMark x1="34531" y1="75370" x2="34063" y2="76019"/>
                        <a14:backgroundMark x1="33906" y1="77037" x2="33698" y2="78056"/>
                        <a14:backgroundMark x1="33438" y1="78611" x2="33802" y2="76759"/>
                        <a14:backgroundMark x1="34375" y1="75278" x2="35104" y2="73704"/>
                        <a14:backgroundMark x1="34896" y1="74352" x2="35729" y2="73241"/>
                        <a14:backgroundMark x1="35729" y1="73333" x2="37344" y2="72500"/>
                        <a14:backgroundMark x1="37708" y1="72315" x2="39115" y2="72315"/>
                        <a14:backgroundMark x1="39323" y1="72685" x2="40729" y2="73704"/>
                        <a14:backgroundMark x1="41146" y1="74630" x2="41771" y2="75833"/>
                        <a14:backgroundMark x1="40677" y1="74074" x2="41510" y2="75463"/>
                        <a14:backgroundMark x1="41667" y1="76574" x2="42240" y2="77870"/>
                        <a14:backgroundMark x1="41823" y1="76019" x2="42188" y2="77037"/>
                        <a14:backgroundMark x1="41667" y1="75926" x2="42083" y2="77407"/>
                        <a14:backgroundMark x1="42292" y1="78333" x2="42448" y2="79259"/>
                        <a14:backgroundMark x1="42344" y1="79444" x2="42344" y2="79537"/>
                        <a14:backgroundMark x1="33333" y1="80926" x2="33490" y2="83796"/>
                        <a14:backgroundMark x1="33854" y1="84815" x2="34271" y2="85926"/>
                        <a14:backgroundMark x1="33646" y1="83981" x2="34010" y2="85185"/>
                        <a14:backgroundMark x1="35313" y1="87500" x2="36094" y2="88148"/>
                        <a14:backgroundMark x1="36510" y1="88611" x2="37344" y2="88889"/>
                        <a14:backgroundMark x1="38438" y1="89167" x2="39479" y2="89167"/>
                        <a14:backgroundMark x1="40625" y1="87963" x2="40990" y2="87315"/>
                        <a14:backgroundMark x1="41406" y1="86481" x2="41406" y2="86481"/>
                        <a14:backgroundMark x1="41823" y1="85556" x2="41823" y2="85556"/>
                        <a14:backgroundMark x1="40833" y1="87407" x2="40729" y2="87593"/>
                        <a14:backgroundMark x1="40729" y1="87222" x2="40729" y2="87222"/>
                        <a14:backgroundMark x1="41667" y1="85741" x2="41823" y2="85648"/>
                        <a14:backgroundMark x1="38333" y1="88796" x2="38073" y2="88981"/>
                        <a14:backgroundMark x1="38021" y1="88981" x2="38229" y2="88981"/>
                        <a14:backgroundMark x1="35990" y1="88241" x2="36563" y2="88519"/>
                        <a14:backgroundMark x1="34740" y1="86667" x2="35156" y2="87130"/>
                        <a14:backgroundMark x1="35156" y1="87407" x2="35313" y2="87593"/>
                      </a14:backgroundRemoval>
                    </a14:imgEffect>
                  </a14:imgLayer>
                </a14:imgProps>
              </a:ext>
            </a:extLst>
          </a:blip>
          <a:srcRect l="31586" t="70256" r="55507" b="9506"/>
          <a:stretch/>
        </p:blipFill>
        <p:spPr>
          <a:xfrm>
            <a:off x="-1936095" y="244573"/>
            <a:ext cx="1643315" cy="1449452"/>
          </a:xfrm>
          <a:prstGeom prst="rect">
            <a:avLst/>
          </a:prstGeom>
        </p:spPr>
      </p:pic>
    </p:spTree>
    <p:extLst>
      <p:ext uri="{BB962C8B-B14F-4D97-AF65-F5344CB8AC3E}">
        <p14:creationId xmlns:p14="http://schemas.microsoft.com/office/powerpoint/2010/main" val="406387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870447" y="1841658"/>
            <a:ext cx="6857906" cy="282630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Tx/>
              <a:buChar char="-"/>
              <a:defRPr/>
            </a:pPr>
            <a:r>
              <a:rPr lang="vi-VN" sz="3200" i="1" dirty="0">
                <a:latin typeface="Cambria" panose="02040503050406030204" pitchFamily="18" charset="0"/>
                <a:ea typeface="Cambria" panose="02040503050406030204" pitchFamily="18" charset="0"/>
              </a:rPr>
              <a:t>Chỉ ra vật phát sáng trong hình.</a:t>
            </a:r>
          </a:p>
          <a:p>
            <a:pPr marL="571500" lvl="0" indent="-571500">
              <a:buFontTx/>
              <a:buChar char="-"/>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sao người đứng bên đường nhìn thấy ô tô?</a:t>
            </a:r>
          </a:p>
          <a:p>
            <a:pPr marL="571500" lvl="0" indent="-571500">
              <a:buFontTx/>
              <a:buChar char="-"/>
              <a:defRPr/>
            </a:pPr>
            <a:r>
              <a:rPr lang="vi-VN" sz="3200" i="1" baseline="0" dirty="0">
                <a:solidFill>
                  <a:prstClr val="black"/>
                </a:solidFill>
                <a:latin typeface="Cambria" panose="02040503050406030204" pitchFamily="18" charset="0"/>
                <a:ea typeface="Cambria" panose="02040503050406030204" pitchFamily="18" charset="0"/>
              </a:rPr>
              <a:t>Người</a:t>
            </a:r>
            <a:r>
              <a:rPr lang="vi-VN" sz="3200" i="1" dirty="0">
                <a:solidFill>
                  <a:prstClr val="black"/>
                </a:solidFill>
                <a:latin typeface="Cambria" panose="02040503050406030204" pitchFamily="18" charset="0"/>
                <a:ea typeface="Cambria" panose="02040503050406030204" pitchFamily="18" charset="0"/>
              </a:rPr>
              <a:t> đó cần điều kiện gì để có thể nhìn thấy ô tô vào ban đêm.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1295002" y="5064766"/>
            <a:ext cx="6320220" cy="783193"/>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schemeClr val="bg1"/>
                </a:solidFill>
                <a:latin typeface="Cambria" panose="02040503050406030204" pitchFamily="18" charset="0"/>
                <a:ea typeface="Cambria" panose="02040503050406030204" pitchFamily="18" charset="0"/>
              </a:rPr>
              <a:t>THẢO LUẬN NHÓM ĐÔI</a:t>
            </a: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47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965193" y="2592428"/>
            <a:ext cx="6857906" cy="64698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457200" lvl="0" indent="-457200">
              <a:buFontTx/>
              <a:buChar char="-"/>
              <a:defRPr/>
            </a:pPr>
            <a:r>
              <a:rPr lang="vi-VN" sz="3200" i="1" dirty="0">
                <a:latin typeface="Cambria" panose="02040503050406030204" pitchFamily="18" charset="0"/>
                <a:ea typeface="Cambria" panose="02040503050406030204" pitchFamily="18" charset="0"/>
              </a:rPr>
              <a:t>Chỉ ra vật phát sáng trong hình.</a:t>
            </a:r>
          </a:p>
        </p:txBody>
      </p:sp>
      <p:sp>
        <p:nvSpPr>
          <p:cNvPr id="17" name="TextBox 16">
            <a:extLst>
              <a:ext uri="{FF2B5EF4-FFF2-40B4-BE49-F238E27FC236}">
                <a16:creationId xmlns:a16="http://schemas.microsoft.com/office/drawing/2014/main" id="{EC5E409A-0D5B-4C5D-8DC6-79BED8F71DF1}"/>
              </a:ext>
            </a:extLst>
          </p:cNvPr>
          <p:cNvSpPr txBox="1"/>
          <p:nvPr/>
        </p:nvSpPr>
        <p:spPr>
          <a:xfrm>
            <a:off x="1299576" y="3927285"/>
            <a:ext cx="6320220" cy="919401"/>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800" b="1" dirty="0">
                <a:solidFill>
                  <a:schemeClr val="bg1"/>
                </a:solidFill>
                <a:latin typeface="Cambria" panose="02040503050406030204" pitchFamily="18" charset="0"/>
                <a:ea typeface="Cambria" panose="02040503050406030204" pitchFamily="18" charset="0"/>
              </a:rPr>
              <a:t>MẶT TRỜI</a:t>
            </a: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16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870447" y="1841658"/>
            <a:ext cx="6857906"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571500" lvl="0" indent="-571500" algn="ctr">
              <a:buFontTx/>
              <a:buChar char="-"/>
              <a:defRPr/>
            </a:pPr>
            <a:r>
              <a:rPr kumimoji="0" lang="vi-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a:t>
            </a:r>
            <a:r>
              <a:rPr kumimoji="0" lang="vi-VN" sz="32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sao người đứng bên đường nhìn thấy ô tô?</a:t>
            </a:r>
          </a:p>
        </p:txBody>
      </p:sp>
      <p:sp>
        <p:nvSpPr>
          <p:cNvPr id="17" name="TextBox 16">
            <a:extLst>
              <a:ext uri="{FF2B5EF4-FFF2-40B4-BE49-F238E27FC236}">
                <a16:creationId xmlns:a16="http://schemas.microsoft.com/office/drawing/2014/main" id="{EC5E409A-0D5B-4C5D-8DC6-79BED8F71DF1}"/>
              </a:ext>
            </a:extLst>
          </p:cNvPr>
          <p:cNvSpPr txBox="1"/>
          <p:nvPr/>
        </p:nvSpPr>
        <p:spPr>
          <a:xfrm>
            <a:off x="1299576" y="3679733"/>
            <a:ext cx="6320220" cy="2349579"/>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dirty="0">
                <a:solidFill>
                  <a:schemeClr val="bg1"/>
                </a:solidFill>
                <a:latin typeface="Cambria" panose="02040503050406030204" pitchFamily="18" charset="0"/>
                <a:ea typeface="Cambria" panose="02040503050406030204" pitchFamily="18" charset="0"/>
              </a:rPr>
              <a:t>Bởi ô tô đã phản chiếu ánh sáng từ mặt trời và truyền đến mắt người.</a:t>
            </a:r>
            <a:endParaRPr lang="vi-VN" sz="80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4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6847313-7490-487A-B649-ED513F1B1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Diagram&#10;&#10;Description automatically generated with medium confidence">
            <a:extLst>
              <a:ext uri="{FF2B5EF4-FFF2-40B4-BE49-F238E27FC236}">
                <a16:creationId xmlns:a16="http://schemas.microsoft.com/office/drawing/2014/main" id="{C4249C11-E777-4E1A-8699-ADDE83EBC3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a:off x="9253729" y="3592784"/>
            <a:ext cx="3133626" cy="3394761"/>
          </a:xfrm>
          <a:prstGeom prst="rect">
            <a:avLst/>
          </a:prstGeom>
        </p:spPr>
      </p:pic>
      <p:sp>
        <p:nvSpPr>
          <p:cNvPr id="6" name="Hình chữ nhật: Góc Tròn 5">
            <a:extLst>
              <a:ext uri="{FF2B5EF4-FFF2-40B4-BE49-F238E27FC236}">
                <a16:creationId xmlns:a16="http://schemas.microsoft.com/office/drawing/2014/main" id="{8A4B9D67-185F-4284-9F94-34BB43AABC42}"/>
              </a:ext>
            </a:extLst>
          </p:cNvPr>
          <p:cNvSpPr/>
          <p:nvPr/>
        </p:nvSpPr>
        <p:spPr>
          <a:xfrm>
            <a:off x="315463" y="456202"/>
            <a:ext cx="11655820" cy="6043449"/>
          </a:xfrm>
          <a:prstGeom prst="roundRect">
            <a:avLst>
              <a:gd name="adj" fmla="val 5190"/>
            </a:avLst>
          </a:prstGeom>
          <a:solidFill>
            <a:schemeClr val="bg1">
              <a:alpha val="70000"/>
            </a:schemeClr>
          </a:solidFill>
          <a:ln w="38100">
            <a:solidFill>
              <a:srgbClr val="A52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74">
            <a:extLst>
              <a:ext uri="{FF2B5EF4-FFF2-40B4-BE49-F238E27FC236}">
                <a16:creationId xmlns:a16="http://schemas.microsoft.com/office/drawing/2014/main" id="{1F79EB13-6007-48B8-9900-88B4F1B068E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a:off x="10455744" y="110357"/>
            <a:ext cx="1515539" cy="921110"/>
          </a:xfrm>
          <a:prstGeom prst="rect">
            <a:avLst/>
          </a:prstGeom>
        </p:spPr>
      </p:pic>
      <p:sp>
        <p:nvSpPr>
          <p:cNvPr id="16" name="TextBox 15">
            <a:extLst>
              <a:ext uri="{FF2B5EF4-FFF2-40B4-BE49-F238E27FC236}">
                <a16:creationId xmlns:a16="http://schemas.microsoft.com/office/drawing/2014/main" id="{BEFFED3B-F4C5-4A1B-8D34-F8541BFB2226}"/>
              </a:ext>
            </a:extLst>
          </p:cNvPr>
          <p:cNvSpPr txBox="1"/>
          <p:nvPr/>
        </p:nvSpPr>
        <p:spPr>
          <a:xfrm>
            <a:off x="870447" y="1841658"/>
            <a:ext cx="6857906" cy="1191816"/>
          </a:xfrm>
          <a:prstGeom prst="roundRect">
            <a:avLst/>
          </a:prstGeom>
          <a:solidFill>
            <a:srgbClr val="FEDEEB"/>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marL="571500" lvl="0" indent="-571500" algn="ctr">
              <a:buFontTx/>
              <a:buChar char="-"/>
              <a:defRPr/>
            </a:pPr>
            <a:r>
              <a:rPr lang="vi-VN" sz="3200" i="1" baseline="0" dirty="0">
                <a:solidFill>
                  <a:prstClr val="black"/>
                </a:solidFill>
                <a:latin typeface="Cambria" panose="02040503050406030204" pitchFamily="18" charset="0"/>
                <a:ea typeface="Cambria" panose="02040503050406030204" pitchFamily="18" charset="0"/>
              </a:rPr>
              <a:t>Người</a:t>
            </a:r>
            <a:r>
              <a:rPr lang="vi-VN" sz="3200" i="1" dirty="0">
                <a:solidFill>
                  <a:prstClr val="black"/>
                </a:solidFill>
                <a:latin typeface="Cambria" panose="02040503050406030204" pitchFamily="18" charset="0"/>
                <a:ea typeface="Cambria" panose="02040503050406030204" pitchFamily="18" charset="0"/>
              </a:rPr>
              <a:t> đó cần điều kiện gì để có thể nhìn thấy ô tô vào ban đêm.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C5E409A-0D5B-4C5D-8DC6-79BED8F71DF1}"/>
              </a:ext>
            </a:extLst>
          </p:cNvPr>
          <p:cNvSpPr txBox="1"/>
          <p:nvPr/>
        </p:nvSpPr>
        <p:spPr>
          <a:xfrm>
            <a:off x="1299576" y="3542498"/>
            <a:ext cx="6320220" cy="2553891"/>
          </a:xfrm>
          <a:prstGeom prst="roundRect">
            <a:avLst/>
          </a:prstGeom>
          <a:solidFill>
            <a:srgbClr val="002060"/>
          </a:solidFill>
          <a:ln w="38100">
            <a:solidFill>
              <a:srgbClr val="00206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800" dirty="0" err="1">
                <a:solidFill>
                  <a:schemeClr val="bg1"/>
                </a:solidFill>
                <a:latin typeface="Cambria" panose="02040503050406030204" pitchFamily="18" charset="0"/>
                <a:ea typeface="Cambria" panose="02040503050406030204" pitchFamily="18" charset="0"/>
              </a:rPr>
              <a:t>C</a:t>
            </a:r>
            <a:r>
              <a:rPr lang="en-US" sz="4800" dirty="0" err="1">
                <a:solidFill>
                  <a:schemeClr val="bg1"/>
                </a:solidFill>
                <a:latin typeface="Cambria" panose="02040503050406030204" pitchFamily="18" charset="0"/>
                <a:ea typeface="Cambria" panose="02040503050406030204" pitchFamily="18" charset="0"/>
              </a:rPr>
              <a:t>ần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ánh</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sáng</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từ</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bóng</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đèn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ánh</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trăng</a:t>
            </a:r>
            <a:r>
              <a:rPr lang="en-US" sz="4800" dirty="0">
                <a:solidFill>
                  <a:schemeClr val="bg1"/>
                </a:solidFill>
                <a:latin typeface="Cambria" panose="02040503050406030204" pitchFamily="18" charset="0"/>
                <a:ea typeface="Cambria" panose="02040503050406030204" pitchFamily="18" charset="0"/>
              </a:rPr>
              <a:t>.</a:t>
            </a:r>
            <a:endParaRPr lang="vi-VN" sz="8800" b="1" dirty="0">
              <a:solidFill>
                <a:schemeClr val="bg1"/>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545343D2-AA18-4EDC-B5EC-CBF728A359B1}"/>
              </a:ext>
            </a:extLst>
          </p:cNvPr>
          <p:cNvSpPr txBox="1"/>
          <p:nvPr/>
        </p:nvSpPr>
        <p:spPr>
          <a:xfrm>
            <a:off x="1299576" y="798525"/>
            <a:ext cx="105384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noProof="0" dirty="0">
                <a:solidFill>
                  <a:srgbClr val="002060"/>
                </a:solidFill>
                <a:latin typeface="#9Slide03 Montserrat Black" panose="00000A00000000000000" pitchFamily="2" charset="0"/>
                <a:cs typeface="Times New Roman" panose="02020603050405020304" pitchFamily="18" charset="0"/>
              </a:rPr>
              <a:t>Quan sát hình 5:</a:t>
            </a:r>
            <a:endParaRPr kumimoji="0" lang="en-US" sz="3600" b="0" i="0" u="none" strike="noStrike" kern="1200" cap="none" spc="0" normalizeH="0" baseline="0" noProof="0" dirty="0">
              <a:ln>
                <a:noFill/>
              </a:ln>
              <a:solidFill>
                <a:srgbClr val="002060"/>
              </a:solidFill>
              <a:effectLst/>
              <a:uLnTx/>
              <a:uFillTx/>
              <a:latin typeface="#9Slide03 Montserrat Black" panose="00000A00000000000000" pitchFamily="2" charset="0"/>
            </a:endParaRPr>
          </a:p>
        </p:txBody>
      </p:sp>
      <p:pic>
        <p:nvPicPr>
          <p:cNvPr id="8194" name="Picture 2" descr="Khoa học lớp 4 Kết nối tri thức Bài 8: Ánh sáng và sự truyền ánh sá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3816" y="2012047"/>
            <a:ext cx="3680748" cy="3161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497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3487-CFD0-421E-B910-909F08D2AF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75BD4B-B9B6-4822-8655-28D9E150431C}"/>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0E514838-557D-4294-968A-BD9163B393D9}"/>
              </a:ext>
            </a:extLst>
          </p:cNvPr>
          <p:cNvSpPr txBox="1"/>
          <p:nvPr/>
        </p:nvSpPr>
        <p:spPr>
          <a:xfrm>
            <a:off x="4772961" y="2665165"/>
            <a:ext cx="914517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KHỞI</a:t>
            </a:r>
            <a:r>
              <a:rPr kumimoji="0" lang="vi-VN" sz="7200" b="1" i="0" u="none" strike="noStrike" kern="1200" cap="none" spc="0" normalizeH="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ĐỘNG</a:t>
            </a:r>
            <a:endParaRPr kumimoji="0" lang="en-US" sz="72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spTree>
    <p:extLst>
      <p:ext uri="{BB962C8B-B14F-4D97-AF65-F5344CB8AC3E}">
        <p14:creationId xmlns:p14="http://schemas.microsoft.com/office/powerpoint/2010/main" val="282259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788714" y="2710737"/>
            <a:ext cx="91451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VẬN</a:t>
            </a:r>
            <a:r>
              <a:rPr kumimoji="0" lang="vi-VN" sz="8000" b="1" i="0" u="none" strike="noStrike" kern="1200" cap="none" spc="0" normalizeH="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DỤNG</a:t>
            </a:r>
            <a:endParaRPr kumimoji="0" lang="en-US" sz="80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pic>
        <p:nvPicPr>
          <p:cNvPr id="10" name="Hình ảnh 24">
            <a:extLst>
              <a:ext uri="{FF2B5EF4-FFF2-40B4-BE49-F238E27FC236}">
                <a16:creationId xmlns:a16="http://schemas.microsoft.com/office/drawing/2014/main" id="{EDAC5B9C-9739-4DF7-83F6-D50E3B2A6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139613" y="1422313"/>
            <a:ext cx="2927313" cy="2871266"/>
          </a:xfrm>
          <a:prstGeom prst="rect">
            <a:avLst/>
          </a:prstGeom>
        </p:spPr>
      </p:pic>
      <p:grpSp>
        <p:nvGrpSpPr>
          <p:cNvPr id="11" name="Group 10">
            <a:extLst>
              <a:ext uri="{FF2B5EF4-FFF2-40B4-BE49-F238E27FC236}">
                <a16:creationId xmlns:a16="http://schemas.microsoft.com/office/drawing/2014/main" id="{006069A9-0C1F-4BC3-A363-4BD452E823E2}"/>
              </a:ext>
            </a:extLst>
          </p:cNvPr>
          <p:cNvGrpSpPr/>
          <p:nvPr/>
        </p:nvGrpSpPr>
        <p:grpSpPr>
          <a:xfrm>
            <a:off x="5446305" y="1911579"/>
            <a:ext cx="1299388" cy="1286788"/>
            <a:chOff x="2612657" y="4823729"/>
            <a:chExt cx="1407447" cy="1423348"/>
          </a:xfrm>
        </p:grpSpPr>
        <p:sp>
          <p:nvSpPr>
            <p:cNvPr id="12" name="Oval 11">
              <a:extLst>
                <a:ext uri="{FF2B5EF4-FFF2-40B4-BE49-F238E27FC236}">
                  <a16:creationId xmlns:a16="http://schemas.microsoft.com/office/drawing/2014/main" id="{70DD21E9-BF06-453E-ABFA-4F619A7657DD}"/>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137D29-68D1-4D15-B830-2CF4D5A912A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rPr>
                <a:t>5</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14" name="Hình chữ nhật: Góc Tròn 18">
            <a:extLst>
              <a:ext uri="{FF2B5EF4-FFF2-40B4-BE49-F238E27FC236}">
                <a16:creationId xmlns:a16="http://schemas.microsoft.com/office/drawing/2014/main" id="{50C09EA3-C48E-4FF3-8881-E833F5503D91}"/>
              </a:ext>
            </a:extLst>
          </p:cNvPr>
          <p:cNvSpPr/>
          <p:nvPr/>
        </p:nvSpPr>
        <p:spPr>
          <a:xfrm>
            <a:off x="650997" y="105264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ình chữ nhật: Góc Tròn 22">
            <a:extLst>
              <a:ext uri="{FF2B5EF4-FFF2-40B4-BE49-F238E27FC236}">
                <a16:creationId xmlns:a16="http://schemas.microsoft.com/office/drawing/2014/main" id="{1DB819E3-C5C3-45BF-98E9-8E0F0875BEE2}"/>
              </a:ext>
            </a:extLst>
          </p:cNvPr>
          <p:cNvSpPr/>
          <p:nvPr/>
        </p:nvSpPr>
        <p:spPr>
          <a:xfrm>
            <a:off x="4729065" y="1948495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ình chữ nhật: Góc Tròn 26">
            <a:extLst>
              <a:ext uri="{FF2B5EF4-FFF2-40B4-BE49-F238E27FC236}">
                <a16:creationId xmlns:a16="http://schemas.microsoft.com/office/drawing/2014/main" id="{B485C8B9-C719-4F00-9A06-AEBC2FA041DD}"/>
              </a:ext>
            </a:extLst>
          </p:cNvPr>
          <p:cNvSpPr/>
          <p:nvPr/>
        </p:nvSpPr>
        <p:spPr>
          <a:xfrm>
            <a:off x="8550914" y="3199699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9809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399310" y="4474121"/>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402331" y="4646655"/>
            <a:ext cx="1901130" cy="160378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id="{E0C676BD-3409-49DC-8B88-EA076B3A1880}"/>
              </a:ext>
            </a:extLst>
          </p:cNvPr>
          <p:cNvSpPr txBox="1"/>
          <p:nvPr/>
        </p:nvSpPr>
        <p:spPr>
          <a:xfrm>
            <a:off x="4931846" y="1868817"/>
            <a:ext cx="230041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bật sáng, em có nhìn thấy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24" name="TextBox 23">
            <a:extLst>
              <a:ext uri="{FF2B5EF4-FFF2-40B4-BE49-F238E27FC236}">
                <a16:creationId xmlns:a16="http://schemas.microsoft.com/office/drawing/2014/main" id="{0A37F986-D485-4B93-8AC6-F51930CDB20E}"/>
              </a:ext>
            </a:extLst>
          </p:cNvPr>
          <p:cNvSpPr txBox="1"/>
          <p:nvPr/>
        </p:nvSpPr>
        <p:spPr>
          <a:xfrm>
            <a:off x="763225" y="1659285"/>
            <a:ext cx="2571912"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chưa bật sáng, em có nhìn thấy được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30" name="TextBox 29">
            <a:extLst>
              <a:ext uri="{FF2B5EF4-FFF2-40B4-BE49-F238E27FC236}">
                <a16:creationId xmlns:a16="http://schemas.microsoft.com/office/drawing/2014/main" id="{204DA956-F611-4AC0-A905-A33BCFDA8BB5}"/>
              </a:ext>
            </a:extLst>
          </p:cNvPr>
          <p:cNvSpPr txBox="1"/>
          <p:nvPr/>
        </p:nvSpPr>
        <p:spPr>
          <a:xfrm>
            <a:off x="8856305" y="1930372"/>
            <a:ext cx="224772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latin typeface="#9Slide03 Montserrat Black" panose="00000A00000000000000" pitchFamily="2" charset="0"/>
                <a:cs typeface="Times New Roman" panose="02020603050405020304" pitchFamily="18" charset="0"/>
              </a:rPr>
              <a:t>Ánh sáng truyền từ không khí theo đường nào?</a:t>
            </a:r>
            <a:endParaRPr kumimoji="0" lang="en-US" sz="3200" b="1" i="0" u="none" strike="noStrike" kern="1200" cap="none" spc="0" normalizeH="0" baseline="0" noProof="0" dirty="0">
              <a:ln>
                <a:noFill/>
              </a:ln>
              <a:solidFill>
                <a:srgbClr val="002060"/>
              </a:solidFill>
              <a:effectLst/>
              <a:uLnTx/>
              <a:uFillTx/>
              <a:latin typeface="#9Slide03 Montserrat Black" panose="00000A00000000000000" pitchFamily="2" charset="0"/>
              <a:cs typeface="Times New Roman" pitchFamily="18" charset="0"/>
            </a:endParaRPr>
          </a:p>
        </p:txBody>
      </p:sp>
      <p:sp>
        <p:nvSpPr>
          <p:cNvPr id="29" name="TextBox 28">
            <a:extLst>
              <a:ext uri="{FF2B5EF4-FFF2-40B4-BE49-F238E27FC236}">
                <a16:creationId xmlns:a16="http://schemas.microsoft.com/office/drawing/2014/main" id="{A1FBFB8E-C482-4D63-8459-D2199D8A4AEA}"/>
              </a:ext>
            </a:extLst>
          </p:cNvPr>
          <p:cNvSpPr txBox="1"/>
          <p:nvPr/>
        </p:nvSpPr>
        <p:spPr>
          <a:xfrm>
            <a:off x="233137" y="315224"/>
            <a:ext cx="114287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Vào ban đêm, em bước vào trong một phòng kín:</a:t>
            </a:r>
          </a:p>
        </p:txBody>
      </p:sp>
    </p:spTree>
    <p:extLst>
      <p:ext uri="{BB962C8B-B14F-4D97-AF65-F5344CB8AC3E}">
        <p14:creationId xmlns:p14="http://schemas.microsoft.com/office/powerpoint/2010/main" val="1993512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ình chữ nhật: Góc Tròn 17">
            <a:extLst>
              <a:ext uri="{FF2B5EF4-FFF2-40B4-BE49-F238E27FC236}">
                <a16:creationId xmlns:a16="http://schemas.microsoft.com/office/drawing/2014/main" id="{A6F3EB97-D54D-4F34-9DE2-728D1D916F2F}"/>
              </a:ext>
            </a:extLst>
          </p:cNvPr>
          <p:cNvSpPr/>
          <p:nvPr/>
        </p:nvSpPr>
        <p:spPr>
          <a:xfrm>
            <a:off x="650996" y="1306285"/>
            <a:ext cx="10801041" cy="4870580"/>
          </a:xfrm>
          <a:prstGeom prst="roundRect">
            <a:avLst>
              <a:gd name="adj" fmla="val 9693"/>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15723" y="1078062"/>
            <a:ext cx="863826" cy="697762"/>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1411690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1625032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1390096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1793875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9597981" y="4563726"/>
            <a:ext cx="2059477" cy="173736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17783168" y="1234869"/>
            <a:ext cx="440533" cy="400560"/>
          </a:xfrm>
          <a:prstGeom prst="rect">
            <a:avLst/>
          </a:prstGeom>
        </p:spPr>
      </p:pic>
      <p:pic>
        <p:nvPicPr>
          <p:cNvPr id="22" name="Hình ảnh 24">
            <a:extLst>
              <a:ext uri="{FF2B5EF4-FFF2-40B4-BE49-F238E27FC236}">
                <a16:creationId xmlns:a16="http://schemas.microsoft.com/office/drawing/2014/main" id="{88FE591C-DF2F-4486-AAA9-6A7849229B1F}"/>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885334" y="4452432"/>
            <a:ext cx="2458010" cy="2198565"/>
          </a:xfrm>
          <a:prstGeom prst="rect">
            <a:avLst/>
          </a:prstGeom>
        </p:spPr>
      </p:pic>
      <p:sp>
        <p:nvSpPr>
          <p:cNvPr id="35" name="TextBox 34">
            <a:extLst>
              <a:ext uri="{FF2B5EF4-FFF2-40B4-BE49-F238E27FC236}">
                <a16:creationId xmlns:a16="http://schemas.microsoft.com/office/drawing/2014/main" id="{D7CA0D1A-4CC5-4C26-A710-20CC4B0763CB}"/>
              </a:ext>
            </a:extLst>
          </p:cNvPr>
          <p:cNvSpPr txBox="1"/>
          <p:nvPr/>
        </p:nvSpPr>
        <p:spPr>
          <a:xfrm>
            <a:off x="650995" y="1942856"/>
            <a:ext cx="10801041" cy="313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1"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Times New Roman" panose="02020603050405020304" pitchFamily="18" charset="0"/>
              </a:rPr>
              <a:t>Mắt ta nhìn thấy vật khi có ánh sáng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400" b="1"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Times New Roman" panose="02020603050405020304" pitchFamily="18" charset="0"/>
              </a:rPr>
              <a:t>từ vật đó truyền vào mắt.</a:t>
            </a:r>
            <a:endParaRPr kumimoji="0" lang="en-US" sz="6400" b="0" i="0" u="none" strike="noStrike" kern="1200" cap="none" spc="0" normalizeH="0" baseline="0" noProof="0">
              <a:ln>
                <a:noFill/>
              </a:ln>
              <a:solidFill>
                <a:srgbClr val="00B0F0"/>
              </a:solidFill>
              <a:effectLst/>
              <a:uLnTx/>
              <a:uFillTx/>
              <a:latin typeface="#9Slide03 Montserrat Black" panose="00000A00000000000000" pitchFamily="2" charset="0"/>
              <a:ea typeface="+mn-ea"/>
              <a:cs typeface="+mn-cs"/>
            </a:endParaRPr>
          </a:p>
        </p:txBody>
      </p:sp>
    </p:spTree>
    <p:extLst>
      <p:ext uri="{BB962C8B-B14F-4D97-AF65-F5344CB8AC3E}">
        <p14:creationId xmlns:p14="http://schemas.microsoft.com/office/powerpoint/2010/main" val="90272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4722EE5-9D31-451B-9512-6F794AF8DCF0}"/>
              </a:ext>
            </a:extLst>
          </p:cNvPr>
          <p:cNvSpPr/>
          <p:nvPr/>
        </p:nvSpPr>
        <p:spPr>
          <a:xfrm>
            <a:off x="-137747" y="4862749"/>
            <a:ext cx="6386862"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0">
                <a:srgbClr val="B9BE07"/>
              </a:gs>
              <a:gs pos="100000">
                <a:srgbClr val="5265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Diagram&#10;&#10;Description automatically generated with medium confidence">
            <a:extLst>
              <a:ext uri="{FF2B5EF4-FFF2-40B4-BE49-F238E27FC236}">
                <a16:creationId xmlns:a16="http://schemas.microsoft.com/office/drawing/2014/main" id="{4E155252-DB8A-49A8-82B4-55153A8A62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6667" b="79352" l="6302" r="23698">
                        <a14:foregroundMark x1="8698" y1="52500" x2="8698" y2="52500"/>
                        <a14:foregroundMark x1="11823" y1="46667" x2="11823" y2="46667"/>
                        <a14:foregroundMark x1="11563" y1="46852" x2="12188" y2="49444"/>
                        <a14:foregroundMark x1="13906" y1="50741" x2="13906" y2="50741"/>
                        <a14:foregroundMark x1="15104" y1="49074" x2="15313" y2="49352"/>
                        <a14:foregroundMark x1="15104" y1="50185" x2="15104" y2="50185"/>
                        <a14:foregroundMark x1="14896" y1="50463" x2="14896" y2="50463"/>
                        <a14:foregroundMark x1="14740" y1="50556" x2="14740" y2="50556"/>
                        <a14:foregroundMark x1="18021" y1="51389" x2="18021" y2="51389"/>
                        <a14:foregroundMark x1="21198" y1="56204" x2="21198" y2="56204"/>
                        <a14:foregroundMark x1="13021" y1="47685" x2="13021" y2="47685"/>
                        <a14:foregroundMark x1="6823" y1="57963" x2="7396" y2="59074"/>
                        <a14:foregroundMark x1="7240" y1="57222" x2="7240" y2="57222"/>
                        <a14:foregroundMark x1="11406" y1="65741" x2="11406" y2="65741"/>
                        <a14:foregroundMark x1="10469" y1="65185" x2="10469" y2="65185"/>
                        <a14:foregroundMark x1="10469" y1="65648" x2="10469" y2="65648"/>
                        <a14:foregroundMark x1="22396" y1="60463" x2="22604" y2="61296"/>
                        <a14:foregroundMark x1="22865" y1="60093" x2="22969" y2="61574"/>
                        <a14:foregroundMark x1="23333" y1="57778" x2="23333" y2="57778"/>
                        <a14:foregroundMark x1="23698" y1="60556" x2="23698" y2="60556"/>
                        <a14:foregroundMark x1="7813" y1="51574" x2="7813" y2="51574"/>
                        <a14:foregroundMark x1="7083" y1="53056" x2="7083" y2="53056"/>
                        <a14:foregroundMark x1="7396" y1="61204" x2="7396" y2="61204"/>
                        <a14:foregroundMark x1="7969" y1="61481" x2="7969" y2="61481"/>
                        <a14:foregroundMark x1="12292" y1="70833" x2="12292" y2="70833"/>
                        <a14:foregroundMark x1="12292" y1="69537" x2="12292" y2="69537"/>
                        <a14:foregroundMark x1="12760" y1="79537" x2="12760" y2="79537"/>
                        <a14:foregroundMark x1="13594" y1="70648" x2="13594" y2="70648"/>
                        <a14:foregroundMark x1="13698" y1="72407" x2="13698" y2="72407"/>
                        <a14:foregroundMark x1="13854" y1="70370" x2="13854" y2="71852"/>
                        <a14:foregroundMark x1="15000" y1="47500" x2="15000" y2="47500"/>
                        <a14:foregroundMark x1="14740" y1="48056" x2="14740" y2="48056"/>
                        <a14:foregroundMark x1="14635" y1="48056" x2="14635" y2="48056"/>
                        <a14:foregroundMark x1="15417" y1="47315" x2="15417" y2="47315"/>
                        <a14:foregroundMark x1="7604" y1="52500" x2="7604" y2="52500"/>
                        <a14:foregroundMark x1="6823" y1="53519" x2="6823" y2="53519"/>
                        <a14:foregroundMark x1="6615" y1="57037" x2="6615" y2="57037"/>
                        <a14:foregroundMark x1="6302" y1="58333" x2="6302" y2="58333"/>
                        <a14:foregroundMark x1="7240" y1="61389" x2="7240" y2="61389"/>
                        <a14:foregroundMark x1="19167" y1="68426" x2="19219" y2="68704"/>
                        <a14:foregroundMark x1="10156" y1="48704" x2="10156" y2="48704"/>
                        <a14:foregroundMark x1="22083" y1="56204" x2="22083" y2="56204"/>
                        <a14:foregroundMark x1="19427" y1="52130" x2="19427" y2="52130"/>
                        <a14:foregroundMark x1="17188" y1="47685" x2="17188" y2="47685"/>
                        <a14:foregroundMark x1="8750" y1="64722" x2="8750" y2="64722"/>
                        <a14:foregroundMark x1="8750" y1="63241" x2="8750" y2="63241"/>
                        <a14:foregroundMark x1="6823" y1="60185" x2="6823" y2="60185"/>
                        <a14:foregroundMark x1="6354" y1="57407" x2="6354" y2="57407"/>
                        <a14:foregroundMark x1="6979" y1="60926" x2="6979" y2="60926"/>
                        <a14:foregroundMark x1="8698" y1="63056" x2="8698" y2="63056"/>
                        <a14:foregroundMark x1="8229" y1="62315" x2="8229" y2="62315"/>
                        <a14:foregroundMark x1="8542" y1="63704" x2="8542" y2="63704"/>
                        <a14:foregroundMark x1="8438" y1="62963" x2="8438" y2="62963"/>
                        <a14:foregroundMark x1="12292" y1="68611" x2="12292" y2="68611"/>
                        <a14:foregroundMark x1="11927" y1="66481" x2="11927" y2="66481"/>
                        <a14:foregroundMark x1="12240" y1="67222" x2="12240" y2="67222"/>
                        <a14:foregroundMark x1="12344" y1="67778" x2="12344" y2="67778"/>
                        <a14:foregroundMark x1="12292" y1="69074" x2="12292" y2="69074"/>
                        <a14:foregroundMark x1="12188" y1="70556" x2="12188" y2="70556"/>
                        <a14:foregroundMark x1="12240" y1="70185" x2="12240" y2="70185"/>
                        <a14:foregroundMark x1="12188" y1="71019" x2="12188" y2="71019"/>
                        <a14:foregroundMark x1="18021" y1="66574" x2="18021" y2="66574"/>
                        <a14:foregroundMark x1="18229" y1="67593" x2="18229" y2="67593"/>
                        <a14:foregroundMark x1="18333" y1="68889" x2="18333" y2="68889"/>
                        <a14:foregroundMark x1="18333" y1="69259" x2="18333" y2="69259"/>
                        <a14:foregroundMark x1="18281" y1="68333" x2="18281" y2="68333"/>
                      </a14:backgroundRemoval>
                    </a14:imgEffect>
                  </a14:imgLayer>
                </a14:imgProps>
              </a:ext>
              <a:ext uri="{28A0092B-C50C-407E-A947-70E740481C1C}">
                <a14:useLocalDpi xmlns:a14="http://schemas.microsoft.com/office/drawing/2010/main" val="0"/>
              </a:ext>
            </a:extLst>
          </a:blip>
          <a:srcRect l="4792" t="44259" r="75208" b="17222"/>
          <a:stretch/>
        </p:blipFill>
        <p:spPr>
          <a:xfrm rot="20893845">
            <a:off x="-2579335" y="3853487"/>
            <a:ext cx="2808286" cy="3042310"/>
          </a:xfrm>
          <a:prstGeom prst="rect">
            <a:avLst/>
          </a:prstGeom>
        </p:spPr>
      </p:pic>
      <p:grpSp>
        <p:nvGrpSpPr>
          <p:cNvPr id="17" name="Group 16">
            <a:extLst>
              <a:ext uri="{FF2B5EF4-FFF2-40B4-BE49-F238E27FC236}">
                <a16:creationId xmlns:a16="http://schemas.microsoft.com/office/drawing/2014/main" id="{08E132B8-DEC7-4E77-928B-C9E21B530130}"/>
              </a:ext>
            </a:extLst>
          </p:cNvPr>
          <p:cNvGrpSpPr/>
          <p:nvPr/>
        </p:nvGrpSpPr>
        <p:grpSpPr>
          <a:xfrm>
            <a:off x="2252089" y="-4375251"/>
            <a:ext cx="2865120" cy="4037658"/>
            <a:chOff x="1815291" y="-39347"/>
            <a:chExt cx="2865120" cy="2654054"/>
          </a:xfrm>
        </p:grpSpPr>
        <p:pic>
          <p:nvPicPr>
            <p:cNvPr id="18" name="Picture 17" descr="Diagram&#10;&#10;Description automatically generated with medium confidence">
              <a:extLst>
                <a:ext uri="{FF2B5EF4-FFF2-40B4-BE49-F238E27FC236}">
                  <a16:creationId xmlns:a16="http://schemas.microsoft.com/office/drawing/2014/main" id="{71CB5AF6-4363-419C-A8F6-22270450CC56}"/>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584753"/>
              <a:ext cx="2865120" cy="2029954"/>
            </a:xfrm>
            <a:prstGeom prst="rect">
              <a:avLst/>
            </a:prstGeom>
          </p:spPr>
        </p:pic>
        <p:cxnSp>
          <p:nvCxnSpPr>
            <p:cNvPr id="19" name="Straight Connector 18">
              <a:extLst>
                <a:ext uri="{FF2B5EF4-FFF2-40B4-BE49-F238E27FC236}">
                  <a16:creationId xmlns:a16="http://schemas.microsoft.com/office/drawing/2014/main" id="{63C30715-E3D2-4C71-9594-6528232B86B2}"/>
                </a:ext>
              </a:extLst>
            </p:cNvPr>
            <p:cNvCxnSpPr>
              <a:cxnSpLocks/>
            </p:cNvCxnSpPr>
            <p:nvPr/>
          </p:nvCxnSpPr>
          <p:spPr>
            <a:xfrm>
              <a:off x="3468461" y="-39347"/>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00999EA-82B2-46DC-B271-0B58B247EAFF}"/>
              </a:ext>
            </a:extLst>
          </p:cNvPr>
          <p:cNvGrpSpPr/>
          <p:nvPr/>
        </p:nvGrpSpPr>
        <p:grpSpPr>
          <a:xfrm>
            <a:off x="3006477" y="-3724418"/>
            <a:ext cx="2865120" cy="3086952"/>
            <a:chOff x="1815291" y="342048"/>
            <a:chExt cx="2865120" cy="3086952"/>
          </a:xfrm>
        </p:grpSpPr>
        <p:pic>
          <p:nvPicPr>
            <p:cNvPr id="11" name="Picture 10" descr="Diagram&#10;&#10;Description automatically generated with medium confidence">
              <a:extLst>
                <a:ext uri="{FF2B5EF4-FFF2-40B4-BE49-F238E27FC236}">
                  <a16:creationId xmlns:a16="http://schemas.microsoft.com/office/drawing/2014/main" id="{5E1DAA89-6A10-4F37-8DB1-26B31CF2E6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41" b="41019" l="16250" r="39844">
                          <a14:foregroundMark x1="27552" y1="3148" x2="27552" y2="3148"/>
                          <a14:foregroundMark x1="28125" y1="33426" x2="28125" y2="33426"/>
                          <a14:foregroundMark x1="35521" y1="31944" x2="35521" y2="31944"/>
                          <a14:foregroundMark x1="27448" y1="20926" x2="27448" y2="20926"/>
                          <a14:foregroundMark x1="27604" y1="20833" x2="27604" y2="20833"/>
                          <a14:foregroundMark x1="27500" y1="19815" x2="27500" y2="19815"/>
                          <a14:foregroundMark x1="27500" y1="19074" x2="27500" y2="19074"/>
                          <a14:foregroundMark x1="27604" y1="833" x2="27604" y2="833"/>
                          <a14:foregroundMark x1="27604" y1="21389" x2="27604" y2="21389"/>
                          <a14:foregroundMark x1="39844" y1="21389" x2="39844" y2="21389"/>
                          <a14:backgroundMark x1="22813" y1="39259" x2="25833" y2="38704"/>
                          <a14:backgroundMark x1="23021" y1="38796" x2="29063" y2="38796"/>
                          <a14:backgroundMark x1="20938" y1="37315" x2="27448" y2="37315"/>
                          <a14:backgroundMark x1="20990" y1="36574" x2="25052" y2="36574"/>
                          <a14:backgroundMark x1="22917" y1="34167" x2="23802" y2="34259"/>
                          <a14:backgroundMark x1="18906" y1="37685" x2="28438" y2="42870"/>
                          <a14:backgroundMark x1="22031" y1="10278" x2="24531" y2="13333"/>
                          <a14:backgroundMark x1="22604" y1="17963" x2="25104" y2="20926"/>
                          <a14:backgroundMark x1="22552" y1="20185" x2="24740" y2="21667"/>
                          <a14:backgroundMark x1="22604" y1="11296" x2="23854" y2="11944"/>
                          <a14:backgroundMark x1="22865" y1="23426" x2="24219" y2="24815"/>
                          <a14:backgroundMark x1="23281" y1="27222" x2="24167" y2="27222"/>
                          <a14:backgroundMark x1="28177" y1="33519" x2="28177" y2="33519"/>
                          <a14:backgroundMark x1="27031" y1="33796" x2="27031" y2="33796"/>
                          <a14:backgroundMark x1="29583" y1="32037" x2="29583" y2="32037"/>
                          <a14:backgroundMark x1="26146" y1="30185" x2="26146" y2="30185"/>
                          <a14:backgroundMark x1="25052" y1="31296" x2="25052" y2="31296"/>
                          <a14:backgroundMark x1="24063" y1="32593" x2="24063" y2="32593"/>
                          <a14:backgroundMark x1="20938" y1="31852" x2="20938" y2="31852"/>
                          <a14:backgroundMark x1="22292" y1="32593" x2="22292" y2="32593"/>
                          <a14:backgroundMark x1="20729" y1="32130" x2="20729" y2="32130"/>
                          <a14:backgroundMark x1="28542" y1="33056" x2="28542" y2="33056"/>
                          <a14:backgroundMark x1="29844" y1="31389" x2="29844" y2="31389"/>
                          <a14:backgroundMark x1="32813" y1="31759" x2="32813" y2="31759"/>
                          <a14:backgroundMark x1="34115" y1="31852" x2="34115" y2="31852"/>
                        </a14:backgroundRemoval>
                      </a14:imgEffect>
                    </a14:imgLayer>
                  </a14:imgProps>
                </a:ext>
                <a:ext uri="{28A0092B-C50C-407E-A947-70E740481C1C}">
                  <a14:useLocalDpi xmlns:a14="http://schemas.microsoft.com/office/drawing/2010/main" val="0"/>
                </a:ext>
              </a:extLst>
            </a:blip>
            <a:srcRect l="14000" r="62500" b="55413"/>
            <a:stretch/>
          </p:blipFill>
          <p:spPr>
            <a:xfrm>
              <a:off x="1815291" y="371140"/>
              <a:ext cx="2865120" cy="3057860"/>
            </a:xfrm>
            <a:prstGeom prst="rect">
              <a:avLst/>
            </a:prstGeom>
          </p:spPr>
        </p:pic>
        <p:cxnSp>
          <p:nvCxnSpPr>
            <p:cNvPr id="13" name="Straight Connector 12">
              <a:extLst>
                <a:ext uri="{FF2B5EF4-FFF2-40B4-BE49-F238E27FC236}">
                  <a16:creationId xmlns:a16="http://schemas.microsoft.com/office/drawing/2014/main" id="{D1568A72-CF17-405E-9A4D-DFB75CE8560D}"/>
                </a:ext>
              </a:extLst>
            </p:cNvPr>
            <p:cNvCxnSpPr>
              <a:cxnSpLocks/>
            </p:cNvCxnSpPr>
            <p:nvPr/>
          </p:nvCxnSpPr>
          <p:spPr>
            <a:xfrm>
              <a:off x="3464789" y="342048"/>
              <a:ext cx="0" cy="1834109"/>
            </a:xfrm>
            <a:prstGeom prst="line">
              <a:avLst/>
            </a:prstGeom>
            <a:ln w="28575">
              <a:solidFill>
                <a:srgbClr val="EEDAC1"/>
              </a:solidFill>
            </a:ln>
          </p:spPr>
          <p:style>
            <a:lnRef idx="1">
              <a:schemeClr val="accent1"/>
            </a:lnRef>
            <a:fillRef idx="0">
              <a:schemeClr val="accent1"/>
            </a:fillRef>
            <a:effectRef idx="0">
              <a:schemeClr val="accent1"/>
            </a:effectRef>
            <a:fontRef idx="minor">
              <a:schemeClr val="tx1"/>
            </a:fontRef>
          </p:style>
        </p:cxnSp>
      </p:grpSp>
      <p:sp>
        <p:nvSpPr>
          <p:cNvPr id="27" name="Freeform: Shape 26">
            <a:extLst>
              <a:ext uri="{FF2B5EF4-FFF2-40B4-BE49-F238E27FC236}">
                <a16:creationId xmlns:a16="http://schemas.microsoft.com/office/drawing/2014/main" id="{CD19F815-8335-49F7-B86A-B77BAA5CF2E4}"/>
              </a:ext>
            </a:extLst>
          </p:cNvPr>
          <p:cNvSpPr/>
          <p:nvPr/>
        </p:nvSpPr>
        <p:spPr>
          <a:xfrm>
            <a:off x="7022814" y="2854546"/>
            <a:ext cx="5353259" cy="3448795"/>
          </a:xfrm>
          <a:custGeom>
            <a:avLst/>
            <a:gdLst>
              <a:gd name="connsiteX0" fmla="*/ 4272761 w 5170887"/>
              <a:gd name="connsiteY0" fmla="*/ 40 h 3903962"/>
              <a:gd name="connsiteX1" fmla="*/ 5136404 w 5170887"/>
              <a:gd name="connsiteY1" fmla="*/ 89666 h 3903962"/>
              <a:gd name="connsiteX2" fmla="*/ 5170887 w 5170887"/>
              <a:gd name="connsiteY2" fmla="*/ 98715 h 3903962"/>
              <a:gd name="connsiteX3" fmla="*/ 5170887 w 5170887"/>
              <a:gd name="connsiteY3" fmla="*/ 2845179 h 3903962"/>
              <a:gd name="connsiteX4" fmla="*/ 84204 w 5170887"/>
              <a:gd name="connsiteY4" fmla="*/ 3903962 h 3903962"/>
              <a:gd name="connsiteX5" fmla="*/ 69163 w 5170887"/>
              <a:gd name="connsiteY5" fmla="*/ 3851642 h 3903962"/>
              <a:gd name="connsiteX6" fmla="*/ 38184 w 5170887"/>
              <a:gd name="connsiteY6" fmla="*/ 3708063 h 3903962"/>
              <a:gd name="connsiteX7" fmla="*/ 3016514 w 5170887"/>
              <a:gd name="connsiteY7" fmla="*/ 135741 h 3903962"/>
              <a:gd name="connsiteX8" fmla="*/ 4272761 w 5170887"/>
              <a:gd name="connsiteY8" fmla="*/ 40 h 39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0887" h="3903962">
                <a:moveTo>
                  <a:pt x="4272761" y="40"/>
                </a:moveTo>
                <a:cubicBezTo>
                  <a:pt x="4574343" y="1242"/>
                  <a:pt x="4864085" y="30120"/>
                  <a:pt x="5136404" y="89666"/>
                </a:cubicBezTo>
                <a:lnTo>
                  <a:pt x="5170887" y="98715"/>
                </a:lnTo>
                <a:lnTo>
                  <a:pt x="5170887" y="2845179"/>
                </a:lnTo>
                <a:lnTo>
                  <a:pt x="84204" y="3903962"/>
                </a:lnTo>
                <a:lnTo>
                  <a:pt x="69163" y="3851642"/>
                </a:lnTo>
                <a:cubicBezTo>
                  <a:pt x="57281" y="3804387"/>
                  <a:pt x="46939" y="3756519"/>
                  <a:pt x="38184" y="3708063"/>
                </a:cubicBezTo>
                <a:cubicBezTo>
                  <a:pt x="-241957" y="2157445"/>
                  <a:pt x="1046324" y="545833"/>
                  <a:pt x="3016514" y="135741"/>
                </a:cubicBezTo>
                <a:cubicBezTo>
                  <a:pt x="3447493" y="46034"/>
                  <a:pt x="3870652" y="-1564"/>
                  <a:pt x="4272761" y="40"/>
                </a:cubicBezTo>
                <a:close/>
              </a:path>
            </a:pathLst>
          </a:custGeom>
          <a:gradFill>
            <a:gsLst>
              <a:gs pos="0">
                <a:srgbClr val="526507"/>
              </a:gs>
              <a:gs pos="100000">
                <a:srgbClr val="B9BE07"/>
              </a:gs>
            </a:gsLst>
            <a:lin ang="5400000" scaled="1"/>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Freeform: Shape 5">
            <a:extLst>
              <a:ext uri="{FF2B5EF4-FFF2-40B4-BE49-F238E27FC236}">
                <a16:creationId xmlns:a16="http://schemas.microsoft.com/office/drawing/2014/main" id="{50712430-454E-44C9-A432-A6A3185747CF}"/>
              </a:ext>
            </a:extLst>
          </p:cNvPr>
          <p:cNvSpPr/>
          <p:nvPr/>
        </p:nvSpPr>
        <p:spPr>
          <a:xfrm>
            <a:off x="6717604" y="5003800"/>
            <a:ext cx="5647268" cy="1854200"/>
          </a:xfrm>
          <a:custGeom>
            <a:avLst/>
            <a:gdLst>
              <a:gd name="connsiteX0" fmla="*/ 3328097 w 5474396"/>
              <a:gd name="connsiteY0" fmla="*/ 0 h 1854200"/>
              <a:gd name="connsiteX1" fmla="*/ 5456938 w 5474396"/>
              <a:gd name="connsiteY1" fmla="*/ 305613 h 1854200"/>
              <a:gd name="connsiteX2" fmla="*/ 5474396 w 5474396"/>
              <a:gd name="connsiteY2" fmla="*/ 312746 h 1854200"/>
              <a:gd name="connsiteX3" fmla="*/ 5474396 w 5474396"/>
              <a:gd name="connsiteY3" fmla="*/ 1854200 h 1854200"/>
              <a:gd name="connsiteX4" fmla="*/ 5385 w 5474396"/>
              <a:gd name="connsiteY4" fmla="*/ 1854200 h 1854200"/>
              <a:gd name="connsiteX5" fmla="*/ 1674 w 5474396"/>
              <a:gd name="connsiteY5" fmla="*/ 1821641 h 1854200"/>
              <a:gd name="connsiteX6" fmla="*/ 697 w 5474396"/>
              <a:gd name="connsiteY6" fmla="*/ 1733550 h 1854200"/>
              <a:gd name="connsiteX7" fmla="*/ 3328097 w 5474396"/>
              <a:gd name="connsiteY7" fmla="*/ 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396" h="1854200">
                <a:moveTo>
                  <a:pt x="3328097" y="0"/>
                </a:moveTo>
                <a:cubicBezTo>
                  <a:pt x="4132078" y="0"/>
                  <a:pt x="4876754" y="95079"/>
                  <a:pt x="5456938" y="305613"/>
                </a:cubicBezTo>
                <a:lnTo>
                  <a:pt x="5474396" y="312746"/>
                </a:lnTo>
                <a:lnTo>
                  <a:pt x="5474396" y="1854200"/>
                </a:lnTo>
                <a:lnTo>
                  <a:pt x="5385" y="1854200"/>
                </a:lnTo>
                <a:lnTo>
                  <a:pt x="1674" y="1821641"/>
                </a:lnTo>
                <a:cubicBezTo>
                  <a:pt x="-155" y="1792442"/>
                  <a:pt x="-493" y="1763072"/>
                  <a:pt x="697" y="1733550"/>
                </a:cubicBezTo>
                <a:cubicBezTo>
                  <a:pt x="38797" y="788837"/>
                  <a:pt x="1490425" y="0"/>
                  <a:pt x="3328097" y="0"/>
                </a:cubicBezTo>
                <a:close/>
              </a:path>
            </a:pathLst>
          </a:custGeom>
          <a:gradFill>
            <a:gsLst>
              <a:gs pos="0">
                <a:srgbClr val="526507"/>
              </a:gs>
              <a:gs pos="100000">
                <a:srgbClr val="B9BE07"/>
              </a:gs>
            </a:gsLst>
            <a:lin ang="5400000" scaled="1"/>
          </a:gradFill>
          <a:ln>
            <a:solidFill>
              <a:srgbClr val="EEF1E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Shape 9">
            <a:extLst>
              <a:ext uri="{FF2B5EF4-FFF2-40B4-BE49-F238E27FC236}">
                <a16:creationId xmlns:a16="http://schemas.microsoft.com/office/drawing/2014/main" id="{355E1415-03DC-4ADE-B5AF-DF0FE14CFBF4}"/>
              </a:ext>
            </a:extLst>
          </p:cNvPr>
          <p:cNvSpPr/>
          <p:nvPr/>
        </p:nvSpPr>
        <p:spPr>
          <a:xfrm>
            <a:off x="3620910" y="4839503"/>
            <a:ext cx="6096001" cy="2065441"/>
          </a:xfrm>
          <a:custGeom>
            <a:avLst/>
            <a:gdLst>
              <a:gd name="connsiteX0" fmla="*/ 2654973 w 6096001"/>
              <a:gd name="connsiteY0" fmla="*/ 8 h 2065441"/>
              <a:gd name="connsiteX1" fmla="*/ 2997201 w 6096001"/>
              <a:gd name="connsiteY1" fmla="*/ 8039 h 2065441"/>
              <a:gd name="connsiteX2" fmla="*/ 6096001 w 6096001"/>
              <a:gd name="connsiteY2" fmla="*/ 1722539 h 2065441"/>
              <a:gd name="connsiteX3" fmla="*/ 6060296 w 6096001"/>
              <a:gd name="connsiteY3" fmla="*/ 1983640 h 2065441"/>
              <a:gd name="connsiteX4" fmla="*/ 6033893 w 6096001"/>
              <a:gd name="connsiteY4" fmla="*/ 2065441 h 2065441"/>
              <a:gd name="connsiteX5" fmla="*/ 416 w 6096001"/>
              <a:gd name="connsiteY5" fmla="*/ 2065441 h 2065441"/>
              <a:gd name="connsiteX6" fmla="*/ 0 w 6096001"/>
              <a:gd name="connsiteY6" fmla="*/ 2064335 h 2065441"/>
              <a:gd name="connsiteX7" fmla="*/ 0 w 6096001"/>
              <a:gd name="connsiteY7" fmla="*/ 1013975 h 2065441"/>
              <a:gd name="connsiteX8" fmla="*/ 6733 w 6096001"/>
              <a:gd name="connsiteY8" fmla="*/ 998908 h 2065441"/>
              <a:gd name="connsiteX9" fmla="*/ 2654973 w 6096001"/>
              <a:gd name="connsiteY9" fmla="*/ 8 h 20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1" h="2065441">
                <a:moveTo>
                  <a:pt x="2654973" y="8"/>
                </a:moveTo>
                <a:cubicBezTo>
                  <a:pt x="2767325" y="-174"/>
                  <a:pt x="2881506" y="2483"/>
                  <a:pt x="2997201" y="8039"/>
                </a:cubicBezTo>
                <a:cubicBezTo>
                  <a:pt x="4848321" y="96939"/>
                  <a:pt x="5689601" y="254947"/>
                  <a:pt x="6096001" y="1722539"/>
                </a:cubicBezTo>
                <a:cubicBezTo>
                  <a:pt x="6096001" y="1811310"/>
                  <a:pt x="6083807" y="1898505"/>
                  <a:pt x="6060296" y="1983640"/>
                </a:cubicBezTo>
                <a:lnTo>
                  <a:pt x="6033893" y="2065441"/>
                </a:lnTo>
                <a:lnTo>
                  <a:pt x="416" y="2065441"/>
                </a:lnTo>
                <a:lnTo>
                  <a:pt x="0" y="2064335"/>
                </a:lnTo>
                <a:lnTo>
                  <a:pt x="0" y="1013975"/>
                </a:lnTo>
                <a:lnTo>
                  <a:pt x="6733" y="998908"/>
                </a:lnTo>
                <a:cubicBezTo>
                  <a:pt x="358568" y="363463"/>
                  <a:pt x="1391014" y="2059"/>
                  <a:pt x="2654973" y="8"/>
                </a:cubicBezTo>
                <a:close/>
              </a:path>
            </a:pathLst>
          </a:custGeom>
          <a:gradFill>
            <a:gsLst>
              <a:gs pos="63000">
                <a:srgbClr val="879307"/>
              </a:gs>
              <a:gs pos="0">
                <a:srgbClr val="B9BE07"/>
              </a:gs>
              <a:gs pos="100000">
                <a:srgbClr val="52650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938ECE14-3D55-4459-A278-4290A963691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a:off x="12474061" y="2575932"/>
            <a:ext cx="2525749" cy="3220278"/>
          </a:xfrm>
          <a:prstGeom prst="rect">
            <a:avLst/>
          </a:prstGeom>
        </p:spPr>
      </p:pic>
      <p:pic>
        <p:nvPicPr>
          <p:cNvPr id="22" name="Picture 21">
            <a:extLst>
              <a:ext uri="{FF2B5EF4-FFF2-40B4-BE49-F238E27FC236}">
                <a16:creationId xmlns:a16="http://schemas.microsoft.com/office/drawing/2014/main" id="{9A9EB49A-395A-4664-B853-D6E78B8FA4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9352" b="92963" l="14792" r="36250">
                        <a14:foregroundMark x1="26667" y1="49444" x2="26667" y2="49444"/>
                        <a14:foregroundMark x1="15833" y1="65741" x2="15833" y2="65741"/>
                        <a14:foregroundMark x1="14792" y1="66111" x2="14792" y2="66111"/>
                        <a14:foregroundMark x1="27083" y1="90185" x2="27083" y2="90185"/>
                        <a14:foregroundMark x1="27031" y1="92685" x2="27031" y2="92963"/>
                        <a14:backgroundMark x1="19844" y1="52315" x2="17760" y2="56389"/>
                        <a14:backgroundMark x1="20000" y1="56667" x2="20000" y2="56667"/>
                        <a14:backgroundMark x1="19427" y1="51574" x2="22031" y2="52500"/>
                        <a14:backgroundMark x1="20781" y1="53333" x2="21094" y2="54074"/>
                      </a14:backgroundRemoval>
                    </a14:imgEffect>
                  </a14:imgLayer>
                </a14:imgProps>
              </a:ext>
            </a:extLst>
          </a:blip>
          <a:srcRect l="13864" t="44718" r="61250" b="5454"/>
          <a:stretch/>
        </p:blipFill>
        <p:spPr>
          <a:xfrm rot="16533434">
            <a:off x="890108" y="6542915"/>
            <a:ext cx="3360117" cy="3784307"/>
          </a:xfrm>
          <a:prstGeom prst="rect">
            <a:avLst/>
          </a:prstGeom>
        </p:spPr>
      </p:pic>
      <p:sp>
        <p:nvSpPr>
          <p:cNvPr id="32" name="Cloud 31">
            <a:extLst>
              <a:ext uri="{FF2B5EF4-FFF2-40B4-BE49-F238E27FC236}">
                <a16:creationId xmlns:a16="http://schemas.microsoft.com/office/drawing/2014/main" id="{7D4A3DC6-5D78-45B0-BF01-3EEA9B1693B5}"/>
              </a:ext>
            </a:extLst>
          </p:cNvPr>
          <p:cNvSpPr/>
          <p:nvPr/>
        </p:nvSpPr>
        <p:spPr>
          <a:xfrm>
            <a:off x="7080702" y="-1110365"/>
            <a:ext cx="2718360" cy="1027954"/>
          </a:xfrm>
          <a:prstGeom prst="cloud">
            <a:avLst/>
          </a:prstGeom>
          <a:gradFill>
            <a:gsLst>
              <a:gs pos="0">
                <a:srgbClr val="E0EEF1"/>
              </a:gs>
              <a:gs pos="100000">
                <a:srgbClr val="01AEF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Cloud 33">
            <a:extLst>
              <a:ext uri="{FF2B5EF4-FFF2-40B4-BE49-F238E27FC236}">
                <a16:creationId xmlns:a16="http://schemas.microsoft.com/office/drawing/2014/main" id="{9D0AF9B8-D69E-4E44-86A9-0341D4373A74}"/>
              </a:ext>
            </a:extLst>
          </p:cNvPr>
          <p:cNvSpPr/>
          <p:nvPr/>
        </p:nvSpPr>
        <p:spPr>
          <a:xfrm rot="10800000">
            <a:off x="-1122530" y="-1582423"/>
            <a:ext cx="2718360" cy="1027954"/>
          </a:xfrm>
          <a:prstGeom prst="cloud">
            <a:avLst/>
          </a:prstGeom>
          <a:gradFill>
            <a:gsLst>
              <a:gs pos="0">
                <a:srgbClr val="01AEF0"/>
              </a:gs>
              <a:gs pos="100000">
                <a:srgbClr val="E0EEF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5" name="Picture 34">
            <a:extLst>
              <a:ext uri="{FF2B5EF4-FFF2-40B4-BE49-F238E27FC236}">
                <a16:creationId xmlns:a16="http://schemas.microsoft.com/office/drawing/2014/main" id="{252F3478-F171-439E-AA09-8BF86E07DB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4630" b="84167" l="75625" r="95313">
                        <a14:foregroundMark x1="78594" y1="74722" x2="82708" y2="75278"/>
                        <a14:foregroundMark x1="77604" y1="74352" x2="81302" y2="74352"/>
                        <a14:foregroundMark x1="77917" y1="72685" x2="79167" y2="72685"/>
                        <a14:foregroundMark x1="76875" y1="74537" x2="76875" y2="74537"/>
                        <a14:foregroundMark x1="75833" y1="76296" x2="77240" y2="76574"/>
                        <a14:foregroundMark x1="92448" y1="56667" x2="94167" y2="65000"/>
                        <a14:foregroundMark x1="92448" y1="57593" x2="90313" y2="67315"/>
                        <a14:foregroundMark x1="93333" y1="57593" x2="93750" y2="67037"/>
                        <a14:foregroundMark x1="94167" y1="69444" x2="94635" y2="76389"/>
                        <a14:foregroundMark x1="86406" y1="77315" x2="90000" y2="76852"/>
                        <a14:foregroundMark x1="82500" y1="71574" x2="86979" y2="71574"/>
                        <a14:foregroundMark x1="95156" y1="50370" x2="94844" y2="58796"/>
                        <a14:foregroundMark x1="94688" y1="63241" x2="95260" y2="68148"/>
                        <a14:foregroundMark x1="94583" y1="73241" x2="94375" y2="75185"/>
                        <a14:foregroundMark x1="93594" y1="82870" x2="93594" y2="82870"/>
                        <a14:foregroundMark x1="94010" y1="71296" x2="94010" y2="71759"/>
                        <a14:foregroundMark x1="87708" y1="82963" x2="87708" y2="82963"/>
                        <a14:foregroundMark x1="95208" y1="77685" x2="95208" y2="77685"/>
                        <a14:foregroundMark x1="95313" y1="84167" x2="95313" y2="84167"/>
                        <a14:backgroundMark x1="81563" y1="57963" x2="74688" y2="67407"/>
                        <a14:backgroundMark x1="86563" y1="51019" x2="83594" y2="64444"/>
                        <a14:backgroundMark x1="89271" y1="44259" x2="86563" y2="50926"/>
                        <a14:backgroundMark x1="89531" y1="48519" x2="90417" y2="50278"/>
                        <a14:backgroundMark x1="82552" y1="61481" x2="83750" y2="59167"/>
                        <a14:backgroundMark x1="78281" y1="63611" x2="80885" y2="61852"/>
                        <a14:backgroundMark x1="78438" y1="67778" x2="81302" y2="65926"/>
                        <a14:backgroundMark x1="90573" y1="49907" x2="90573" y2="49907"/>
                        <a14:backgroundMark x1="89427" y1="54444" x2="89427" y2="54444"/>
                        <a14:backgroundMark x1="85885" y1="57037" x2="85885" y2="57037"/>
                        <a14:backgroundMark x1="85885" y1="59630" x2="85885" y2="60463"/>
                      </a14:backgroundRemoval>
                    </a14:imgEffect>
                  </a14:imgLayer>
                </a14:imgProps>
              </a:ext>
            </a:extLst>
          </a:blip>
          <a:srcRect l="74827" t="40019" r="4457" b="13024"/>
          <a:stretch/>
        </p:blipFill>
        <p:spPr>
          <a:xfrm flipH="1">
            <a:off x="-3662289" y="4539393"/>
            <a:ext cx="2564624" cy="3220278"/>
          </a:xfrm>
          <a:prstGeom prst="rect">
            <a:avLst/>
          </a:prstGeom>
        </p:spPr>
      </p:pic>
      <p:pic>
        <p:nvPicPr>
          <p:cNvPr id="39" name="Picture 38">
            <a:extLst>
              <a:ext uri="{FF2B5EF4-FFF2-40B4-BE49-F238E27FC236}">
                <a16:creationId xmlns:a16="http://schemas.microsoft.com/office/drawing/2014/main" id="{33F2B114-EABC-412E-90F0-9505830383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7604" y1="87870" x2="67969" y2="88241"/>
                        <a14:foregroundMark x1="69063" y1="89074" x2="69844" y2="88704"/>
                        <a14:foregroundMark x1="64323" y1="85648" x2="64323" y2="85648"/>
                      </a14:backgroundRemoval>
                    </a14:imgEffect>
                  </a14:imgLayer>
                </a14:imgProps>
              </a:ext>
            </a:extLst>
          </a:blip>
          <a:srcRect l="61334" t="71824" r="26567" b="7462"/>
          <a:stretch/>
        </p:blipFill>
        <p:spPr>
          <a:xfrm rot="2844930">
            <a:off x="7961175" y="7218498"/>
            <a:ext cx="1654900" cy="1593619"/>
          </a:xfrm>
          <a:prstGeom prst="rect">
            <a:avLst/>
          </a:prstGeom>
        </p:spPr>
      </p:pic>
      <p:pic>
        <p:nvPicPr>
          <p:cNvPr id="31" name="Picture 30">
            <a:extLst>
              <a:ext uri="{FF2B5EF4-FFF2-40B4-BE49-F238E27FC236}">
                <a16:creationId xmlns:a16="http://schemas.microsoft.com/office/drawing/2014/main" id="{6E81EEEB-4A4E-4736-8F65-AC27392DFD5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889" b="46204" l="73750" r="94844">
                        <a14:foregroundMark x1="82500" y1="42037" x2="85208" y2="42130"/>
                        <a14:foregroundMark x1="79167" y1="44074" x2="80781" y2="42685"/>
                        <a14:foregroundMark x1="77813" y1="43241" x2="78854" y2="41759"/>
                        <a14:foregroundMark x1="77865" y1="45000" x2="77865" y2="45000"/>
                        <a14:foregroundMark x1="88542" y1="39444" x2="91146" y2="40000"/>
                        <a14:foregroundMark x1="93698" y1="28148" x2="94219" y2="34722"/>
                        <a14:foregroundMark x1="94323" y1="43796" x2="94479" y2="38148"/>
                        <a14:foregroundMark x1="82448" y1="38611" x2="86615" y2="36481"/>
                        <a14:foregroundMark x1="92969" y1="18056" x2="93281" y2="23981"/>
                        <a14:foregroundMark x1="94844" y1="10370" x2="94844" y2="10370"/>
                        <a14:foregroundMark x1="84219" y1="42685" x2="87188" y2="41481"/>
                        <a14:foregroundMark x1="77344" y1="46204" x2="77344" y2="46204"/>
                        <a14:foregroundMark x1="91719" y1="9444" x2="91719" y2="9444"/>
                      </a14:backgroundRemoval>
                    </a14:imgEffect>
                  </a14:imgLayer>
                </a14:imgProps>
              </a:ext>
            </a:extLst>
          </a:blip>
          <a:srcRect l="71638" t="4953" r="4862" b="53043"/>
          <a:stretch/>
        </p:blipFill>
        <p:spPr>
          <a:xfrm>
            <a:off x="12911131" y="-446817"/>
            <a:ext cx="2666512" cy="2680945"/>
          </a:xfrm>
          <a:prstGeom prst="rect">
            <a:avLst/>
          </a:prstGeom>
        </p:spPr>
      </p:pic>
      <p:grpSp>
        <p:nvGrpSpPr>
          <p:cNvPr id="51" name="Group 50">
            <a:extLst>
              <a:ext uri="{FF2B5EF4-FFF2-40B4-BE49-F238E27FC236}">
                <a16:creationId xmlns:a16="http://schemas.microsoft.com/office/drawing/2014/main" id="{B62FF1AF-E7FD-40ED-8B92-4772FE9F7094}"/>
              </a:ext>
            </a:extLst>
          </p:cNvPr>
          <p:cNvGrpSpPr/>
          <p:nvPr/>
        </p:nvGrpSpPr>
        <p:grpSpPr>
          <a:xfrm>
            <a:off x="4135282" y="-4246588"/>
            <a:ext cx="6432480" cy="3137953"/>
            <a:chOff x="4553814" y="951594"/>
            <a:chExt cx="6432480" cy="3137953"/>
          </a:xfrm>
        </p:grpSpPr>
        <p:pic>
          <p:nvPicPr>
            <p:cNvPr id="43" name="Picture 42">
              <a:extLst>
                <a:ext uri="{FF2B5EF4-FFF2-40B4-BE49-F238E27FC236}">
                  <a16:creationId xmlns:a16="http://schemas.microsoft.com/office/drawing/2014/main" id="{6634CE05-6272-4D6C-90E7-077FAFE9CDC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8576" b="54601" l="56131" r="65654">
                          <a14:foregroundMark x1="57500" y1="22778" x2="57500" y2="22778"/>
                          <a14:foregroundMark x1="59479" y1="21296" x2="59740" y2="21296"/>
                          <a14:foregroundMark x1="60260" y1="21389" x2="60469" y2="21481"/>
                          <a14:foregroundMark x1="61042" y1="21481" x2="61302" y2="21667"/>
                          <a14:foregroundMark x1="59844" y1="23056" x2="59844" y2="23056"/>
                          <a14:foregroundMark x1="58229" y1="21389" x2="58229" y2="21389"/>
                          <a14:foregroundMark x1="57969" y1="22130" x2="57969" y2="22130"/>
                          <a14:foregroundMark x1="58958" y1="21389" x2="58958" y2="21389"/>
                          <a14:foregroundMark x1="61771" y1="21481" x2="61771" y2="21481"/>
                          <a14:foregroundMark x1="62344" y1="22037" x2="62500" y2="22130"/>
                          <a14:foregroundMark x1="63438" y1="24907" x2="63438" y2="24907"/>
                          <a14:foregroundMark x1="63021" y1="23056" x2="63021" y2="23056"/>
                          <a14:foregroundMark x1="63281" y1="23981" x2="63281" y2="23981"/>
                          <a14:foregroundMark x1="56979" y1="51667" x2="56979" y2="51667"/>
                          <a14:foregroundMark x1="58177" y1="53333" x2="58177" y2="53333"/>
                          <a14:foregroundMark x1="63646" y1="52593" x2="63646" y2="52593"/>
                          <a14:foregroundMark x1="63594" y1="50741" x2="63594" y2="50741"/>
                          <a14:foregroundMark x1="63750" y1="52870" x2="63750" y2="52870"/>
                          <a14:foregroundMark x1="63906" y1="52778" x2="63906" y2="52778"/>
                          <a14:foregroundMark x1="63854" y1="51852" x2="63854" y2="51852"/>
                          <a14:foregroundMark x1="63646" y1="50278" x2="63646" y2="50278"/>
                          <a14:foregroundMark x1="63385" y1="48611" x2="63385" y2="48611"/>
                          <a14:foregroundMark x1="63542" y1="35278" x2="63542" y2="35278"/>
                          <a14:foregroundMark x1="63490" y1="32778" x2="63490" y2="32778"/>
                          <a14:foregroundMark x1="63490" y1="29537" x2="63490" y2="29537"/>
                          <a14:foregroundMark x1="63490" y1="27963" x2="63438" y2="29167"/>
                          <a14:foregroundMark x1="63281" y1="26389" x2="63333" y2="26759"/>
                          <a14:backgroundMark x1="57188" y1="20000" x2="57865" y2="20370"/>
                          <a14:backgroundMark x1="60938" y1="20556" x2="62083" y2="20648"/>
                          <a14:backgroundMark x1="57396" y1="20463" x2="57969" y2="19722"/>
                          <a14:backgroundMark x1="57396" y1="21204" x2="57396" y2="21204"/>
                          <a14:backgroundMark x1="57240" y1="21759" x2="57240" y2="21759"/>
                          <a14:backgroundMark x1="57083" y1="22315" x2="57083" y2="22315"/>
                          <a14:backgroundMark x1="56875" y1="22963" x2="56875" y2="22963"/>
                          <a14:backgroundMark x1="62500" y1="20556" x2="62500" y2="20556"/>
                          <a14:backgroundMark x1="58490" y1="20000" x2="58542" y2="20000"/>
                          <a14:backgroundMark x1="58698" y1="20093" x2="59844" y2="20093"/>
                          <a14:backgroundMark x1="63854" y1="22407" x2="64375" y2="23241"/>
                          <a14:backgroundMark x1="64286" y1="26345" x2="64323" y2="27037"/>
                          <a14:backgroundMark x1="64219" y1="25093" x2="64265" y2="25960"/>
                          <a14:backgroundMark x1="64167" y1="29167" x2="64271" y2="30926"/>
                          <a14:backgroundMark x1="64291" y1="32778" x2="64323" y2="34352"/>
                          <a14:backgroundMark x1="64271" y1="31759" x2="64291" y2="32778"/>
                          <a14:backgroundMark x1="64271" y1="35463" x2="64323" y2="40185"/>
                          <a14:backgroundMark x1="64373" y1="48611" x2="64427" y2="50093"/>
                          <a14:backgroundMark x1="64271" y1="45833" x2="64373" y2="48611"/>
                          <a14:backgroundMark x1="63854" y1="40463" x2="64063" y2="45000"/>
                        </a14:backgroundRemoval>
                      </a14:imgEffect>
                    </a14:imgLayer>
                  </a14:imgProps>
                </a:ext>
              </a:extLst>
            </a:blip>
            <a:srcRect l="54941" t="14073" r="33156" b="40896"/>
            <a:stretch/>
          </p:blipFill>
          <p:spPr>
            <a:xfrm>
              <a:off x="8925067" y="1001342"/>
              <a:ext cx="1451186" cy="3088205"/>
            </a:xfrm>
            <a:prstGeom prst="rect">
              <a:avLst/>
            </a:prstGeom>
          </p:spPr>
        </p:pic>
        <p:grpSp>
          <p:nvGrpSpPr>
            <p:cNvPr id="49" name="Group 48">
              <a:extLst>
                <a:ext uri="{FF2B5EF4-FFF2-40B4-BE49-F238E27FC236}">
                  <a16:creationId xmlns:a16="http://schemas.microsoft.com/office/drawing/2014/main" id="{248526C0-D589-4293-B1EC-941B0197CE41}"/>
                </a:ext>
              </a:extLst>
            </p:cNvPr>
            <p:cNvGrpSpPr/>
            <p:nvPr/>
          </p:nvGrpSpPr>
          <p:grpSpPr>
            <a:xfrm>
              <a:off x="4553814" y="1037056"/>
              <a:ext cx="6432480" cy="2583922"/>
              <a:chOff x="5214410" y="1543270"/>
              <a:chExt cx="6432480" cy="2583922"/>
            </a:xfrm>
          </p:grpSpPr>
          <p:grpSp>
            <p:nvGrpSpPr>
              <p:cNvPr id="45" name="Group 44">
                <a:extLst>
                  <a:ext uri="{FF2B5EF4-FFF2-40B4-BE49-F238E27FC236}">
                    <a16:creationId xmlns:a16="http://schemas.microsoft.com/office/drawing/2014/main" id="{AE141E76-F3E1-4A37-AFB5-87ED07989EB8}"/>
                  </a:ext>
                </a:extLst>
              </p:cNvPr>
              <p:cNvGrpSpPr/>
              <p:nvPr/>
            </p:nvGrpSpPr>
            <p:grpSpPr>
              <a:xfrm>
                <a:off x="5214410" y="1593257"/>
                <a:ext cx="6432480" cy="2533935"/>
                <a:chOff x="5509824" y="1413909"/>
                <a:chExt cx="4620046" cy="2533935"/>
              </a:xfrm>
              <a:noFill/>
            </p:grpSpPr>
            <p:sp>
              <p:nvSpPr>
                <p:cNvPr id="46" name="TextBox 45">
                  <a:extLst>
                    <a:ext uri="{FF2B5EF4-FFF2-40B4-BE49-F238E27FC236}">
                      <a16:creationId xmlns:a16="http://schemas.microsoft.com/office/drawing/2014/main" id="{D1185AB7-A6E9-4261-8E07-ECEAE65ACCDD}"/>
                    </a:ext>
                  </a:extLst>
                </p:cNvPr>
                <p:cNvSpPr txBox="1"/>
                <p:nvPr/>
              </p:nvSpPr>
              <p:spPr>
                <a:xfrm>
                  <a:off x="5509824" y="1413909"/>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Môn</a:t>
                  </a:r>
                </a:p>
              </p:txBody>
            </p:sp>
            <p:sp>
              <p:nvSpPr>
                <p:cNvPr id="47" name="TextBox 46">
                  <a:extLst>
                    <a:ext uri="{FF2B5EF4-FFF2-40B4-BE49-F238E27FC236}">
                      <a16:creationId xmlns:a16="http://schemas.microsoft.com/office/drawing/2014/main" id="{22444A08-3269-413F-BDC8-1E43989FFD40}"/>
                    </a:ext>
                  </a:extLst>
                </p:cNvPr>
                <p:cNvSpPr txBox="1"/>
                <p:nvPr/>
              </p:nvSpPr>
              <p:spPr>
                <a:xfrm>
                  <a:off x="5689153" y="2378184"/>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noFill/>
                      </a:ln>
                      <a:solidFill>
                        <a:srgbClr val="FBECC6"/>
                      </a:solidFill>
                      <a:effectLst/>
                      <a:uLnTx/>
                      <a:uFillTx/>
                      <a:latin typeface="Paytone One" panose="00000500000000000000" pitchFamily="2" charset="-93"/>
                      <a:ea typeface="+mn-ea"/>
                      <a:cs typeface="+mn-cs"/>
                    </a:rPr>
                    <a:t>Học</a:t>
                  </a:r>
                </a:p>
              </p:txBody>
            </p:sp>
          </p:grpSp>
          <p:grpSp>
            <p:nvGrpSpPr>
              <p:cNvPr id="44" name="Group 43">
                <a:extLst>
                  <a:ext uri="{FF2B5EF4-FFF2-40B4-BE49-F238E27FC236}">
                    <a16:creationId xmlns:a16="http://schemas.microsoft.com/office/drawing/2014/main" id="{8AF284B4-BC0E-4741-B304-876C3C716185}"/>
                  </a:ext>
                </a:extLst>
              </p:cNvPr>
              <p:cNvGrpSpPr/>
              <p:nvPr/>
            </p:nvGrpSpPr>
            <p:grpSpPr>
              <a:xfrm>
                <a:off x="6049232" y="1543270"/>
                <a:ext cx="4683488" cy="2531509"/>
                <a:chOff x="6585445" y="2133366"/>
                <a:chExt cx="4683488" cy="2531509"/>
              </a:xfrm>
              <a:noFill/>
            </p:grpSpPr>
            <p:sp>
              <p:nvSpPr>
                <p:cNvPr id="40" name="TextBox 39">
                  <a:extLst>
                    <a:ext uri="{FF2B5EF4-FFF2-40B4-BE49-F238E27FC236}">
                      <a16:creationId xmlns:a16="http://schemas.microsoft.com/office/drawing/2014/main" id="{95216584-A1A6-4CD9-ADF3-DCC3628C6BA9}"/>
                    </a:ext>
                  </a:extLst>
                </p:cNvPr>
                <p:cNvSpPr txBox="1"/>
                <p:nvPr/>
              </p:nvSpPr>
              <p:spPr>
                <a:xfrm>
                  <a:off x="6585445" y="2133366"/>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Môn</a:t>
                  </a:r>
                </a:p>
              </p:txBody>
            </p:sp>
            <p:sp>
              <p:nvSpPr>
                <p:cNvPr id="41" name="TextBox 40">
                  <a:extLst>
                    <a:ext uri="{FF2B5EF4-FFF2-40B4-BE49-F238E27FC236}">
                      <a16:creationId xmlns:a16="http://schemas.microsoft.com/office/drawing/2014/main" id="{813396DC-9E9F-4731-A745-5CD9F6ABFDF4}"/>
                    </a:ext>
                  </a:extLst>
                </p:cNvPr>
                <p:cNvSpPr txBox="1"/>
                <p:nvPr/>
              </p:nvSpPr>
              <p:spPr>
                <a:xfrm>
                  <a:off x="6828216" y="3095215"/>
                  <a:ext cx="4440717" cy="156966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38100">
                        <a:solidFill>
                          <a:srgbClr val="4B241D"/>
                        </a:solidFill>
                      </a:ln>
                      <a:gradFill>
                        <a:gsLst>
                          <a:gs pos="0">
                            <a:srgbClr val="F7DC4D"/>
                          </a:gs>
                          <a:gs pos="100000">
                            <a:srgbClr val="D7822E"/>
                          </a:gs>
                        </a:gsLst>
                        <a:lin ang="5400000" scaled="1"/>
                      </a:gradFill>
                      <a:effectLst/>
                      <a:uLnTx/>
                      <a:uFillTx/>
                      <a:latin typeface="Paytone One" panose="00000500000000000000" pitchFamily="2" charset="-93"/>
                      <a:ea typeface="+mn-ea"/>
                      <a:cs typeface="+mn-cs"/>
                    </a:rPr>
                    <a:t>Học</a:t>
                  </a:r>
                </a:p>
              </p:txBody>
            </p:sp>
          </p:grpSp>
        </p:grpSp>
        <p:sp>
          <p:nvSpPr>
            <p:cNvPr id="50" name="Freeform: Shape 49">
              <a:extLst>
                <a:ext uri="{FF2B5EF4-FFF2-40B4-BE49-F238E27FC236}">
                  <a16:creationId xmlns:a16="http://schemas.microsoft.com/office/drawing/2014/main" id="{9A348642-FE3F-4696-BCC2-FEA4C10EFCB8}"/>
                </a:ext>
              </a:extLst>
            </p:cNvPr>
            <p:cNvSpPr/>
            <p:nvPr/>
          </p:nvSpPr>
          <p:spPr>
            <a:xfrm>
              <a:off x="8728228" y="951594"/>
              <a:ext cx="830746" cy="708127"/>
            </a:xfrm>
            <a:custGeom>
              <a:avLst/>
              <a:gdLst>
                <a:gd name="connsiteX0" fmla="*/ 0 w 845574"/>
                <a:gd name="connsiteY0" fmla="*/ 572859 h 572859"/>
                <a:gd name="connsiteX1" fmla="*/ 186813 w 845574"/>
                <a:gd name="connsiteY1" fmla="*/ 71414 h 572859"/>
                <a:gd name="connsiteX2" fmla="*/ 344129 w 845574"/>
                <a:gd name="connsiteY2" fmla="*/ 2588 h 572859"/>
                <a:gd name="connsiteX3" fmla="*/ 629265 w 845574"/>
                <a:gd name="connsiteY3" fmla="*/ 61582 h 572859"/>
                <a:gd name="connsiteX4" fmla="*/ 786581 w 845574"/>
                <a:gd name="connsiteY4" fmla="*/ 336885 h 572859"/>
                <a:gd name="connsiteX5" fmla="*/ 845574 w 845574"/>
                <a:gd name="connsiteY5" fmla="*/ 435207 h 572859"/>
                <a:gd name="connsiteX0" fmla="*/ 0 w 845574"/>
                <a:gd name="connsiteY0" fmla="*/ 698107 h 698107"/>
                <a:gd name="connsiteX1" fmla="*/ 186813 w 845574"/>
                <a:gd name="connsiteY1" fmla="*/ 196662 h 698107"/>
                <a:gd name="connsiteX2" fmla="*/ 353961 w 845574"/>
                <a:gd name="connsiteY2" fmla="*/ 17 h 698107"/>
                <a:gd name="connsiteX3" fmla="*/ 629265 w 845574"/>
                <a:gd name="connsiteY3" fmla="*/ 186830 h 698107"/>
                <a:gd name="connsiteX4" fmla="*/ 786581 w 845574"/>
                <a:gd name="connsiteY4" fmla="*/ 462133 h 698107"/>
                <a:gd name="connsiteX5" fmla="*/ 845574 w 845574"/>
                <a:gd name="connsiteY5" fmla="*/ 560455 h 698107"/>
                <a:gd name="connsiteX0" fmla="*/ 0 w 845574"/>
                <a:gd name="connsiteY0" fmla="*/ 629301 h 629301"/>
                <a:gd name="connsiteX1" fmla="*/ 186813 w 845574"/>
                <a:gd name="connsiteY1" fmla="*/ 127856 h 629301"/>
                <a:gd name="connsiteX2" fmla="*/ 344129 w 845574"/>
                <a:gd name="connsiteY2" fmla="*/ 37 h 629301"/>
                <a:gd name="connsiteX3" fmla="*/ 629265 w 845574"/>
                <a:gd name="connsiteY3" fmla="*/ 118024 h 629301"/>
                <a:gd name="connsiteX4" fmla="*/ 786581 w 845574"/>
                <a:gd name="connsiteY4" fmla="*/ 393327 h 629301"/>
                <a:gd name="connsiteX5" fmla="*/ 845574 w 845574"/>
                <a:gd name="connsiteY5" fmla="*/ 491649 h 629301"/>
                <a:gd name="connsiteX0" fmla="*/ 0 w 845574"/>
                <a:gd name="connsiteY0" fmla="*/ 630130 h 630130"/>
                <a:gd name="connsiteX1" fmla="*/ 186813 w 845574"/>
                <a:gd name="connsiteY1" fmla="*/ 128685 h 630130"/>
                <a:gd name="connsiteX2" fmla="*/ 344129 w 845574"/>
                <a:gd name="connsiteY2" fmla="*/ 866 h 630130"/>
                <a:gd name="connsiteX3" fmla="*/ 609601 w 845574"/>
                <a:gd name="connsiteY3" fmla="*/ 168014 h 630130"/>
                <a:gd name="connsiteX4" fmla="*/ 786581 w 845574"/>
                <a:gd name="connsiteY4" fmla="*/ 394156 h 630130"/>
                <a:gd name="connsiteX5" fmla="*/ 845574 w 845574"/>
                <a:gd name="connsiteY5" fmla="*/ 492478 h 630130"/>
                <a:gd name="connsiteX0" fmla="*/ 0 w 845574"/>
                <a:gd name="connsiteY0" fmla="*/ 630933 h 630933"/>
                <a:gd name="connsiteX1" fmla="*/ 186813 w 845574"/>
                <a:gd name="connsiteY1" fmla="*/ 129488 h 630933"/>
                <a:gd name="connsiteX2" fmla="*/ 344129 w 845574"/>
                <a:gd name="connsiteY2" fmla="*/ 1669 h 630933"/>
                <a:gd name="connsiteX3" fmla="*/ 688259 w 845574"/>
                <a:gd name="connsiteY3" fmla="*/ 80326 h 630933"/>
                <a:gd name="connsiteX4" fmla="*/ 786581 w 845574"/>
                <a:gd name="connsiteY4" fmla="*/ 394959 h 630933"/>
                <a:gd name="connsiteX5" fmla="*/ 845574 w 845574"/>
                <a:gd name="connsiteY5" fmla="*/ 493281 h 630933"/>
                <a:gd name="connsiteX0" fmla="*/ 0 w 845574"/>
                <a:gd name="connsiteY0" fmla="*/ 708460 h 708460"/>
                <a:gd name="connsiteX1" fmla="*/ 186813 w 845574"/>
                <a:gd name="connsiteY1" fmla="*/ 207015 h 708460"/>
                <a:gd name="connsiteX2" fmla="*/ 344129 w 845574"/>
                <a:gd name="connsiteY2" fmla="*/ 538 h 708460"/>
                <a:gd name="connsiteX3" fmla="*/ 688259 w 845574"/>
                <a:gd name="connsiteY3" fmla="*/ 157853 h 708460"/>
                <a:gd name="connsiteX4" fmla="*/ 786581 w 845574"/>
                <a:gd name="connsiteY4" fmla="*/ 472486 h 708460"/>
                <a:gd name="connsiteX5" fmla="*/ 845574 w 845574"/>
                <a:gd name="connsiteY5" fmla="*/ 570808 h 708460"/>
                <a:gd name="connsiteX0" fmla="*/ 0 w 845574"/>
                <a:gd name="connsiteY0" fmla="*/ 708129 h 708129"/>
                <a:gd name="connsiteX1" fmla="*/ 127820 w 845574"/>
                <a:gd name="connsiteY1" fmla="*/ 187019 h 708129"/>
                <a:gd name="connsiteX2" fmla="*/ 344129 w 845574"/>
                <a:gd name="connsiteY2" fmla="*/ 207 h 708129"/>
                <a:gd name="connsiteX3" fmla="*/ 688259 w 845574"/>
                <a:gd name="connsiteY3" fmla="*/ 157522 h 708129"/>
                <a:gd name="connsiteX4" fmla="*/ 786581 w 845574"/>
                <a:gd name="connsiteY4" fmla="*/ 472155 h 708129"/>
                <a:gd name="connsiteX5" fmla="*/ 845574 w 845574"/>
                <a:gd name="connsiteY5" fmla="*/ 570477 h 708129"/>
                <a:gd name="connsiteX0" fmla="*/ 0 w 845574"/>
                <a:gd name="connsiteY0" fmla="*/ 708287 h 708287"/>
                <a:gd name="connsiteX1" fmla="*/ 127820 w 845574"/>
                <a:gd name="connsiteY1" fmla="*/ 187177 h 708287"/>
                <a:gd name="connsiteX2" fmla="*/ 344129 w 845574"/>
                <a:gd name="connsiteY2" fmla="*/ 365 h 708287"/>
                <a:gd name="connsiteX3" fmla="*/ 688259 w 845574"/>
                <a:gd name="connsiteY3" fmla="*/ 157680 h 708287"/>
                <a:gd name="connsiteX4" fmla="*/ 786581 w 845574"/>
                <a:gd name="connsiteY4" fmla="*/ 472313 h 708287"/>
                <a:gd name="connsiteX5" fmla="*/ 845574 w 845574"/>
                <a:gd name="connsiteY5" fmla="*/ 570635 h 708287"/>
                <a:gd name="connsiteX0" fmla="*/ 0 w 830746"/>
                <a:gd name="connsiteY0" fmla="*/ 708287 h 708287"/>
                <a:gd name="connsiteX1" fmla="*/ 127820 w 830746"/>
                <a:gd name="connsiteY1" fmla="*/ 187177 h 708287"/>
                <a:gd name="connsiteX2" fmla="*/ 344129 w 830746"/>
                <a:gd name="connsiteY2" fmla="*/ 365 h 708287"/>
                <a:gd name="connsiteX3" fmla="*/ 688259 w 830746"/>
                <a:gd name="connsiteY3" fmla="*/ 157680 h 708287"/>
                <a:gd name="connsiteX4" fmla="*/ 786581 w 830746"/>
                <a:gd name="connsiteY4" fmla="*/ 472313 h 708287"/>
                <a:gd name="connsiteX5" fmla="*/ 830746 w 830746"/>
                <a:gd name="connsiteY5" fmla="*/ 575578 h 70828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 name="connsiteX0" fmla="*/ 0 w 830746"/>
                <a:gd name="connsiteY0" fmla="*/ 708127 h 708127"/>
                <a:gd name="connsiteX1" fmla="*/ 127820 w 830746"/>
                <a:gd name="connsiteY1" fmla="*/ 187017 h 708127"/>
                <a:gd name="connsiteX2" fmla="*/ 344129 w 830746"/>
                <a:gd name="connsiteY2" fmla="*/ 205 h 708127"/>
                <a:gd name="connsiteX3" fmla="*/ 688259 w 830746"/>
                <a:gd name="connsiteY3" fmla="*/ 157520 h 708127"/>
                <a:gd name="connsiteX4" fmla="*/ 803880 w 830746"/>
                <a:gd name="connsiteY4" fmla="*/ 467210 h 708127"/>
                <a:gd name="connsiteX5" fmla="*/ 830746 w 830746"/>
                <a:gd name="connsiteY5" fmla="*/ 575418 h 70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746" h="708127">
                  <a:moveTo>
                    <a:pt x="0" y="708127"/>
                  </a:moveTo>
                  <a:cubicBezTo>
                    <a:pt x="64729" y="504927"/>
                    <a:pt x="70465" y="305004"/>
                    <a:pt x="127820" y="187017"/>
                  </a:cubicBezTo>
                  <a:cubicBezTo>
                    <a:pt x="185175" y="69030"/>
                    <a:pt x="250723" y="5121"/>
                    <a:pt x="344129" y="205"/>
                  </a:cubicBezTo>
                  <a:cubicBezTo>
                    <a:pt x="437535" y="-4711"/>
                    <a:pt x="611634" y="79686"/>
                    <a:pt x="688259" y="157520"/>
                  </a:cubicBezTo>
                  <a:cubicBezTo>
                    <a:pt x="764884" y="235354"/>
                    <a:pt x="787600" y="387640"/>
                    <a:pt x="803880" y="467210"/>
                  </a:cubicBezTo>
                  <a:cubicBezTo>
                    <a:pt x="825103" y="541837"/>
                    <a:pt x="824191" y="557392"/>
                    <a:pt x="830746" y="575418"/>
                  </a:cubicBezTo>
                </a:path>
              </a:pathLst>
            </a:custGeom>
            <a:noFill/>
            <a:ln w="28575">
              <a:solidFill>
                <a:srgbClr val="4B2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30" name="Picture 229">
            <a:extLst>
              <a:ext uri="{FF2B5EF4-FFF2-40B4-BE49-F238E27FC236}">
                <a16:creationId xmlns:a16="http://schemas.microsoft.com/office/drawing/2014/main" id="{6C4A0D2B-86A0-4A79-AC89-4AD5F726DFAE}"/>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159" name="Rectangle: Rounded Corners 158">
            <a:extLst>
              <a:ext uri="{FF2B5EF4-FFF2-40B4-BE49-F238E27FC236}">
                <a16:creationId xmlns:a16="http://schemas.microsoft.com/office/drawing/2014/main" id="{EF71BC87-D7AA-4776-BE6C-9153EE24A60D}"/>
              </a:ext>
            </a:extLst>
          </p:cNvPr>
          <p:cNvSpPr/>
          <p:nvPr/>
        </p:nvSpPr>
        <p:spPr>
          <a:xfrm>
            <a:off x="288798" y="228548"/>
            <a:ext cx="11848634" cy="6484217"/>
          </a:xfrm>
          <a:prstGeom prst="roundRect">
            <a:avLst>
              <a:gd name="adj" fmla="val 7392"/>
            </a:avLst>
          </a:prstGeom>
          <a:gradFill>
            <a:gsLst>
              <a:gs pos="20000">
                <a:srgbClr val="28C9FE"/>
              </a:gs>
              <a:gs pos="100000">
                <a:srgbClr val="008CF8"/>
              </a:gs>
            </a:gsLst>
            <a:lin ang="5400000" scaled="1"/>
          </a:gradFill>
          <a:ln w="28575">
            <a:solidFill>
              <a:srgbClr val="008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60" name="Group 159">
            <a:extLst>
              <a:ext uri="{FF2B5EF4-FFF2-40B4-BE49-F238E27FC236}">
                <a16:creationId xmlns:a16="http://schemas.microsoft.com/office/drawing/2014/main" id="{4B0A5DC7-714E-4D97-AEAB-E302780A23E1}"/>
              </a:ext>
            </a:extLst>
          </p:cNvPr>
          <p:cNvGrpSpPr/>
          <p:nvPr/>
        </p:nvGrpSpPr>
        <p:grpSpPr>
          <a:xfrm>
            <a:off x="488586" y="479542"/>
            <a:ext cx="2986856" cy="1173524"/>
            <a:chOff x="5611394" y="4359431"/>
            <a:chExt cx="1204617" cy="1173524"/>
          </a:xfrm>
        </p:grpSpPr>
        <p:sp>
          <p:nvSpPr>
            <p:cNvPr id="161" name="Rectangle: Rounded Corners 160">
              <a:extLst>
                <a:ext uri="{FF2B5EF4-FFF2-40B4-BE49-F238E27FC236}">
                  <a16:creationId xmlns:a16="http://schemas.microsoft.com/office/drawing/2014/main" id="{0327FCB1-DE4A-4422-A891-FD15B5C8F9E6}"/>
                </a:ext>
              </a:extLst>
            </p:cNvPr>
            <p:cNvSpPr/>
            <p:nvPr/>
          </p:nvSpPr>
          <p:spPr>
            <a:xfrm>
              <a:off x="5639073" y="4383773"/>
              <a:ext cx="1146250" cy="1117433"/>
            </a:xfrm>
            <a:prstGeom prst="roundRect">
              <a:avLst>
                <a:gd name="adj" fmla="val 19882"/>
              </a:avLst>
            </a:prstGeom>
            <a:gradFill>
              <a:gsLst>
                <a:gs pos="0">
                  <a:srgbClr val="01AEF0"/>
                </a:gs>
                <a:gs pos="100000">
                  <a:srgbClr val="E0EEF1"/>
                </a:gs>
              </a:gsLst>
              <a:lin ang="5400000" scaled="1"/>
            </a:gradFill>
            <a:ln w="76200">
              <a:solidFill>
                <a:srgbClr val="6F44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2" name="Oval 161">
              <a:extLst>
                <a:ext uri="{FF2B5EF4-FFF2-40B4-BE49-F238E27FC236}">
                  <a16:creationId xmlns:a16="http://schemas.microsoft.com/office/drawing/2014/main" id="{4D55B98F-76EC-4B36-A9F7-739F63D4BB75}"/>
                </a:ext>
              </a:extLst>
            </p:cNvPr>
            <p:cNvSpPr/>
            <p:nvPr/>
          </p:nvSpPr>
          <p:spPr>
            <a:xfrm>
              <a:off x="5751281" y="4385458"/>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3" name="Oval 162">
              <a:extLst>
                <a:ext uri="{FF2B5EF4-FFF2-40B4-BE49-F238E27FC236}">
                  <a16:creationId xmlns:a16="http://schemas.microsoft.com/office/drawing/2014/main" id="{699FA526-92C5-4885-9B3B-A5A10EC04273}"/>
                </a:ext>
              </a:extLst>
            </p:cNvPr>
            <p:cNvSpPr/>
            <p:nvPr/>
          </p:nvSpPr>
          <p:spPr>
            <a:xfrm>
              <a:off x="5892940" y="4359432"/>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4" name="Oval 163">
              <a:extLst>
                <a:ext uri="{FF2B5EF4-FFF2-40B4-BE49-F238E27FC236}">
                  <a16:creationId xmlns:a16="http://schemas.microsoft.com/office/drawing/2014/main" id="{183FAD77-88A6-4504-BE72-ADC4A7798284}"/>
                </a:ext>
              </a:extLst>
            </p:cNvPr>
            <p:cNvSpPr/>
            <p:nvPr/>
          </p:nvSpPr>
          <p:spPr>
            <a:xfrm>
              <a:off x="6034765" y="4374297"/>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5" name="Oval 164">
              <a:extLst>
                <a:ext uri="{FF2B5EF4-FFF2-40B4-BE49-F238E27FC236}">
                  <a16:creationId xmlns:a16="http://schemas.microsoft.com/office/drawing/2014/main" id="{9DDD6D2C-188A-4C36-84E7-6AE6E817F598}"/>
                </a:ext>
              </a:extLst>
            </p:cNvPr>
            <p:cNvSpPr/>
            <p:nvPr/>
          </p:nvSpPr>
          <p:spPr>
            <a:xfrm>
              <a:off x="6169666" y="4359431"/>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6" name="Oval 165">
              <a:extLst>
                <a:ext uri="{FF2B5EF4-FFF2-40B4-BE49-F238E27FC236}">
                  <a16:creationId xmlns:a16="http://schemas.microsoft.com/office/drawing/2014/main" id="{49FEDF84-FE67-4D53-AF7C-638BB2238C9B}"/>
                </a:ext>
              </a:extLst>
            </p:cNvPr>
            <p:cNvSpPr/>
            <p:nvPr/>
          </p:nvSpPr>
          <p:spPr>
            <a:xfrm>
              <a:off x="6283148" y="4374296"/>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7" name="Oval 166">
              <a:extLst>
                <a:ext uri="{FF2B5EF4-FFF2-40B4-BE49-F238E27FC236}">
                  <a16:creationId xmlns:a16="http://schemas.microsoft.com/office/drawing/2014/main" id="{F19EA577-21F3-4ABA-9C2E-3743B6A06192}"/>
                </a:ext>
              </a:extLst>
            </p:cNvPr>
            <p:cNvSpPr/>
            <p:nvPr/>
          </p:nvSpPr>
          <p:spPr>
            <a:xfrm>
              <a:off x="6397559" y="4360635"/>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8" name="Oval 167">
              <a:extLst>
                <a:ext uri="{FF2B5EF4-FFF2-40B4-BE49-F238E27FC236}">
                  <a16:creationId xmlns:a16="http://schemas.microsoft.com/office/drawing/2014/main" id="{2E478E17-486B-4B12-A15B-C7BBF18F48B7}"/>
                </a:ext>
              </a:extLst>
            </p:cNvPr>
            <p:cNvSpPr/>
            <p:nvPr/>
          </p:nvSpPr>
          <p:spPr>
            <a:xfrm>
              <a:off x="6547019" y="437059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9" name="Oval 168">
              <a:extLst>
                <a:ext uri="{FF2B5EF4-FFF2-40B4-BE49-F238E27FC236}">
                  <a16:creationId xmlns:a16="http://schemas.microsoft.com/office/drawing/2014/main" id="{C65C5A56-565D-4FED-86C7-61E029782D70}"/>
                </a:ext>
              </a:extLst>
            </p:cNvPr>
            <p:cNvSpPr/>
            <p:nvPr/>
          </p:nvSpPr>
          <p:spPr>
            <a:xfrm>
              <a:off x="6668911" y="4402495"/>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0" name="Oval 169">
              <a:extLst>
                <a:ext uri="{FF2B5EF4-FFF2-40B4-BE49-F238E27FC236}">
                  <a16:creationId xmlns:a16="http://schemas.microsoft.com/office/drawing/2014/main" id="{81FD9B7B-B65B-4D62-873C-BD6A0CE31E0E}"/>
                </a:ext>
              </a:extLst>
            </p:cNvPr>
            <p:cNvSpPr/>
            <p:nvPr/>
          </p:nvSpPr>
          <p:spPr>
            <a:xfrm>
              <a:off x="6737625" y="4486190"/>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1" name="Oval 170">
              <a:extLst>
                <a:ext uri="{FF2B5EF4-FFF2-40B4-BE49-F238E27FC236}">
                  <a16:creationId xmlns:a16="http://schemas.microsoft.com/office/drawing/2014/main" id="{C491B24C-CD8C-431F-AFD7-1568D688B84C}"/>
                </a:ext>
              </a:extLst>
            </p:cNvPr>
            <p:cNvSpPr/>
            <p:nvPr/>
          </p:nvSpPr>
          <p:spPr>
            <a:xfrm>
              <a:off x="6770292" y="4608273"/>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2" name="Oval 171">
              <a:extLst>
                <a:ext uri="{FF2B5EF4-FFF2-40B4-BE49-F238E27FC236}">
                  <a16:creationId xmlns:a16="http://schemas.microsoft.com/office/drawing/2014/main" id="{1D4C90C1-969B-452C-ACC9-C3F4D112BD6E}"/>
                </a:ext>
              </a:extLst>
            </p:cNvPr>
            <p:cNvSpPr/>
            <p:nvPr/>
          </p:nvSpPr>
          <p:spPr>
            <a:xfrm>
              <a:off x="6760484" y="471146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3" name="Oval 172">
              <a:extLst>
                <a:ext uri="{FF2B5EF4-FFF2-40B4-BE49-F238E27FC236}">
                  <a16:creationId xmlns:a16="http://schemas.microsoft.com/office/drawing/2014/main" id="{9E544F30-9985-47D2-B326-FBCE453BC36C}"/>
                </a:ext>
              </a:extLst>
            </p:cNvPr>
            <p:cNvSpPr/>
            <p:nvPr/>
          </p:nvSpPr>
          <p:spPr>
            <a:xfrm>
              <a:off x="6763215" y="4833550"/>
              <a:ext cx="45719" cy="45719"/>
            </a:xfrm>
            <a:prstGeom prst="ellipse">
              <a:avLst/>
            </a:prstGeom>
            <a:solidFill>
              <a:srgbClr val="CC3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4" name="Oval 173">
              <a:extLst>
                <a:ext uri="{FF2B5EF4-FFF2-40B4-BE49-F238E27FC236}">
                  <a16:creationId xmlns:a16="http://schemas.microsoft.com/office/drawing/2014/main" id="{047C051C-C056-415B-B997-514B66265327}"/>
                </a:ext>
              </a:extLst>
            </p:cNvPr>
            <p:cNvSpPr/>
            <p:nvPr/>
          </p:nvSpPr>
          <p:spPr>
            <a:xfrm>
              <a:off x="5666236" y="4461313"/>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5" name="Oval 174">
              <a:extLst>
                <a:ext uri="{FF2B5EF4-FFF2-40B4-BE49-F238E27FC236}">
                  <a16:creationId xmlns:a16="http://schemas.microsoft.com/office/drawing/2014/main" id="{F1D49365-037B-4A07-9462-48384C784865}"/>
                </a:ext>
              </a:extLst>
            </p:cNvPr>
            <p:cNvSpPr/>
            <p:nvPr/>
          </p:nvSpPr>
          <p:spPr>
            <a:xfrm>
              <a:off x="5618193" y="4659285"/>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6" name="Oval 175">
              <a:extLst>
                <a:ext uri="{FF2B5EF4-FFF2-40B4-BE49-F238E27FC236}">
                  <a16:creationId xmlns:a16="http://schemas.microsoft.com/office/drawing/2014/main" id="{3BA3A0D0-ED09-4B66-8EC3-EE55FB08A524}"/>
                </a:ext>
              </a:extLst>
            </p:cNvPr>
            <p:cNvSpPr/>
            <p:nvPr/>
          </p:nvSpPr>
          <p:spPr>
            <a:xfrm>
              <a:off x="5618193" y="4779987"/>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7" name="Oval 176">
              <a:extLst>
                <a:ext uri="{FF2B5EF4-FFF2-40B4-BE49-F238E27FC236}">
                  <a16:creationId xmlns:a16="http://schemas.microsoft.com/office/drawing/2014/main" id="{0467E963-6A1F-48F4-B69A-1A086474DE2B}"/>
                </a:ext>
              </a:extLst>
            </p:cNvPr>
            <p:cNvSpPr/>
            <p:nvPr/>
          </p:nvSpPr>
          <p:spPr>
            <a:xfrm>
              <a:off x="5613766" y="454802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8" name="Oval 177">
              <a:extLst>
                <a:ext uri="{FF2B5EF4-FFF2-40B4-BE49-F238E27FC236}">
                  <a16:creationId xmlns:a16="http://schemas.microsoft.com/office/drawing/2014/main" id="{CD1B5064-747E-4A98-A3D4-C9166F8B960F}"/>
                </a:ext>
              </a:extLst>
            </p:cNvPr>
            <p:cNvSpPr/>
            <p:nvPr/>
          </p:nvSpPr>
          <p:spPr>
            <a:xfrm>
              <a:off x="5611394" y="490910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9" name="Oval 178">
              <a:extLst>
                <a:ext uri="{FF2B5EF4-FFF2-40B4-BE49-F238E27FC236}">
                  <a16:creationId xmlns:a16="http://schemas.microsoft.com/office/drawing/2014/main" id="{C564A759-4875-48DC-802B-E559DE0391A1}"/>
                </a:ext>
              </a:extLst>
            </p:cNvPr>
            <p:cNvSpPr/>
            <p:nvPr/>
          </p:nvSpPr>
          <p:spPr>
            <a:xfrm>
              <a:off x="6689067" y="5430857"/>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0" name="Oval 179">
              <a:extLst>
                <a:ext uri="{FF2B5EF4-FFF2-40B4-BE49-F238E27FC236}">
                  <a16:creationId xmlns:a16="http://schemas.microsoft.com/office/drawing/2014/main" id="{978C915E-4E37-41E8-B335-BC50599261D4}"/>
                </a:ext>
              </a:extLst>
            </p:cNvPr>
            <p:cNvSpPr/>
            <p:nvPr/>
          </p:nvSpPr>
          <p:spPr>
            <a:xfrm>
              <a:off x="6759681" y="4954767"/>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1" name="Oval 180">
              <a:extLst>
                <a:ext uri="{FF2B5EF4-FFF2-40B4-BE49-F238E27FC236}">
                  <a16:creationId xmlns:a16="http://schemas.microsoft.com/office/drawing/2014/main" id="{8499E8EA-7F51-413F-AE6E-09CAD59C761F}"/>
                </a:ext>
              </a:extLst>
            </p:cNvPr>
            <p:cNvSpPr/>
            <p:nvPr/>
          </p:nvSpPr>
          <p:spPr>
            <a:xfrm>
              <a:off x="5618790" y="5031202"/>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2" name="Oval 181">
              <a:extLst>
                <a:ext uri="{FF2B5EF4-FFF2-40B4-BE49-F238E27FC236}">
                  <a16:creationId xmlns:a16="http://schemas.microsoft.com/office/drawing/2014/main" id="{0A709C0A-86C6-4694-A652-304E972F3FCF}"/>
                </a:ext>
              </a:extLst>
            </p:cNvPr>
            <p:cNvSpPr/>
            <p:nvPr/>
          </p:nvSpPr>
          <p:spPr>
            <a:xfrm>
              <a:off x="6770292" y="508289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3" name="Oval 182">
              <a:extLst>
                <a:ext uri="{FF2B5EF4-FFF2-40B4-BE49-F238E27FC236}">
                  <a16:creationId xmlns:a16="http://schemas.microsoft.com/office/drawing/2014/main" id="{6EE7E305-1612-49DE-848E-492FBABD4495}"/>
                </a:ext>
              </a:extLst>
            </p:cNvPr>
            <p:cNvSpPr/>
            <p:nvPr/>
          </p:nvSpPr>
          <p:spPr>
            <a:xfrm>
              <a:off x="5611394" y="5147749"/>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4" name="Oval 183">
              <a:extLst>
                <a:ext uri="{FF2B5EF4-FFF2-40B4-BE49-F238E27FC236}">
                  <a16:creationId xmlns:a16="http://schemas.microsoft.com/office/drawing/2014/main" id="{46855270-FB25-4D06-8AE4-5E1B48366838}"/>
                </a:ext>
              </a:extLst>
            </p:cNvPr>
            <p:cNvSpPr/>
            <p:nvPr/>
          </p:nvSpPr>
          <p:spPr>
            <a:xfrm>
              <a:off x="5618193" y="5268337"/>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5" name="Oval 184">
              <a:extLst>
                <a:ext uri="{FF2B5EF4-FFF2-40B4-BE49-F238E27FC236}">
                  <a16:creationId xmlns:a16="http://schemas.microsoft.com/office/drawing/2014/main" id="{120276BB-BB21-4D7E-9F69-94719335DA1F}"/>
                </a:ext>
              </a:extLst>
            </p:cNvPr>
            <p:cNvSpPr/>
            <p:nvPr/>
          </p:nvSpPr>
          <p:spPr>
            <a:xfrm>
              <a:off x="6770291" y="5198728"/>
              <a:ext cx="45719" cy="45719"/>
            </a:xfrm>
            <a:prstGeom prst="ellipse">
              <a:avLst/>
            </a:prstGeom>
            <a:solidFill>
              <a:srgbClr val="EF6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6" name="Oval 185">
              <a:extLst>
                <a:ext uri="{FF2B5EF4-FFF2-40B4-BE49-F238E27FC236}">
                  <a16:creationId xmlns:a16="http://schemas.microsoft.com/office/drawing/2014/main" id="{50879105-8277-423B-85B8-339685E5EAD8}"/>
                </a:ext>
              </a:extLst>
            </p:cNvPr>
            <p:cNvSpPr/>
            <p:nvPr/>
          </p:nvSpPr>
          <p:spPr>
            <a:xfrm>
              <a:off x="5669738" y="539906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7" name="Oval 186">
              <a:extLst>
                <a:ext uri="{FF2B5EF4-FFF2-40B4-BE49-F238E27FC236}">
                  <a16:creationId xmlns:a16="http://schemas.microsoft.com/office/drawing/2014/main" id="{9104BA96-311C-4F62-B7FF-0E6CED36BF0D}"/>
                </a:ext>
              </a:extLst>
            </p:cNvPr>
            <p:cNvSpPr/>
            <p:nvPr/>
          </p:nvSpPr>
          <p:spPr>
            <a:xfrm>
              <a:off x="6747958" y="5315761"/>
              <a:ext cx="45719" cy="457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8" name="Oval 187">
              <a:extLst>
                <a:ext uri="{FF2B5EF4-FFF2-40B4-BE49-F238E27FC236}">
                  <a16:creationId xmlns:a16="http://schemas.microsoft.com/office/drawing/2014/main" id="{5749154F-4981-4AF9-8EC5-24358BC1A15F}"/>
                </a:ext>
              </a:extLst>
            </p:cNvPr>
            <p:cNvSpPr/>
            <p:nvPr/>
          </p:nvSpPr>
          <p:spPr>
            <a:xfrm>
              <a:off x="5931463" y="5487236"/>
              <a:ext cx="45719" cy="45719"/>
            </a:xfrm>
            <a:prstGeom prst="ellipse">
              <a:avLst/>
            </a:prstGeom>
            <a:solidFill>
              <a:srgbClr val="FB3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9" name="Oval 188">
              <a:extLst>
                <a:ext uri="{FF2B5EF4-FFF2-40B4-BE49-F238E27FC236}">
                  <a16:creationId xmlns:a16="http://schemas.microsoft.com/office/drawing/2014/main" id="{6A0047C5-A084-4EFC-ABBA-95980C64FADD}"/>
                </a:ext>
              </a:extLst>
            </p:cNvPr>
            <p:cNvSpPr/>
            <p:nvPr/>
          </p:nvSpPr>
          <p:spPr>
            <a:xfrm>
              <a:off x="5784633" y="5473268"/>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0" name="Oval 189">
              <a:extLst>
                <a:ext uri="{FF2B5EF4-FFF2-40B4-BE49-F238E27FC236}">
                  <a16:creationId xmlns:a16="http://schemas.microsoft.com/office/drawing/2014/main" id="{8BA46727-CC86-4E78-A8B4-957BB6BA6B86}"/>
                </a:ext>
              </a:extLst>
            </p:cNvPr>
            <p:cNvSpPr/>
            <p:nvPr/>
          </p:nvSpPr>
          <p:spPr>
            <a:xfrm>
              <a:off x="6086750" y="5482792"/>
              <a:ext cx="45719" cy="45719"/>
            </a:xfrm>
            <a:prstGeom prst="ellipse">
              <a:avLst/>
            </a:prstGeom>
            <a:solidFill>
              <a:srgbClr val="60B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1" name="Oval 190">
              <a:extLst>
                <a:ext uri="{FF2B5EF4-FFF2-40B4-BE49-F238E27FC236}">
                  <a16:creationId xmlns:a16="http://schemas.microsoft.com/office/drawing/2014/main" id="{BC9DD39C-12A4-46AD-88D1-6AA186DEDC63}"/>
                </a:ext>
              </a:extLst>
            </p:cNvPr>
            <p:cNvSpPr/>
            <p:nvPr/>
          </p:nvSpPr>
          <p:spPr>
            <a:xfrm>
              <a:off x="6262606" y="54827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2" name="Oval 191">
              <a:extLst>
                <a:ext uri="{FF2B5EF4-FFF2-40B4-BE49-F238E27FC236}">
                  <a16:creationId xmlns:a16="http://schemas.microsoft.com/office/drawing/2014/main" id="{B024DD96-DDB5-475C-8D5D-68171A2D3A92}"/>
                </a:ext>
              </a:extLst>
            </p:cNvPr>
            <p:cNvSpPr/>
            <p:nvPr/>
          </p:nvSpPr>
          <p:spPr>
            <a:xfrm>
              <a:off x="6395034" y="5469139"/>
              <a:ext cx="45719" cy="45719"/>
            </a:xfrm>
            <a:prstGeom prst="ellipse">
              <a:avLst/>
            </a:prstGeom>
            <a:solidFill>
              <a:srgbClr val="74C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3" name="Oval 192">
              <a:extLst>
                <a:ext uri="{FF2B5EF4-FFF2-40B4-BE49-F238E27FC236}">
                  <a16:creationId xmlns:a16="http://schemas.microsoft.com/office/drawing/2014/main" id="{03FC0824-1074-423D-AB38-BAB0067755DD}"/>
                </a:ext>
              </a:extLst>
            </p:cNvPr>
            <p:cNvSpPr/>
            <p:nvPr/>
          </p:nvSpPr>
          <p:spPr>
            <a:xfrm>
              <a:off x="6560734" y="5475792"/>
              <a:ext cx="45719" cy="45719"/>
            </a:xfrm>
            <a:prstGeom prst="ellipse">
              <a:avLst/>
            </a:prstGeom>
            <a:solidFill>
              <a:srgbClr val="9845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94" name="Group 193">
            <a:extLst>
              <a:ext uri="{FF2B5EF4-FFF2-40B4-BE49-F238E27FC236}">
                <a16:creationId xmlns:a16="http://schemas.microsoft.com/office/drawing/2014/main" id="{55EE5414-651B-4457-8C4D-166CCF51AB6E}"/>
              </a:ext>
            </a:extLst>
          </p:cNvPr>
          <p:cNvGrpSpPr/>
          <p:nvPr/>
        </p:nvGrpSpPr>
        <p:grpSpPr>
          <a:xfrm>
            <a:off x="860949" y="484197"/>
            <a:ext cx="3944324" cy="895536"/>
            <a:chOff x="1161002" y="546887"/>
            <a:chExt cx="2664126" cy="895536"/>
          </a:xfrm>
        </p:grpSpPr>
        <p:sp>
          <p:nvSpPr>
            <p:cNvPr id="195" name="TextBox 194">
              <a:extLst>
                <a:ext uri="{FF2B5EF4-FFF2-40B4-BE49-F238E27FC236}">
                  <a16:creationId xmlns:a16="http://schemas.microsoft.com/office/drawing/2014/main" id="{B0D45A3E-365C-4ADB-8E90-58CA288051FB}"/>
                </a:ext>
              </a:extLst>
            </p:cNvPr>
            <p:cNvSpPr txBox="1"/>
            <p:nvPr/>
          </p:nvSpPr>
          <p:spPr>
            <a:xfrm>
              <a:off x="1807707" y="546887"/>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srgbClr val="0055A6"/>
                </a:solidFill>
                <a:effectLst/>
                <a:uLnTx/>
                <a:uFillTx/>
                <a:latin typeface="Lobster" panose="020F0502020204030204" pitchFamily="2" charset="-93"/>
                <a:ea typeface="+mn-ea"/>
                <a:cs typeface="+mn-cs"/>
              </a:endParaRPr>
            </a:p>
          </p:txBody>
        </p:sp>
        <p:sp>
          <p:nvSpPr>
            <p:cNvPr id="196" name="TextBox 195">
              <a:extLst>
                <a:ext uri="{FF2B5EF4-FFF2-40B4-BE49-F238E27FC236}">
                  <a16:creationId xmlns:a16="http://schemas.microsoft.com/office/drawing/2014/main" id="{355E9787-2D05-40A2-9ED4-A108995580DE}"/>
                </a:ext>
              </a:extLst>
            </p:cNvPr>
            <p:cNvSpPr txBox="1"/>
            <p:nvPr/>
          </p:nvSpPr>
          <p:spPr>
            <a:xfrm>
              <a:off x="1161002" y="796092"/>
              <a:ext cx="20174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rPr>
                <a:t>ÁNH SÁNG</a:t>
              </a:r>
              <a:endParaRPr kumimoji="0" lang="vi-VN" sz="3600" b="1" i="0" u="none" strike="noStrike" kern="1200" cap="none" spc="0" normalizeH="0" baseline="0" noProof="0" dirty="0">
                <a:ln>
                  <a:solidFill>
                    <a:sysClr val="windowText" lastClr="000000"/>
                  </a:solidFill>
                </a:ln>
                <a:solidFill>
                  <a:schemeClr val="bg1"/>
                </a:solidFill>
                <a:effectLst/>
                <a:uLnTx/>
                <a:uFillTx/>
                <a:latin typeface="Calibri" panose="020F0502020204030204" pitchFamily="34" charset="0"/>
                <a:cs typeface="Calibri" panose="020F0502020204030204" pitchFamily="34" charset="0"/>
              </a:endParaRPr>
            </a:p>
          </p:txBody>
        </p:sp>
      </p:grpSp>
      <p:grpSp>
        <p:nvGrpSpPr>
          <p:cNvPr id="198" name="Group 197">
            <a:extLst>
              <a:ext uri="{FF2B5EF4-FFF2-40B4-BE49-F238E27FC236}">
                <a16:creationId xmlns:a16="http://schemas.microsoft.com/office/drawing/2014/main" id="{FF6C3AF1-C440-4BEB-AB8F-919AB4382611}"/>
              </a:ext>
            </a:extLst>
          </p:cNvPr>
          <p:cNvGrpSpPr/>
          <p:nvPr/>
        </p:nvGrpSpPr>
        <p:grpSpPr>
          <a:xfrm>
            <a:off x="519798" y="1934648"/>
            <a:ext cx="1301832" cy="1307362"/>
            <a:chOff x="1418899" y="1821327"/>
            <a:chExt cx="1301832" cy="1307362"/>
          </a:xfrm>
        </p:grpSpPr>
        <p:grpSp>
          <p:nvGrpSpPr>
            <p:cNvPr id="205" name="Group 204">
              <a:extLst>
                <a:ext uri="{FF2B5EF4-FFF2-40B4-BE49-F238E27FC236}">
                  <a16:creationId xmlns:a16="http://schemas.microsoft.com/office/drawing/2014/main" id="{B2C40776-E62B-4B71-838F-C638718761EF}"/>
                </a:ext>
              </a:extLst>
            </p:cNvPr>
            <p:cNvGrpSpPr/>
            <p:nvPr/>
          </p:nvGrpSpPr>
          <p:grpSpPr>
            <a:xfrm>
              <a:off x="1418899" y="1821327"/>
              <a:ext cx="1301832" cy="1307362"/>
              <a:chOff x="1682592" y="1817834"/>
              <a:chExt cx="1301832" cy="1307362"/>
            </a:xfrm>
          </p:grpSpPr>
          <p:sp>
            <p:nvSpPr>
              <p:cNvPr id="207" name="Rectangle: Rounded Corners 206">
                <a:extLst>
                  <a:ext uri="{FF2B5EF4-FFF2-40B4-BE49-F238E27FC236}">
                    <a16:creationId xmlns:a16="http://schemas.microsoft.com/office/drawing/2014/main" id="{D678BC0B-BCC1-49FB-B346-E3E9E95CD4DF}"/>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8" name="Rectangle: Rounded Corners 207">
                <a:extLst>
                  <a:ext uri="{FF2B5EF4-FFF2-40B4-BE49-F238E27FC236}">
                    <a16:creationId xmlns:a16="http://schemas.microsoft.com/office/drawing/2014/main" id="{8D129F5B-4D91-4427-8BB3-27D5190DC98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6" name="Rectangle: Rounded Corners 205">
              <a:extLst>
                <a:ext uri="{FF2B5EF4-FFF2-40B4-BE49-F238E27FC236}">
                  <a16:creationId xmlns:a16="http://schemas.microsoft.com/office/drawing/2014/main" id="{F6AF7421-CA5C-43A7-A6D6-D14B04EC71A2}"/>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4" name="TextBox 203">
            <a:extLst>
              <a:ext uri="{FF2B5EF4-FFF2-40B4-BE49-F238E27FC236}">
                <a16:creationId xmlns:a16="http://schemas.microsoft.com/office/drawing/2014/main" id="{50AB5A02-BD19-4CC5-8E53-6A3416CF8E38}"/>
              </a:ext>
            </a:extLst>
          </p:cNvPr>
          <p:cNvSpPr txBox="1"/>
          <p:nvPr/>
        </p:nvSpPr>
        <p:spPr>
          <a:xfrm>
            <a:off x="1986187" y="2011609"/>
            <a:ext cx="969984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GV tắt</a:t>
            </a:r>
            <a:r>
              <a:rPr kumimoji="0" lang="vi-VN" altLang="en-US" sz="4000" b="1" i="0" u="none" strike="noStrike" kern="1200" cap="none" spc="0" normalizeH="0" noProof="0" dirty="0">
                <a:ln>
                  <a:noFill/>
                </a:ln>
                <a:solidFill>
                  <a:schemeClr val="bg1"/>
                </a:solidFill>
                <a:effectLst/>
                <a:uLnTx/>
                <a:uFillTx/>
                <a:latin typeface="Calibri" panose="020F0502020204030204" pitchFamily="34" charset="0"/>
                <a:cs typeface="Calibri" panose="020F0502020204030204" pitchFamily="34" charset="0"/>
              </a:rPr>
              <a:t> hết đèn trong phòng, đóng rèm cửa và yêu cầu HS quan sát vật.</a:t>
            </a:r>
            <a:endParaRPr kumimoji="0" lang="en-US"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grpSp>
        <p:nvGrpSpPr>
          <p:cNvPr id="222" name="Group 221">
            <a:extLst>
              <a:ext uri="{FF2B5EF4-FFF2-40B4-BE49-F238E27FC236}">
                <a16:creationId xmlns:a16="http://schemas.microsoft.com/office/drawing/2014/main" id="{F2C19AD7-8C7E-47D5-9BFC-286D183F9A97}"/>
              </a:ext>
            </a:extLst>
          </p:cNvPr>
          <p:cNvGrpSpPr/>
          <p:nvPr/>
        </p:nvGrpSpPr>
        <p:grpSpPr>
          <a:xfrm>
            <a:off x="558286" y="3922607"/>
            <a:ext cx="1301832" cy="1307362"/>
            <a:chOff x="1418899" y="1821327"/>
            <a:chExt cx="1301832" cy="1307362"/>
          </a:xfrm>
        </p:grpSpPr>
        <p:grpSp>
          <p:nvGrpSpPr>
            <p:cNvPr id="229" name="Group 228">
              <a:extLst>
                <a:ext uri="{FF2B5EF4-FFF2-40B4-BE49-F238E27FC236}">
                  <a16:creationId xmlns:a16="http://schemas.microsoft.com/office/drawing/2014/main" id="{1FF93F1A-CE4A-4E45-8364-61988011A983}"/>
                </a:ext>
              </a:extLst>
            </p:cNvPr>
            <p:cNvGrpSpPr/>
            <p:nvPr/>
          </p:nvGrpSpPr>
          <p:grpSpPr>
            <a:xfrm>
              <a:off x="1418899" y="1821327"/>
              <a:ext cx="1301832" cy="1307362"/>
              <a:chOff x="1682592" y="1817834"/>
              <a:chExt cx="1301832" cy="1307362"/>
            </a:xfrm>
          </p:grpSpPr>
          <p:sp>
            <p:nvSpPr>
              <p:cNvPr id="234" name="Rectangle: Rounded Corners 233">
                <a:extLst>
                  <a:ext uri="{FF2B5EF4-FFF2-40B4-BE49-F238E27FC236}">
                    <a16:creationId xmlns:a16="http://schemas.microsoft.com/office/drawing/2014/main" id="{CC38839B-801A-4C4E-923B-3FE26691F026}"/>
                  </a:ext>
                </a:extLst>
              </p:cNvPr>
              <p:cNvSpPr/>
              <p:nvPr/>
            </p:nvSpPr>
            <p:spPr>
              <a:xfrm>
                <a:off x="1682592" y="1817834"/>
                <a:ext cx="1301832" cy="1307362"/>
              </a:xfrm>
              <a:prstGeom prst="roundRect">
                <a:avLst>
                  <a:gd name="adj" fmla="val 15545"/>
                </a:avLst>
              </a:prstGeom>
              <a:solidFill>
                <a:schemeClr val="accent5">
                  <a:lumMod val="60000"/>
                  <a:lumOff val="40000"/>
                </a:schemeClr>
              </a:solidFill>
              <a:ln w="38100">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5" name="Rectangle: Rounded Corners 234">
                <a:extLst>
                  <a:ext uri="{FF2B5EF4-FFF2-40B4-BE49-F238E27FC236}">
                    <a16:creationId xmlns:a16="http://schemas.microsoft.com/office/drawing/2014/main" id="{F6C94401-9628-4857-8D93-C985B100C41D}"/>
                  </a:ext>
                </a:extLst>
              </p:cNvPr>
              <p:cNvSpPr/>
              <p:nvPr/>
            </p:nvSpPr>
            <p:spPr>
              <a:xfrm>
                <a:off x="1739199" y="1877984"/>
                <a:ext cx="1198689" cy="1184034"/>
              </a:xfrm>
              <a:prstGeom prst="roundRect">
                <a:avLst>
                  <a:gd name="adj" fmla="val 128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33" name="Rectangle: Rounded Corners 232">
              <a:extLst>
                <a:ext uri="{FF2B5EF4-FFF2-40B4-BE49-F238E27FC236}">
                  <a16:creationId xmlns:a16="http://schemas.microsoft.com/office/drawing/2014/main" id="{54B5EB3E-116A-4AFE-BC47-23302104AD75}"/>
                </a:ext>
              </a:extLst>
            </p:cNvPr>
            <p:cNvSpPr/>
            <p:nvPr/>
          </p:nvSpPr>
          <p:spPr>
            <a:xfrm>
              <a:off x="1496044" y="1894710"/>
              <a:ext cx="1157449" cy="1150664"/>
            </a:xfrm>
            <a:prstGeom prst="roundRect">
              <a:avLst>
                <a:gd name="adj" fmla="val 128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28" name="TextBox 227">
            <a:extLst>
              <a:ext uri="{FF2B5EF4-FFF2-40B4-BE49-F238E27FC236}">
                <a16:creationId xmlns:a16="http://schemas.microsoft.com/office/drawing/2014/main" id="{E84627A6-21E9-4636-931C-96E903E927D1}"/>
              </a:ext>
            </a:extLst>
          </p:cNvPr>
          <p:cNvSpPr txBox="1"/>
          <p:nvPr/>
        </p:nvSpPr>
        <p:spPr>
          <a:xfrm>
            <a:off x="1931753" y="3895335"/>
            <a:ext cx="9876416"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Sau đó</a:t>
            </a:r>
            <a:r>
              <a:rPr kumimoji="0" lang="vi-VN" altLang="en-US" sz="4000" b="1" i="0" u="none" strike="noStrike" kern="1200" cap="none" spc="0" normalizeH="0" noProof="0" dirty="0">
                <a:ln>
                  <a:noFill/>
                </a:ln>
                <a:solidFill>
                  <a:schemeClr val="bg1"/>
                </a:solidFill>
                <a:effectLst/>
                <a:uLnTx/>
                <a:uFillTx/>
                <a:latin typeface="Calibri" panose="020F0502020204030204" pitchFamily="34" charset="0"/>
                <a:cs typeface="Calibri" panose="020F0502020204030204" pitchFamily="34" charset="0"/>
              </a:rPr>
              <a:t> bật đèn lên, mở rèm và yêu cầu học sinh quan sát vật.</a:t>
            </a:r>
            <a:endParaRPr kumimoji="0" lang="en-US" altLang="en-US" sz="4000" b="1"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275" name="Picture 274">
            <a:extLst>
              <a:ext uri="{FF2B5EF4-FFF2-40B4-BE49-F238E27FC236}">
                <a16:creationId xmlns:a16="http://schemas.microsoft.com/office/drawing/2014/main" id="{ADC44D30-8B32-4789-AEEF-D6A413BEDF87}"/>
              </a:ext>
            </a:extLst>
          </p:cNvPr>
          <p:cNvPicPr>
            <a:picLocks noChangeAspect="1"/>
          </p:cNvPicPr>
          <p:nvPr/>
        </p:nvPicPr>
        <p:blipFill rotWithShape="1">
          <a:blip r:embed="rId16">
            <a:extLst>
              <a:ext uri="{BEBA8EAE-BF5A-486C-A8C5-ECC9F3942E4B}">
                <a14:imgProps xmlns:a14="http://schemas.microsoft.com/office/drawing/2010/main">
                  <a14:imgLayer r:embed="rId11">
                    <a14:imgEffect>
                      <a14:backgroundRemoval t="73889" b="90463" l="61979" r="72188">
                        <a14:foregroundMark x1="62604" y1="78333" x2="63177" y2="80556"/>
                        <a14:foregroundMark x1="61979" y1="77037" x2="61979" y2="77037"/>
                        <a14:foregroundMark x1="64323" y1="85648" x2="64323" y2="85648"/>
                        <a14:backgroundMark x1="66094" y1="86852" x2="66250" y2="87222"/>
                        <a14:backgroundMark x1="69323" y1="89167" x2="70521" y2="89074"/>
                        <a14:backgroundMark x1="66094" y1="87593" x2="66563" y2="88333"/>
                        <a14:backgroundMark x1="66042" y1="86204" x2="66823" y2="87593"/>
                        <a14:backgroundMark x1="67604" y1="88056" x2="67865" y2="88148"/>
                      </a14:backgroundRemoval>
                    </a14:imgEffect>
                  </a14:imgLayer>
                </a14:imgProps>
              </a:ext>
            </a:extLst>
          </a:blip>
          <a:srcRect l="61334" t="71824" r="26567" b="7462"/>
          <a:stretch/>
        </p:blipFill>
        <p:spPr>
          <a:xfrm>
            <a:off x="11119532" y="114441"/>
            <a:ext cx="1154166" cy="1111427"/>
          </a:xfrm>
          <a:prstGeom prst="rect">
            <a:avLst/>
          </a:prstGeom>
        </p:spPr>
      </p:pic>
      <p:sp>
        <p:nvSpPr>
          <p:cNvPr id="277" name="Rectangle: Rounded Corners 276">
            <a:extLst>
              <a:ext uri="{FF2B5EF4-FFF2-40B4-BE49-F238E27FC236}">
                <a16:creationId xmlns:a16="http://schemas.microsoft.com/office/drawing/2014/main" id="{0896035F-42B3-4BD2-932A-0456F62C15B6}"/>
              </a:ext>
            </a:extLst>
          </p:cNvPr>
          <p:cNvSpPr/>
          <p:nvPr/>
        </p:nvSpPr>
        <p:spPr>
          <a:xfrm>
            <a:off x="3274044" y="5385272"/>
            <a:ext cx="6405982" cy="933407"/>
          </a:xfrm>
          <a:prstGeom prst="roundRect">
            <a:avLst>
              <a:gd name="adj" fmla="val 50000"/>
            </a:avLst>
          </a:prstGeom>
          <a:gradFill>
            <a:gsLst>
              <a:gs pos="0">
                <a:srgbClr val="FC74C0"/>
              </a:gs>
              <a:gs pos="42000">
                <a:srgbClr val="DF166C"/>
              </a:gs>
            </a:gsLst>
            <a:lin ang="5400000" scaled="1"/>
          </a:gradFill>
          <a:ln w="38100">
            <a:solidFill>
              <a:srgbClr val="F249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9" name="TextBox 278">
            <a:extLst>
              <a:ext uri="{FF2B5EF4-FFF2-40B4-BE49-F238E27FC236}">
                <a16:creationId xmlns:a16="http://schemas.microsoft.com/office/drawing/2014/main" id="{0E70B527-6A86-44C5-9A63-70BBD834BFD0}"/>
              </a:ext>
            </a:extLst>
          </p:cNvPr>
          <p:cNvSpPr txBox="1"/>
          <p:nvPr/>
        </p:nvSpPr>
        <p:spPr>
          <a:xfrm>
            <a:off x="3341100" y="5487083"/>
            <a:ext cx="624994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500" noProof="0" dirty="0">
                <a:solidFill>
                  <a:prstClr val="white"/>
                </a:solidFill>
                <a:latin typeface="Lobster" panose="020F0502020204030204" pitchFamily="2" charset="-93"/>
              </a:rPr>
              <a:t>So sánh kết quả sau 2 lần</a:t>
            </a:r>
            <a:endParaRPr kumimoji="0" lang="vi-VN" sz="4500" b="0" i="0" u="none" strike="noStrike" kern="1200" cap="none" spc="0" normalizeH="0" baseline="0" noProof="0" dirty="0">
              <a:ln>
                <a:noFill/>
              </a:ln>
              <a:solidFill>
                <a:prstClr val="white"/>
              </a:solidFill>
              <a:effectLst/>
              <a:uLnTx/>
              <a:uFillTx/>
              <a:latin typeface="Lobster" panose="020F0502020204030204" pitchFamily="2" charset="-93"/>
              <a:ea typeface="+mn-ea"/>
              <a:cs typeface="+mn-cs"/>
            </a:endParaRPr>
          </a:p>
        </p:txBody>
      </p:sp>
      <p:pic>
        <p:nvPicPr>
          <p:cNvPr id="143" name="Picture 142">
            <a:extLst>
              <a:ext uri="{FF2B5EF4-FFF2-40B4-BE49-F238E27FC236}">
                <a16:creationId xmlns:a16="http://schemas.microsoft.com/office/drawing/2014/main" id="{7558D3BB-0C38-4BE4-B12F-CA71FEA995F5}"/>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6759" b="44352" l="55052" r="58646">
                        <a14:foregroundMark x1="56927" y1="44352" x2="56927" y2="44352"/>
                        <a14:foregroundMark x1="56875" y1="36759" x2="56875" y2="36759"/>
                      </a14:backgroundRemoval>
                    </a14:imgEffect>
                  </a14:imgLayer>
                </a14:imgProps>
              </a:ext>
            </a:extLst>
          </a:blip>
          <a:srcRect l="54667" t="35969" r="40908" b="54832"/>
          <a:stretch/>
        </p:blipFill>
        <p:spPr>
          <a:xfrm rot="20539716">
            <a:off x="842329" y="2217910"/>
            <a:ext cx="678425" cy="793313"/>
          </a:xfrm>
          <a:prstGeom prst="rect">
            <a:avLst/>
          </a:prstGeom>
        </p:spPr>
      </p:pic>
      <p:pic>
        <p:nvPicPr>
          <p:cNvPr id="144" name="Picture 143">
            <a:extLst>
              <a:ext uri="{FF2B5EF4-FFF2-40B4-BE49-F238E27FC236}">
                <a16:creationId xmlns:a16="http://schemas.microsoft.com/office/drawing/2014/main" id="{9F2D404F-23CB-4FC6-BC24-FFF60A020045}"/>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36759" b="44352" l="43594" r="48177">
                        <a14:foregroundMark x1="45052" y1="36759" x2="45052" y2="36759"/>
                      </a14:backgroundRemoval>
                    </a14:imgEffect>
                  </a14:imgLayer>
                </a14:imgProps>
              </a:ext>
            </a:extLst>
          </a:blip>
          <a:srcRect l="43059" t="36230" r="51234" b="54734"/>
          <a:stretch/>
        </p:blipFill>
        <p:spPr>
          <a:xfrm>
            <a:off x="786194" y="4219771"/>
            <a:ext cx="929853" cy="827991"/>
          </a:xfrm>
          <a:prstGeom prst="rect">
            <a:avLst/>
          </a:prstGeom>
        </p:spPr>
      </p:pic>
    </p:spTree>
    <p:extLst>
      <p:ext uri="{BB962C8B-B14F-4D97-AF65-F5344CB8AC3E}">
        <p14:creationId xmlns:p14="http://schemas.microsoft.com/office/powerpoint/2010/main" val="3782504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30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fill="hold"/>
                                        <p:tgtEl>
                                          <p:spTgt spid="143"/>
                                        </p:tgtEl>
                                        <p:attrNameLst>
                                          <p:attrName>ppt_x</p:attrName>
                                        </p:attrNameLst>
                                      </p:cBhvr>
                                      <p:tavLst>
                                        <p:tav tm="0">
                                          <p:val>
                                            <p:strVal val="#ppt_x"/>
                                          </p:val>
                                        </p:tav>
                                        <p:tav tm="100000">
                                          <p:val>
                                            <p:strVal val="#ppt_x"/>
                                          </p:val>
                                        </p:tav>
                                      </p:tavLst>
                                    </p:anim>
                                    <p:anim calcmode="lin" valueType="num">
                                      <p:cBhvr additive="base">
                                        <p:cTn id="8" dur="1000" fill="hold"/>
                                        <p:tgtEl>
                                          <p:spTgt spid="1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4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1000" fill="hold"/>
                                        <p:tgtEl>
                                          <p:spTgt spid="144"/>
                                        </p:tgtEl>
                                        <p:attrNameLst>
                                          <p:attrName>ppt_x</p:attrName>
                                        </p:attrNameLst>
                                      </p:cBhvr>
                                      <p:tavLst>
                                        <p:tav tm="0">
                                          <p:val>
                                            <p:strVal val="#ppt_x"/>
                                          </p:val>
                                        </p:tav>
                                        <p:tav tm="100000">
                                          <p:val>
                                            <p:strVal val="#ppt_x"/>
                                          </p:val>
                                        </p:tav>
                                      </p:tavLst>
                                    </p:anim>
                                    <p:anim calcmode="lin" valueType="num">
                                      <p:cBhvr additive="base">
                                        <p:cTn id="12" dur="10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04"/>
                                        </p:tgtEl>
                                        <p:attrNameLst>
                                          <p:attrName>style.visibility</p:attrName>
                                        </p:attrNameLst>
                                      </p:cBhvr>
                                      <p:to>
                                        <p:strVal val="visible"/>
                                      </p:to>
                                    </p:set>
                                    <p:anim calcmode="lin" valueType="num">
                                      <p:cBhvr additive="base">
                                        <p:cTn id="17" dur="500" fill="hold"/>
                                        <p:tgtEl>
                                          <p:spTgt spid="204"/>
                                        </p:tgtEl>
                                        <p:attrNameLst>
                                          <p:attrName>ppt_x</p:attrName>
                                        </p:attrNameLst>
                                      </p:cBhvr>
                                      <p:tavLst>
                                        <p:tav tm="0">
                                          <p:val>
                                            <p:strVal val="0-#ppt_w/2"/>
                                          </p:val>
                                        </p:tav>
                                        <p:tav tm="100000">
                                          <p:val>
                                            <p:strVal val="#ppt_x"/>
                                          </p:val>
                                        </p:tav>
                                      </p:tavLst>
                                    </p:anim>
                                    <p:anim calcmode="lin" valueType="num">
                                      <p:cBhvr additive="base">
                                        <p:cTn id="18" dur="500" fill="hold"/>
                                        <p:tgtEl>
                                          <p:spTgt spid="20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8"/>
                                        </p:tgtEl>
                                        <p:attrNameLst>
                                          <p:attrName>style.visibility</p:attrName>
                                        </p:attrNameLst>
                                      </p:cBhvr>
                                      <p:to>
                                        <p:strVal val="visible"/>
                                      </p:to>
                                    </p:set>
                                    <p:anim calcmode="lin" valueType="num">
                                      <p:cBhvr additive="base">
                                        <p:cTn id="21" dur="500" fill="hold"/>
                                        <p:tgtEl>
                                          <p:spTgt spid="228"/>
                                        </p:tgtEl>
                                        <p:attrNameLst>
                                          <p:attrName>ppt_x</p:attrName>
                                        </p:attrNameLst>
                                      </p:cBhvr>
                                      <p:tavLst>
                                        <p:tav tm="0">
                                          <p:val>
                                            <p:strVal val="0-#ppt_w/2"/>
                                          </p:val>
                                        </p:tav>
                                        <p:tav tm="100000">
                                          <p:val>
                                            <p:strVal val="#ppt_x"/>
                                          </p:val>
                                        </p:tav>
                                      </p:tavLst>
                                    </p:anim>
                                    <p:anim calcmode="lin" valueType="num">
                                      <p:cBhvr additive="base">
                                        <p:cTn id="22" dur="500" fill="hold"/>
                                        <p:tgtEl>
                                          <p:spTgt spid="22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7"/>
                                        </p:tgtEl>
                                        <p:attrNameLst>
                                          <p:attrName>style.visibility</p:attrName>
                                        </p:attrNameLst>
                                      </p:cBhvr>
                                      <p:to>
                                        <p:strVal val="visible"/>
                                      </p:to>
                                    </p:set>
                                    <p:anim calcmode="lin" valueType="num">
                                      <p:cBhvr additive="base">
                                        <p:cTn id="31" dur="500" fill="hold"/>
                                        <p:tgtEl>
                                          <p:spTgt spid="277"/>
                                        </p:tgtEl>
                                        <p:attrNameLst>
                                          <p:attrName>ppt_x</p:attrName>
                                        </p:attrNameLst>
                                      </p:cBhvr>
                                      <p:tavLst>
                                        <p:tav tm="0">
                                          <p:val>
                                            <p:strVal val="#ppt_x"/>
                                          </p:val>
                                        </p:tav>
                                        <p:tav tm="100000">
                                          <p:val>
                                            <p:strVal val="#ppt_x"/>
                                          </p:val>
                                        </p:tav>
                                      </p:tavLst>
                                    </p:anim>
                                    <p:anim calcmode="lin" valueType="num">
                                      <p:cBhvr additive="base">
                                        <p:cTn id="32"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228" grpId="0"/>
      <p:bldP spid="277" grpId="0" animBg="1"/>
      <p:bldP spid="27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C794-E374-415C-BFF8-34F88A8096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6B4CB2-34F0-4F04-81DE-4A424095A2D6}"/>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0E197ACA-01D0-4487-ADF0-0B0E48562100}"/>
              </a:ext>
            </a:extLst>
          </p:cNvPr>
          <p:cNvSpPr txBox="1"/>
          <p:nvPr/>
        </p:nvSpPr>
        <p:spPr>
          <a:xfrm>
            <a:off x="2376271" y="3444200"/>
            <a:ext cx="9145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phát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chiếu</a:t>
            </a:r>
            <a:r>
              <a:rPr kumimoji="0" lang="en-US" sz="32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sáng</a:t>
            </a:r>
            <a:endParaRPr kumimoji="0" lang="en-US" sz="32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mn-cs"/>
            </a:endParaRPr>
          </a:p>
        </p:txBody>
      </p:sp>
      <p:grpSp>
        <p:nvGrpSpPr>
          <p:cNvPr id="5" name="Group 4">
            <a:extLst>
              <a:ext uri="{FF2B5EF4-FFF2-40B4-BE49-F238E27FC236}">
                <a16:creationId xmlns:a16="http://schemas.microsoft.com/office/drawing/2014/main" id="{E371552B-4937-4633-A4AB-8B7343FB0F5E}"/>
              </a:ext>
            </a:extLst>
          </p:cNvPr>
          <p:cNvGrpSpPr/>
          <p:nvPr/>
        </p:nvGrpSpPr>
        <p:grpSpPr>
          <a:xfrm>
            <a:off x="5649468" y="2085669"/>
            <a:ext cx="1299388" cy="1286788"/>
            <a:chOff x="2612657" y="4823729"/>
            <a:chExt cx="1407447" cy="1423348"/>
          </a:xfrm>
        </p:grpSpPr>
        <p:sp>
          <p:nvSpPr>
            <p:cNvPr id="6" name="Oval 5">
              <a:extLst>
                <a:ext uri="{FF2B5EF4-FFF2-40B4-BE49-F238E27FC236}">
                  <a16:creationId xmlns:a16="http://schemas.microsoft.com/office/drawing/2014/main" id="{3928BD71-3CCC-4C86-9344-83EED4D0B179}"/>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0D9B64D9-4537-49F7-8F25-BD6395A8BE82}"/>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dirty="0">
                  <a:solidFill>
                    <a:prstClr val="white"/>
                  </a:solidFill>
                  <a:latin typeface="#9Slide07 Stormtrooper" panose="020B0500000000000000" pitchFamily="34" charset="0"/>
                </a:rPr>
                <a:t>2</a:t>
              </a:r>
              <a:endParaRPr kumimoji="0" lang="en-US" sz="5400" b="0" i="0" u="none" strike="noStrike" kern="1200" cap="none" spc="0" normalizeH="0" baseline="0" noProof="0" dirty="0">
                <a:ln>
                  <a:noFill/>
                </a:ln>
                <a:solidFill>
                  <a:prstClr val="white"/>
                </a:solidFill>
                <a:effectLst/>
                <a:uLnTx/>
                <a:uFillTx/>
                <a:latin typeface="#9Slide07 Stormtrooper" panose="020B0500000000000000" pitchFamily="34" charset="0"/>
                <a:ea typeface="+mn-ea"/>
                <a:cs typeface="+mn-cs"/>
              </a:endParaRPr>
            </a:p>
          </p:txBody>
        </p:sp>
      </p:grpSp>
    </p:spTree>
    <p:extLst>
      <p:ext uri="{BB962C8B-B14F-4D97-AF65-F5344CB8AC3E}">
        <p14:creationId xmlns:p14="http://schemas.microsoft.com/office/powerpoint/2010/main" val="93238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B8620-8AED-40D9-B6DC-FD6A61A58654}"/>
              </a:ext>
            </a:extLst>
          </p:cNvPr>
          <p:cNvPicPr>
            <a:picLocks noChangeAspect="1"/>
          </p:cNvPicPr>
          <p:nvPr/>
        </p:nvPicPr>
        <p:blipFill rotWithShape="1">
          <a:blip r:embed="rId2"/>
          <a:srcRect l="95682" t="3840" r="-21" b="5622"/>
          <a:stretch/>
        </p:blipFill>
        <p:spPr>
          <a:xfrm>
            <a:off x="11600329" y="2975"/>
            <a:ext cx="591671" cy="6855025"/>
          </a:xfrm>
          <a:prstGeom prst="rect">
            <a:avLst/>
          </a:prstGeom>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grpSp>
        <p:nvGrpSpPr>
          <p:cNvPr id="26" name="Group 25">
            <a:extLst>
              <a:ext uri="{FF2B5EF4-FFF2-40B4-BE49-F238E27FC236}">
                <a16:creationId xmlns:a16="http://schemas.microsoft.com/office/drawing/2014/main" id="{1D3A8AAE-244B-4F66-9254-458BC2635DC8}"/>
              </a:ext>
            </a:extLst>
          </p:cNvPr>
          <p:cNvGrpSpPr/>
          <p:nvPr/>
        </p:nvGrpSpPr>
        <p:grpSpPr>
          <a:xfrm>
            <a:off x="1163985" y="1191892"/>
            <a:ext cx="9717376" cy="5054904"/>
            <a:chOff x="4657385" y="78283"/>
            <a:chExt cx="2877229" cy="5910158"/>
          </a:xfrm>
        </p:grpSpPr>
        <p:grpSp>
          <p:nvGrpSpPr>
            <p:cNvPr id="21" name="Group 20">
              <a:extLst>
                <a:ext uri="{FF2B5EF4-FFF2-40B4-BE49-F238E27FC236}">
                  <a16:creationId xmlns:a16="http://schemas.microsoft.com/office/drawing/2014/main" id="{49FC9836-E54A-431E-A834-CE949421DF4E}"/>
                </a:ext>
              </a:extLst>
            </p:cNvPr>
            <p:cNvGrpSpPr/>
            <p:nvPr/>
          </p:nvGrpSpPr>
          <p:grpSpPr>
            <a:xfrm>
              <a:off x="4657385" y="78283"/>
              <a:ext cx="2877229" cy="5910158"/>
              <a:chOff x="4950628" y="1331820"/>
              <a:chExt cx="2290742" cy="4120363"/>
            </a:xfrm>
          </p:grpSpPr>
          <p:sp>
            <p:nvSpPr>
              <p:cNvPr id="19" name="Rectangle: Rounded Corners 18">
                <a:extLst>
                  <a:ext uri="{FF2B5EF4-FFF2-40B4-BE49-F238E27FC236}">
                    <a16:creationId xmlns:a16="http://schemas.microsoft.com/office/drawing/2014/main" id="{734C3243-A7A9-455D-91CA-3E414A6561CA}"/>
                  </a:ext>
                </a:extLst>
              </p:cNvPr>
              <p:cNvSpPr/>
              <p:nvPr/>
            </p:nvSpPr>
            <p:spPr>
              <a:xfrm>
                <a:off x="4950628" y="1331820"/>
                <a:ext cx="2290742" cy="4120363"/>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Plaque 1">
                <a:extLst>
                  <a:ext uri="{FF2B5EF4-FFF2-40B4-BE49-F238E27FC236}">
                    <a16:creationId xmlns:a16="http://schemas.microsoft.com/office/drawing/2014/main" id="{45C9B3D2-DA31-49FB-B888-D119E918B68F}"/>
                  </a:ext>
                </a:extLst>
              </p:cNvPr>
              <p:cNvSpPr/>
              <p:nvPr/>
            </p:nvSpPr>
            <p:spPr>
              <a:xfrm>
                <a:off x="5195119" y="1448844"/>
                <a:ext cx="1772228" cy="610506"/>
              </a:xfrm>
              <a:prstGeom prst="plaque">
                <a:avLst>
                  <a:gd name="adj" fmla="val 28514"/>
                </a:avLst>
              </a:prstGeom>
              <a:gradFill>
                <a:gsLst>
                  <a:gs pos="0">
                    <a:srgbClr val="FB89B7"/>
                  </a:gs>
                  <a:gs pos="74000">
                    <a:srgbClr val="FDC3DB"/>
                  </a:gs>
                  <a:gs pos="83000">
                    <a:srgbClr val="FDC3DB"/>
                  </a:gs>
                  <a:gs pos="100000">
                    <a:srgbClr val="FDC3DB"/>
                  </a:gs>
                </a:gsLst>
                <a:lin ang="5400000" scaled="1"/>
              </a:gradFill>
              <a:ln>
                <a:solidFill>
                  <a:srgbClr val="FB89B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8186B8EE-D4DF-4AC4-865E-B08C92EE3CEF}"/>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00841E9B-6329-44E0-A0F0-7CDDE830A7DD}"/>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id="{34BAD43D-3CA1-4D25-A2C1-1334F78238C3}"/>
                </a:ext>
              </a:extLst>
            </p:cNvPr>
            <p:cNvSpPr txBox="1"/>
            <p:nvPr/>
          </p:nvSpPr>
          <p:spPr>
            <a:xfrm>
              <a:off x="4854546" y="1289692"/>
              <a:ext cx="2556169" cy="41382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Mặt</a:t>
              </a:r>
              <a:r>
                <a:rPr kumimoji="0" lang="vi-VN" alt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trời là vật phát sáng tự nhiên. Con người có thể tạo ra được vật phát sáng, ví dụ: ngọn đuốc, đèn dầu, cây nến, đèn điện,...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Có những vật không phát sáng nhưng được chiếu sáng và phản chiếu ánh sáng chiếu vào nó. Ví dụ: Mặt Trăng, cột điện, tàu hỏa,... Phản chiếu ánh sáng mặt trời chiếu tới chúng.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6" name="TextBox 35">
            <a:extLst>
              <a:ext uri="{FF2B5EF4-FFF2-40B4-BE49-F238E27FC236}">
                <a16:creationId xmlns:a16="http://schemas.microsoft.com/office/drawing/2014/main" id="{0DFB23AB-7A20-48B0-9171-408A5DD45C6F}"/>
              </a:ext>
            </a:extLst>
          </p:cNvPr>
          <p:cNvSpPr txBox="1"/>
          <p:nvPr/>
        </p:nvSpPr>
        <p:spPr>
          <a:xfrm>
            <a:off x="1450088" y="1417557"/>
            <a:ext cx="91451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phát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sáng</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và</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vật</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được</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chiếu</a:t>
            </a:r>
            <a:r>
              <a:rPr kumimoji="0" lang="en-US" sz="3200" b="1"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chemeClr val="tx1">
                    <a:lumMod val="85000"/>
                    <a:lumOff val="15000"/>
                  </a:schemeClr>
                </a:solidFill>
                <a:effectLst/>
                <a:uLnTx/>
                <a:uFillTx/>
                <a:latin typeface="#9Slide07 IcielBC Cubano Normal" panose="00000500000000000000" pitchFamily="2" charset="0"/>
                <a:ea typeface="+mn-ea"/>
                <a:cs typeface="Times New Roman" panose="02020603050405020304" pitchFamily="18" charset="0"/>
              </a:rPr>
              <a:t>sáng</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7 IcielBC Cubano Normal" panose="00000500000000000000" pitchFamily="2" charset="0"/>
              <a:ea typeface="+mn-ea"/>
            </a:endParaRPr>
          </a:p>
        </p:txBody>
      </p:sp>
    </p:spTree>
    <p:extLst>
      <p:ext uri="{BB962C8B-B14F-4D97-AF65-F5344CB8AC3E}">
        <p14:creationId xmlns:p14="http://schemas.microsoft.com/office/powerpoint/2010/main" val="1997800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0-#ppt_w/2"/>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grpSp>
        <p:nvGrpSpPr>
          <p:cNvPr id="26" name="Group 25">
            <a:extLst>
              <a:ext uri="{FF2B5EF4-FFF2-40B4-BE49-F238E27FC236}">
                <a16:creationId xmlns:a16="http://schemas.microsoft.com/office/drawing/2014/main" id="{1D3A8AAE-244B-4F66-9254-458BC2635DC8}"/>
              </a:ext>
            </a:extLst>
          </p:cNvPr>
          <p:cNvGrpSpPr/>
          <p:nvPr/>
        </p:nvGrpSpPr>
        <p:grpSpPr>
          <a:xfrm>
            <a:off x="1101345" y="471752"/>
            <a:ext cx="9717376" cy="1815881"/>
            <a:chOff x="4677427" y="217561"/>
            <a:chExt cx="2877229" cy="2123118"/>
          </a:xfrm>
        </p:grpSpPr>
        <p:grpSp>
          <p:nvGrpSpPr>
            <p:cNvPr id="21" name="Group 20">
              <a:extLst>
                <a:ext uri="{FF2B5EF4-FFF2-40B4-BE49-F238E27FC236}">
                  <a16:creationId xmlns:a16="http://schemas.microsoft.com/office/drawing/2014/main" id="{49FC9836-E54A-431E-A834-CE949421DF4E}"/>
                </a:ext>
              </a:extLst>
            </p:cNvPr>
            <p:cNvGrpSpPr/>
            <p:nvPr/>
          </p:nvGrpSpPr>
          <p:grpSpPr>
            <a:xfrm>
              <a:off x="4677427" y="229310"/>
              <a:ext cx="2877229" cy="2070797"/>
              <a:chOff x="4966585" y="1437111"/>
              <a:chExt cx="2290742" cy="1443690"/>
            </a:xfrm>
          </p:grpSpPr>
          <p:sp>
            <p:nvSpPr>
              <p:cNvPr id="19" name="Rectangle: Rounded Corners 18">
                <a:extLst>
                  <a:ext uri="{FF2B5EF4-FFF2-40B4-BE49-F238E27FC236}">
                    <a16:creationId xmlns:a16="http://schemas.microsoft.com/office/drawing/2014/main" id="{734C3243-A7A9-455D-91CA-3E414A6561CA}"/>
                  </a:ext>
                </a:extLst>
              </p:cNvPr>
              <p:cNvSpPr/>
              <p:nvPr/>
            </p:nvSpPr>
            <p:spPr>
              <a:xfrm>
                <a:off x="4966585" y="1437111"/>
                <a:ext cx="2290742" cy="1443690"/>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Oval 2">
                <a:extLst>
                  <a:ext uri="{FF2B5EF4-FFF2-40B4-BE49-F238E27FC236}">
                    <a16:creationId xmlns:a16="http://schemas.microsoft.com/office/drawing/2014/main" id="{8186B8EE-D4DF-4AC4-865E-B08C92EE3CEF}"/>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Oval 19">
                <a:extLst>
                  <a:ext uri="{FF2B5EF4-FFF2-40B4-BE49-F238E27FC236}">
                    <a16:creationId xmlns:a16="http://schemas.microsoft.com/office/drawing/2014/main" id="{00841E9B-6329-44E0-A0F0-7CDDE830A7DD}"/>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id="{34BAD43D-3CA1-4D25-A2C1-1334F78238C3}"/>
                </a:ext>
              </a:extLst>
            </p:cNvPr>
            <p:cNvSpPr txBox="1"/>
            <p:nvPr/>
          </p:nvSpPr>
          <p:spPr>
            <a:xfrm>
              <a:off x="4849414" y="217561"/>
              <a:ext cx="2556169" cy="21231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Quan sát</a:t>
              </a:r>
              <a:r>
                <a:rPr kumimoji="0" lang="vi-VN" altLang="en-US"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hình 1, 2 và cho biết những vật nào là vật phát sáng, những vật nào là vật được chiếu sáng.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aseline="0" dirty="0">
                  <a:solidFill>
                    <a:srgbClr val="002060"/>
                  </a:solidFill>
                  <a:latin typeface="Cambria" panose="02040503050406030204" pitchFamily="18" charset="0"/>
                  <a:ea typeface="Cambria" panose="02040503050406030204" pitchFamily="18" charset="0"/>
                  <a:cs typeface="Times New Roman" panose="02020603050405020304" pitchFamily="18" charset="0"/>
                </a:rPr>
                <a:t>* Hãy</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nêu những ví dụ khác về vật phát sáng và vật được chiếu sáng.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CC32518F-933D-4ADD-B587-A39151A11858}"/>
              </a:ext>
            </a:extLst>
          </p:cNvPr>
          <p:cNvGrpSpPr/>
          <p:nvPr/>
        </p:nvGrpSpPr>
        <p:grpSpPr>
          <a:xfrm>
            <a:off x="3344720" y="5924512"/>
            <a:ext cx="6104358" cy="1477328"/>
            <a:chOff x="4657385" y="78283"/>
            <a:chExt cx="2877229" cy="2072070"/>
          </a:xfrm>
        </p:grpSpPr>
        <p:grpSp>
          <p:nvGrpSpPr>
            <p:cNvPr id="30" name="Group 29">
              <a:extLst>
                <a:ext uri="{FF2B5EF4-FFF2-40B4-BE49-F238E27FC236}">
                  <a16:creationId xmlns:a16="http://schemas.microsoft.com/office/drawing/2014/main" id="{DD1CD317-58DB-4F1A-AA7D-88857A197278}"/>
                </a:ext>
              </a:extLst>
            </p:cNvPr>
            <p:cNvGrpSpPr/>
            <p:nvPr/>
          </p:nvGrpSpPr>
          <p:grpSpPr>
            <a:xfrm>
              <a:off x="4657385" y="78283"/>
              <a:ext cx="2877229" cy="1157992"/>
              <a:chOff x="4950628" y="1331820"/>
              <a:chExt cx="2290742" cy="807313"/>
            </a:xfrm>
          </p:grpSpPr>
          <p:sp>
            <p:nvSpPr>
              <p:cNvPr id="32" name="Rectangle: Rounded Corners 31">
                <a:extLst>
                  <a:ext uri="{FF2B5EF4-FFF2-40B4-BE49-F238E27FC236}">
                    <a16:creationId xmlns:a16="http://schemas.microsoft.com/office/drawing/2014/main" id="{459F648C-9B0B-4C6A-A60B-FA7F4FC6C5C7}"/>
                  </a:ext>
                </a:extLst>
              </p:cNvPr>
              <p:cNvSpPr/>
              <p:nvPr/>
            </p:nvSpPr>
            <p:spPr>
              <a:xfrm>
                <a:off x="4950628" y="1331820"/>
                <a:ext cx="2290742" cy="807313"/>
              </a:xfrm>
              <a:prstGeom prst="roundRect">
                <a:avLst>
                  <a:gd name="adj" fmla="val 50000"/>
                </a:avLst>
              </a:prstGeom>
              <a:solidFill>
                <a:srgbClr val="FEE07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Plaque 32">
                <a:extLst>
                  <a:ext uri="{FF2B5EF4-FFF2-40B4-BE49-F238E27FC236}">
                    <a16:creationId xmlns:a16="http://schemas.microsoft.com/office/drawing/2014/main" id="{3AB88D6A-2BC1-4C5E-84FB-6BE5AC89AA41}"/>
                  </a:ext>
                </a:extLst>
              </p:cNvPr>
              <p:cNvSpPr/>
              <p:nvPr/>
            </p:nvSpPr>
            <p:spPr>
              <a:xfrm>
                <a:off x="5195119" y="1448844"/>
                <a:ext cx="1772228" cy="610506"/>
              </a:xfrm>
              <a:prstGeom prst="plaque">
                <a:avLst>
                  <a:gd name="adj" fmla="val 28514"/>
                </a:avLst>
              </a:prstGeom>
              <a:gradFill>
                <a:gsLst>
                  <a:gs pos="0">
                    <a:srgbClr val="FB89B7"/>
                  </a:gs>
                  <a:gs pos="74000">
                    <a:srgbClr val="FDC3DB"/>
                  </a:gs>
                  <a:gs pos="83000">
                    <a:srgbClr val="FDC3DB"/>
                  </a:gs>
                  <a:gs pos="100000">
                    <a:srgbClr val="FDC3DB"/>
                  </a:gs>
                </a:gsLst>
                <a:lin ang="5400000" scaled="1"/>
              </a:gradFill>
              <a:ln>
                <a:solidFill>
                  <a:srgbClr val="FB89B7"/>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Oval 33">
                <a:extLst>
                  <a:ext uri="{FF2B5EF4-FFF2-40B4-BE49-F238E27FC236}">
                    <a16:creationId xmlns:a16="http://schemas.microsoft.com/office/drawing/2014/main" id="{36CC8236-AD05-4A6C-BBAD-56CA9F9AC32E}"/>
                  </a:ext>
                </a:extLst>
              </p:cNvPr>
              <p:cNvSpPr/>
              <p:nvPr/>
            </p:nvSpPr>
            <p:spPr>
              <a:xfrm>
                <a:off x="5082144" y="1673568"/>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Oval 34">
                <a:extLst>
                  <a:ext uri="{FF2B5EF4-FFF2-40B4-BE49-F238E27FC236}">
                    <a16:creationId xmlns:a16="http://schemas.microsoft.com/office/drawing/2014/main" id="{582C791C-9C55-4E34-8853-258888EF9F1C}"/>
                  </a:ext>
                </a:extLst>
              </p:cNvPr>
              <p:cNvSpPr/>
              <p:nvPr/>
            </p:nvSpPr>
            <p:spPr>
              <a:xfrm>
                <a:off x="7015960" y="1701831"/>
                <a:ext cx="88669" cy="88669"/>
              </a:xfrm>
              <a:prstGeom prst="ellipse">
                <a:avLst/>
              </a:prstGeom>
              <a:solidFill>
                <a:srgbClr val="FEE07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1" name="TextBox 30">
              <a:extLst>
                <a:ext uri="{FF2B5EF4-FFF2-40B4-BE49-F238E27FC236}">
                  <a16:creationId xmlns:a16="http://schemas.microsoft.com/office/drawing/2014/main" id="{C2B6DDAE-E454-4376-BDFF-1519D096F8AA}"/>
                </a:ext>
              </a:extLst>
            </p:cNvPr>
            <p:cNvSpPr txBox="1"/>
            <p:nvPr/>
          </p:nvSpPr>
          <p:spPr>
            <a:xfrm>
              <a:off x="4790337" y="78283"/>
              <a:ext cx="2556169" cy="207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500" b="0" i="0" u="none" strike="noStrike" kern="1200" cap="none" spc="0" normalizeH="0" baseline="0" noProof="0" dirty="0">
                  <a:ln>
                    <a:noFill/>
                  </a:ln>
                  <a:solidFill>
                    <a:prstClr val="black"/>
                  </a:solidFill>
                  <a:effectLst/>
                  <a:uLnTx/>
                  <a:uFillTx/>
                  <a:latin typeface="#9Slide03 IcielPanton Black" panose="00000A00000000000000" pitchFamily="2" charset="0"/>
                  <a:ea typeface="+mn-ea"/>
                  <a:cs typeface="Times New Roman" panose="02020603050405020304" pitchFamily="18" charset="0"/>
                </a:rPr>
                <a:t>Thảo</a:t>
              </a:r>
              <a:r>
                <a:rPr kumimoji="0" lang="vi-VN" altLang="en-US" sz="4500" b="0" i="0" u="none" strike="noStrike" kern="1200" cap="none" spc="0" normalizeH="0" noProof="0" dirty="0">
                  <a:ln>
                    <a:noFill/>
                  </a:ln>
                  <a:solidFill>
                    <a:prstClr val="black"/>
                  </a:solidFill>
                  <a:effectLst/>
                  <a:uLnTx/>
                  <a:uFillTx/>
                  <a:latin typeface="#9Slide03 IcielPanton Black" panose="00000A00000000000000" pitchFamily="2" charset="0"/>
                  <a:ea typeface="+mn-ea"/>
                  <a:cs typeface="Times New Roman" panose="02020603050405020304" pitchFamily="18" charset="0"/>
                </a:rPr>
                <a:t> luận nhóm 2</a:t>
              </a:r>
              <a:endParaRPr kumimoji="0" lang="vi-VN" sz="5000" b="0" i="0" u="none" strike="noStrike" kern="1200" cap="none" spc="0" normalizeH="0" baseline="0" noProof="0" dirty="0">
                <a:ln>
                  <a:noFill/>
                </a:ln>
                <a:solidFill>
                  <a:prstClr val="black"/>
                </a:solidFill>
                <a:effectLst/>
                <a:uLnTx/>
                <a:uFillTx/>
                <a:latin typeface="#9Slide03 IcielPanton Black" panose="00000A00000000000000" pitchFamily="2" charset="0"/>
                <a:ea typeface="+mn-ea"/>
                <a:cs typeface="+mn-cs"/>
              </a:endParaRPr>
            </a:p>
          </p:txBody>
        </p:sp>
      </p:gr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2639" t="19877" r="28055" b="26543"/>
          <a:stretch/>
        </p:blipFill>
        <p:spPr>
          <a:xfrm>
            <a:off x="1784428" y="2378569"/>
            <a:ext cx="4398666" cy="3372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3611" t="27532" r="25555" b="17407"/>
          <a:stretch/>
        </p:blipFill>
        <p:spPr>
          <a:xfrm>
            <a:off x="6307987" y="2402674"/>
            <a:ext cx="4400425" cy="33377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8359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32639" t="19877" r="28055" b="26543"/>
          <a:stretch/>
        </p:blipFill>
        <p:spPr>
          <a:xfrm>
            <a:off x="2990999" y="1591547"/>
            <a:ext cx="6176177" cy="4735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id="{35269A4E-E8B1-4886-A3E1-809AA4C3B2E4}"/>
              </a:ext>
            </a:extLst>
          </p:cNvPr>
          <p:cNvCxnSpPr>
            <a:cxnSpLocks/>
          </p:cNvCxnSpPr>
          <p:nvPr/>
        </p:nvCxnSpPr>
        <p:spPr>
          <a:xfrm flipH="1">
            <a:off x="3047959" y="2388986"/>
            <a:ext cx="1748660" cy="79780"/>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16FC606-0D2F-40BC-BC3F-BBC3909981A8}"/>
              </a:ext>
            </a:extLst>
          </p:cNvPr>
          <p:cNvSpPr txBox="1"/>
          <p:nvPr/>
        </p:nvSpPr>
        <p:spPr>
          <a:xfrm>
            <a:off x="925809" y="2067543"/>
            <a:ext cx="22696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Vật</a:t>
            </a:r>
            <a:r>
              <a:rPr kumimoji="0" lang="en-US" alt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phát</a:t>
            </a:r>
            <a:r>
              <a:rPr kumimoji="0" lang="en-US" altLang="en-US" sz="40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altLang="en-US" sz="4000" b="1"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sáng</a:t>
            </a:r>
            <a:endParaRPr kumimoji="0" lang="en-US" sz="40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9" name="Oval 38">
            <a:extLst>
              <a:ext uri="{FF2B5EF4-FFF2-40B4-BE49-F238E27FC236}">
                <a16:creationId xmlns:a16="http://schemas.microsoft.com/office/drawing/2014/main" id="{B38B63D9-4BB7-4CC8-8DEE-F051C752331A}"/>
              </a:ext>
            </a:extLst>
          </p:cNvPr>
          <p:cNvSpPr/>
          <p:nvPr/>
        </p:nvSpPr>
        <p:spPr>
          <a:xfrm>
            <a:off x="4796619" y="3118585"/>
            <a:ext cx="3529125" cy="1629849"/>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8E7B087-6BA5-426E-A9D3-53E44BAF538A}"/>
              </a:ext>
            </a:extLst>
          </p:cNvPr>
          <p:cNvSpPr/>
          <p:nvPr/>
        </p:nvSpPr>
        <p:spPr>
          <a:xfrm>
            <a:off x="3553073" y="4223863"/>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3BD78CAE-CE48-4211-A59C-D0CBDA38BDE7}"/>
              </a:ext>
            </a:extLst>
          </p:cNvPr>
          <p:cNvCxnSpPr>
            <a:cxnSpLocks/>
          </p:cNvCxnSpPr>
          <p:nvPr/>
        </p:nvCxnSpPr>
        <p:spPr>
          <a:xfrm>
            <a:off x="6344544" y="4904006"/>
            <a:ext cx="3310895" cy="112131"/>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C4DCA0-B9EF-4AE0-AFD5-AC5547325B5A}"/>
              </a:ext>
            </a:extLst>
          </p:cNvPr>
          <p:cNvSpPr txBox="1"/>
          <p:nvPr/>
        </p:nvSpPr>
        <p:spPr>
          <a:xfrm>
            <a:off x="9414778" y="3836311"/>
            <a:ext cx="191583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rPr>
              <a:t>Vật được chiếu sáng</a:t>
            </a:r>
            <a:endParaRPr kumimoji="0" lang="en-US" sz="4000" b="0"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FA249583-C088-4389-92A1-3FC3DE124BEA}"/>
              </a:ext>
            </a:extLst>
          </p:cNvPr>
          <p:cNvSpPr/>
          <p:nvPr/>
        </p:nvSpPr>
        <p:spPr>
          <a:xfrm>
            <a:off x="4877045" y="1886552"/>
            <a:ext cx="1068007" cy="116442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8E7B087-6BA5-426E-A9D3-53E44BAF538A}"/>
              </a:ext>
            </a:extLst>
          </p:cNvPr>
          <p:cNvSpPr/>
          <p:nvPr/>
        </p:nvSpPr>
        <p:spPr>
          <a:xfrm rot="4705592">
            <a:off x="3116490" y="2928900"/>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54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ircle(in)">
                                      <p:cBhvr>
                                        <p:cTn id="12" dur="20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right)">
                                      <p:cBhvr>
                                        <p:cTn id="17" dur="500"/>
                                        <p:tgtEl>
                                          <p:spTgt spid="30"/>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circle(in)">
                                      <p:cBhvr>
                                        <p:cTn id="26" dur="2000"/>
                                        <p:tgtEl>
                                          <p:spTgt spid="3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circle(in)">
                                      <p:cBhvr>
                                        <p:cTn id="29" dur="2000"/>
                                        <p:tgtEl>
                                          <p:spTgt spid="4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circle(in)">
                                      <p:cBhvr>
                                        <p:cTn id="32" dur="20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up)">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40" grpId="0" animBg="1"/>
      <p:bldP spid="48" grpId="0"/>
      <p:bldP spid="49"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8546A82-2DDB-40D2-B030-DEB9C6F58B1D}"/>
              </a:ext>
            </a:extLst>
          </p:cNvPr>
          <p:cNvGrpSpPr/>
          <p:nvPr/>
        </p:nvGrpSpPr>
        <p:grpSpPr>
          <a:xfrm>
            <a:off x="153323" y="1399475"/>
            <a:ext cx="10948491" cy="5392673"/>
            <a:chOff x="153323" y="1399475"/>
            <a:chExt cx="10948491" cy="5392673"/>
          </a:xfrm>
        </p:grpSpPr>
        <p:sp>
          <p:nvSpPr>
            <p:cNvPr id="23" name="Rectangle: Rounded Corners 22">
              <a:extLst>
                <a:ext uri="{FF2B5EF4-FFF2-40B4-BE49-F238E27FC236}">
                  <a16:creationId xmlns:a16="http://schemas.microsoft.com/office/drawing/2014/main" id="{E17AF402-7835-4EEE-AF80-A47A0C534F24}"/>
                </a:ext>
              </a:extLst>
            </p:cNvPr>
            <p:cNvSpPr/>
            <p:nvPr/>
          </p:nvSpPr>
          <p:spPr>
            <a:xfrm>
              <a:off x="1033656" y="1399475"/>
              <a:ext cx="10068158" cy="5095947"/>
            </a:xfrm>
            <a:prstGeom prst="roundRect">
              <a:avLst>
                <a:gd name="adj" fmla="val 7355"/>
              </a:avLst>
            </a:prstGeom>
            <a:solidFill>
              <a:srgbClr val="FDC3DB"/>
            </a:solidFill>
            <a:ln w="76200">
              <a:solidFill>
                <a:srgbClr val="FB89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4" name="Picture 23">
              <a:extLst>
                <a:ext uri="{FF2B5EF4-FFF2-40B4-BE49-F238E27FC236}">
                  <a16:creationId xmlns:a16="http://schemas.microsoft.com/office/drawing/2014/main" id="{B5F16229-2EBF-4089-B74B-580E798671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0" b="89945" l="10000" r="90000">
                          <a14:foregroundMark x1="46333" y1="27605" x2="47667" y2="29616"/>
                          <a14:foregroundMark x1="51556" y1="8410" x2="51556" y2="8410"/>
                          <a14:foregroundMark x1="71000" y1="54113" x2="72333" y2="60146"/>
                          <a14:foregroundMark x1="72333" y1="39671" x2="72333" y2="39671"/>
                          <a14:foregroundMark x1="71444" y1="38208" x2="72556" y2="41865"/>
                          <a14:foregroundMark x1="72444" y1="38757" x2="72444" y2="38757"/>
                          <a14:foregroundMark x1="72222" y1="36929" x2="72778" y2="39671"/>
                          <a14:foregroundMark x1="72778" y1="38757" x2="72778" y2="38757"/>
                          <a14:foregroundMark x1="73111" y1="38208" x2="73111" y2="38208"/>
                          <a14:foregroundMark x1="52111" y1="89580" x2="52111" y2="89580"/>
                          <a14:foregroundMark x1="72222" y1="69470" x2="72222" y2="69470"/>
                          <a14:foregroundMark x1="72333" y1="69287" x2="71889" y2="69287"/>
                          <a14:foregroundMark x1="72444" y1="69287" x2="71889" y2="70932"/>
                          <a14:foregroundMark x1="72667" y1="67459" x2="72667" y2="68556"/>
                          <a14:foregroundMark x1="72667" y1="69287" x2="72667" y2="69287"/>
                          <a14:foregroundMark x1="72889" y1="69470" x2="72889" y2="69470"/>
                          <a14:foregroundMark x1="72556" y1="70567" x2="72556" y2="70567"/>
                          <a14:foregroundMark x1="72222" y1="37477" x2="72222" y2="37477"/>
                          <a14:foregroundMark x1="63778" y1="44241" x2="67667" y2="54296"/>
                          <a14:foregroundMark x1="73556" y1="40402" x2="73556" y2="40402"/>
                          <a14:foregroundMark x1="73222" y1="38574" x2="73222" y2="38574"/>
                        </a14:backgroundRemoval>
                      </a14:imgEffect>
                    </a14:imgLayer>
                  </a14:imgProps>
                </a:ext>
                <a:ext uri="{28A0092B-C50C-407E-A947-70E740481C1C}">
                  <a14:useLocalDpi xmlns:a14="http://schemas.microsoft.com/office/drawing/2010/main" val="0"/>
                </a:ext>
              </a:extLst>
            </a:blip>
            <a:stretch>
              <a:fillRect/>
            </a:stretch>
          </p:blipFill>
          <p:spPr>
            <a:xfrm rot="20749839">
              <a:off x="153323" y="5667837"/>
              <a:ext cx="1849874" cy="1124311"/>
            </a:xfrm>
            <a:prstGeom prst="rect">
              <a:avLst/>
            </a:prstGeom>
          </p:spPr>
        </p:pic>
      </p:grpSp>
      <p:pic>
        <p:nvPicPr>
          <p:cNvPr id="29" name="Picture 28"/>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3611" t="27532" r="25555" b="17407"/>
          <a:stretch/>
        </p:blipFill>
        <p:spPr>
          <a:xfrm>
            <a:off x="2962529" y="1624688"/>
            <a:ext cx="6156220" cy="4669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Flowchart: Delay 6">
            <a:extLst>
              <a:ext uri="{FF2B5EF4-FFF2-40B4-BE49-F238E27FC236}">
                <a16:creationId xmlns:a16="http://schemas.microsoft.com/office/drawing/2014/main" id="{ECEC1EA2-8432-41E9-AC28-3E82F5DEFC18}"/>
              </a:ext>
            </a:extLst>
          </p:cNvPr>
          <p:cNvSpPr/>
          <p:nvPr/>
        </p:nvSpPr>
        <p:spPr>
          <a:xfrm rot="5400000">
            <a:off x="1478297" y="105365"/>
            <a:ext cx="1219201" cy="1008470"/>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Flowchart: Delay 7">
            <a:extLst>
              <a:ext uri="{FF2B5EF4-FFF2-40B4-BE49-F238E27FC236}">
                <a16:creationId xmlns:a16="http://schemas.microsoft.com/office/drawing/2014/main" id="{CEF48D02-9827-43F3-AB72-790B6CC6DA03}"/>
              </a:ext>
            </a:extLst>
          </p:cNvPr>
          <p:cNvSpPr/>
          <p:nvPr/>
        </p:nvSpPr>
        <p:spPr>
          <a:xfrm rot="5400000">
            <a:off x="2438358"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Flowchart: Delay 8">
            <a:extLst>
              <a:ext uri="{FF2B5EF4-FFF2-40B4-BE49-F238E27FC236}">
                <a16:creationId xmlns:a16="http://schemas.microsoft.com/office/drawing/2014/main" id="{3030C48C-7BDC-4CBD-AD25-0A422FB9EA59}"/>
              </a:ext>
            </a:extLst>
          </p:cNvPr>
          <p:cNvSpPr/>
          <p:nvPr/>
        </p:nvSpPr>
        <p:spPr>
          <a:xfrm rot="5400000">
            <a:off x="333536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lowchart: Delay 9">
            <a:extLst>
              <a:ext uri="{FF2B5EF4-FFF2-40B4-BE49-F238E27FC236}">
                <a16:creationId xmlns:a16="http://schemas.microsoft.com/office/drawing/2014/main" id="{5A90237F-C997-477D-96C6-34361ED4B834}"/>
              </a:ext>
            </a:extLst>
          </p:cNvPr>
          <p:cNvSpPr/>
          <p:nvPr/>
        </p:nvSpPr>
        <p:spPr>
          <a:xfrm rot="5400000">
            <a:off x="4230876"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Flowchart: Delay 10">
            <a:extLst>
              <a:ext uri="{FF2B5EF4-FFF2-40B4-BE49-F238E27FC236}">
                <a16:creationId xmlns:a16="http://schemas.microsoft.com/office/drawing/2014/main" id="{EE4669DA-03CB-44E8-9423-0D3F766AD652}"/>
              </a:ext>
            </a:extLst>
          </p:cNvPr>
          <p:cNvSpPr/>
          <p:nvPr/>
        </p:nvSpPr>
        <p:spPr>
          <a:xfrm rot="5400000">
            <a:off x="5125371" y="153777"/>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Flowchart: Delay 11">
            <a:extLst>
              <a:ext uri="{FF2B5EF4-FFF2-40B4-BE49-F238E27FC236}">
                <a16:creationId xmlns:a16="http://schemas.microsoft.com/office/drawing/2014/main" id="{169236CD-CB46-4627-A451-F428F7981976}"/>
              </a:ext>
            </a:extLst>
          </p:cNvPr>
          <p:cNvSpPr/>
          <p:nvPr/>
        </p:nvSpPr>
        <p:spPr>
          <a:xfrm rot="5400000">
            <a:off x="5992611" y="153777"/>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Flowchart: Delay 12">
            <a:extLst>
              <a:ext uri="{FF2B5EF4-FFF2-40B4-BE49-F238E27FC236}">
                <a16:creationId xmlns:a16="http://schemas.microsoft.com/office/drawing/2014/main" id="{DFC982A9-DB9E-4145-A512-0A82D636D457}"/>
              </a:ext>
            </a:extLst>
          </p:cNvPr>
          <p:cNvSpPr/>
          <p:nvPr/>
        </p:nvSpPr>
        <p:spPr>
          <a:xfrm rot="5400000">
            <a:off x="6914362" y="153774"/>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Flowchart: Delay 13">
            <a:extLst>
              <a:ext uri="{FF2B5EF4-FFF2-40B4-BE49-F238E27FC236}">
                <a16:creationId xmlns:a16="http://schemas.microsoft.com/office/drawing/2014/main" id="{83AB7D25-B888-4B0F-BCA1-D25859173AD6}"/>
              </a:ext>
            </a:extLst>
          </p:cNvPr>
          <p:cNvSpPr/>
          <p:nvPr/>
        </p:nvSpPr>
        <p:spPr>
          <a:xfrm rot="5400000">
            <a:off x="7826327"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Flowchart: Delay 14">
            <a:extLst>
              <a:ext uri="{FF2B5EF4-FFF2-40B4-BE49-F238E27FC236}">
                <a16:creationId xmlns:a16="http://schemas.microsoft.com/office/drawing/2014/main" id="{ABAE8465-BA81-4563-9F41-AD677F8F932D}"/>
              </a:ext>
            </a:extLst>
          </p:cNvPr>
          <p:cNvSpPr/>
          <p:nvPr/>
        </p:nvSpPr>
        <p:spPr>
          <a:xfrm rot="5400000">
            <a:off x="8728976" y="153775"/>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Flowchart: Delay 15">
            <a:extLst>
              <a:ext uri="{FF2B5EF4-FFF2-40B4-BE49-F238E27FC236}">
                <a16:creationId xmlns:a16="http://schemas.microsoft.com/office/drawing/2014/main" id="{D35D64EC-3569-4FAC-AFFB-A5D75AFD7A9D}"/>
              </a:ext>
            </a:extLst>
          </p:cNvPr>
          <p:cNvSpPr/>
          <p:nvPr/>
        </p:nvSpPr>
        <p:spPr>
          <a:xfrm rot="5400000">
            <a:off x="9640628" y="153776"/>
            <a:ext cx="1219203" cy="911651"/>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Flowchart: Delay 16">
            <a:extLst>
              <a:ext uri="{FF2B5EF4-FFF2-40B4-BE49-F238E27FC236}">
                <a16:creationId xmlns:a16="http://schemas.microsoft.com/office/drawing/2014/main" id="{55C1316D-DF5B-4ABD-97D4-7AB449C78B79}"/>
              </a:ext>
            </a:extLst>
          </p:cNvPr>
          <p:cNvSpPr/>
          <p:nvPr/>
        </p:nvSpPr>
        <p:spPr>
          <a:xfrm rot="5400000">
            <a:off x="10552279" y="153776"/>
            <a:ext cx="1219203" cy="911651"/>
          </a:xfrm>
          <a:prstGeom prst="flowChartDelay">
            <a:avLst/>
          </a:prstGeom>
          <a:solidFill>
            <a:srgbClr val="E4D2BE"/>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Flowchart: Delay 17">
            <a:extLst>
              <a:ext uri="{FF2B5EF4-FFF2-40B4-BE49-F238E27FC236}">
                <a16:creationId xmlns:a16="http://schemas.microsoft.com/office/drawing/2014/main" id="{304C54D0-4B42-4F82-9AB2-9C279D7DA4FA}"/>
              </a:ext>
            </a:extLst>
          </p:cNvPr>
          <p:cNvSpPr/>
          <p:nvPr/>
        </p:nvSpPr>
        <p:spPr>
          <a:xfrm rot="5400000">
            <a:off x="468662" y="100803"/>
            <a:ext cx="1219201" cy="1017598"/>
          </a:xfrm>
          <a:prstGeom prst="flowChartDelay">
            <a:avLst/>
          </a:prstGeom>
          <a:solidFill>
            <a:srgbClr val="46B9CC"/>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Arrow Connector 29">
            <a:extLst>
              <a:ext uri="{FF2B5EF4-FFF2-40B4-BE49-F238E27FC236}">
                <a16:creationId xmlns:a16="http://schemas.microsoft.com/office/drawing/2014/main" id="{35269A4E-E8B1-4886-A3E1-809AA4C3B2E4}"/>
              </a:ext>
            </a:extLst>
          </p:cNvPr>
          <p:cNvCxnSpPr>
            <a:cxnSpLocks/>
          </p:cNvCxnSpPr>
          <p:nvPr/>
        </p:nvCxnSpPr>
        <p:spPr>
          <a:xfrm flipH="1">
            <a:off x="3070632" y="2152549"/>
            <a:ext cx="1675539" cy="258978"/>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16FC606-0D2F-40BC-BC3F-BBC3909981A8}"/>
              </a:ext>
            </a:extLst>
          </p:cNvPr>
          <p:cNvSpPr txBox="1"/>
          <p:nvPr/>
        </p:nvSpPr>
        <p:spPr>
          <a:xfrm>
            <a:off x="925809" y="2067543"/>
            <a:ext cx="226967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Vật</a:t>
            </a:r>
            <a:r>
              <a:rPr kumimoji="0" lang="en-US"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a:t>
            </a: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phát</a:t>
            </a:r>
            <a:r>
              <a:rPr kumimoji="0" lang="en-US" altLang="en-US" sz="4000" b="1" i="0" u="none" strike="noStrike" kern="1200" cap="none" spc="0" normalizeH="0" baseline="0" noProof="0" dirty="0">
                <a:ln>
                  <a:noFill/>
                </a:ln>
                <a:solidFill>
                  <a:srgbClr val="ED7D31">
                    <a:lumMod val="75000"/>
                  </a:srgbClr>
                </a:solidFill>
                <a:effectLst/>
                <a:uLnTx/>
                <a:uFillTx/>
                <a:latin typeface="#9Slide03 IcielPanton Black" panose="00000A00000000000000" pitchFamily="2" charset="0"/>
                <a:ea typeface="+mn-ea"/>
                <a:cs typeface="Times New Roman" pitchFamily="18" charset="0"/>
              </a:rPr>
              <a:t> </a:t>
            </a:r>
            <a:r>
              <a:rPr kumimoji="0" lang="en-US" altLang="en-US" sz="4000" b="1" i="0" u="none" strike="noStrike" kern="1200" cap="none" spc="0" normalizeH="0" baseline="0" noProof="0" dirty="0" err="1">
                <a:ln>
                  <a:noFill/>
                </a:ln>
                <a:solidFill>
                  <a:srgbClr val="ED7D31">
                    <a:lumMod val="75000"/>
                  </a:srgbClr>
                </a:solidFill>
                <a:effectLst/>
                <a:uLnTx/>
                <a:uFillTx/>
                <a:latin typeface="#9Slide03 IcielPanton Black" panose="00000A00000000000000" pitchFamily="2" charset="0"/>
                <a:ea typeface="+mn-ea"/>
                <a:cs typeface="Times New Roman" pitchFamily="18" charset="0"/>
              </a:rPr>
              <a:t>sáng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B38B63D9-4BB7-4CC8-8DEE-F051C752331A}"/>
              </a:ext>
            </a:extLst>
          </p:cNvPr>
          <p:cNvSpPr/>
          <p:nvPr/>
        </p:nvSpPr>
        <p:spPr>
          <a:xfrm rot="5011494">
            <a:off x="6045259" y="3021386"/>
            <a:ext cx="3529125" cy="1629849"/>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A8E7B087-6BA5-426E-A9D3-53E44BAF538A}"/>
              </a:ext>
            </a:extLst>
          </p:cNvPr>
          <p:cNvSpPr/>
          <p:nvPr/>
        </p:nvSpPr>
        <p:spPr>
          <a:xfrm rot="2497511">
            <a:off x="4605465" y="3449696"/>
            <a:ext cx="2791471" cy="1867906"/>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3BD78CAE-CE48-4211-A59C-D0CBDA38BDE7}"/>
              </a:ext>
            </a:extLst>
          </p:cNvPr>
          <p:cNvCxnSpPr>
            <a:cxnSpLocks/>
          </p:cNvCxnSpPr>
          <p:nvPr/>
        </p:nvCxnSpPr>
        <p:spPr>
          <a:xfrm>
            <a:off x="6344544" y="4904006"/>
            <a:ext cx="3310895" cy="112131"/>
          </a:xfrm>
          <a:prstGeom prst="straightConnector1">
            <a:avLst/>
          </a:prstGeom>
          <a:ln w="76200">
            <a:solidFill>
              <a:srgbClr val="00206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3C4DCA0-B9EF-4AE0-AFD5-AC5547325B5A}"/>
              </a:ext>
            </a:extLst>
          </p:cNvPr>
          <p:cNvSpPr txBox="1"/>
          <p:nvPr/>
        </p:nvSpPr>
        <p:spPr>
          <a:xfrm>
            <a:off x="9414778" y="3836311"/>
            <a:ext cx="191583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ED7D31">
                    <a:lumMod val="75000"/>
                  </a:srgbClr>
                </a:solidFill>
                <a:effectLst/>
                <a:uLnTx/>
                <a:uFillTx/>
                <a:latin typeface="#9Slide03 IcielPanton Black" panose="00000A00000000000000" pitchFamily="2" charset="0"/>
                <a:ea typeface="+mn-ea"/>
                <a:cs typeface="Times New Roman" pitchFamily="18" charset="0"/>
              </a:rPr>
              <a:t>Vật được chiếu sáng</a:t>
            </a:r>
            <a:endParaRPr kumimoji="0" lang="en-US" sz="4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A249583-C088-4389-92A1-3FC3DE124BEA}"/>
              </a:ext>
            </a:extLst>
          </p:cNvPr>
          <p:cNvSpPr/>
          <p:nvPr/>
        </p:nvSpPr>
        <p:spPr>
          <a:xfrm>
            <a:off x="4746171" y="1743866"/>
            <a:ext cx="1889444" cy="72923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8E7B087-6BA5-426E-A9D3-53E44BAF538A}"/>
              </a:ext>
            </a:extLst>
          </p:cNvPr>
          <p:cNvSpPr/>
          <p:nvPr/>
        </p:nvSpPr>
        <p:spPr>
          <a:xfrm rot="4705592">
            <a:off x="4722936" y="2523480"/>
            <a:ext cx="821290" cy="935185"/>
          </a:xfrm>
          <a:prstGeom prst="ellipse">
            <a:avLst/>
          </a:prstGeom>
          <a:noFill/>
          <a:ln w="571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59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6" presetClass="entr" presetSubtype="2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circle(in)">
                                      <p:cBhvr>
                                        <p:cTn id="17" dur="20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up)">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circle(in)">
                                      <p:cBhvr>
                                        <p:cTn id="31" dur="2000"/>
                                        <p:tgtEl>
                                          <p:spTgt spid="3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circle(in)">
                                      <p:cBhvr>
                                        <p:cTn id="34" dur="2000"/>
                                        <p:tgtEl>
                                          <p:spTgt spid="4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9" grpId="0" animBg="1"/>
      <p:bldP spid="40" grpId="0" animBg="1"/>
      <p:bldP spid="48" grpId="0"/>
      <p:bldP spid="49" grpId="0" animBg="1"/>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1167</Words>
  <Application>Microsoft Office PowerPoint</Application>
  <PresentationFormat>Widescreen</PresentationFormat>
  <Paragraphs>110</Paragraphs>
  <Slides>32</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#9Slide03 IcielPanton Black</vt:lpstr>
      <vt:lpstr>#9Slide03 Montserrat Black</vt:lpstr>
      <vt:lpstr>#9Slide04 SFU CenturySchoolbook</vt:lpstr>
      <vt:lpstr>#9Slide05 SVNUT Triumph</vt:lpstr>
      <vt:lpstr>#9Slide07 IcielBC Cubano Normal</vt:lpstr>
      <vt:lpstr>#9Slide07 Stormtrooper</vt:lpstr>
      <vt:lpstr>Arial</vt:lpstr>
      <vt:lpstr>Calibri</vt:lpstr>
      <vt:lpstr>Calibri Light</vt:lpstr>
      <vt:lpstr>Cambria</vt:lpstr>
      <vt:lpstr>Lobster</vt:lpstr>
      <vt:lpstr>Paytone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HH</cp:lastModifiedBy>
  <cp:revision>1</cp:revision>
  <dcterms:created xsi:type="dcterms:W3CDTF">2023-10-20T03:46:31Z</dcterms:created>
  <dcterms:modified xsi:type="dcterms:W3CDTF">2023-10-20T03:46:49Z</dcterms:modified>
</cp:coreProperties>
</file>