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1817239612" r:id="rId3"/>
    <p:sldId id="1817239618" r:id="rId4"/>
    <p:sldId id="1817239626" r:id="rId5"/>
    <p:sldId id="1817239620" r:id="rId6"/>
    <p:sldId id="262" r:id="rId7"/>
    <p:sldId id="1817239621" r:id="rId8"/>
    <p:sldId id="1817239622" r:id="rId9"/>
    <p:sldId id="1817239623" r:id="rId10"/>
    <p:sldId id="260" r:id="rId11"/>
    <p:sldId id="265" r:id="rId12"/>
    <p:sldId id="268" r:id="rId13"/>
    <p:sldId id="1817239624" r:id="rId14"/>
    <p:sldId id="263" r:id="rId15"/>
    <p:sldId id="1817239611" r:id="rId16"/>
    <p:sldId id="1817239625" r:id="rId17"/>
    <p:sldId id="38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76844-C2A8-48C1-B22F-A157C5E43AA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AE2A6-F07B-4344-9DAC-FB8B9E1C1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03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00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2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CF90-E1E8-4D2D-8B81-8CCB2008C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37BE5-A0A8-4FA6-BBD0-ACA4E959C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E945-380D-4D67-BCDF-9C741D7D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3F3F8-63B1-4CF7-AC32-3E115548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0BEF2-E93A-42C8-A257-AAFD7831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C08C-0170-458F-8DB0-5952003D4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85443-8070-41AF-AFD9-2B9D4E7D3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C1CCB-BA3A-4913-8734-C1A3697F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6A3D-763D-4863-A907-EA5E464A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12FAF-F1DB-4BFD-B529-702AFFAD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7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905A5-048C-4188-BA26-F6323A66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52C47-1234-4842-A042-A08920C4E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31EEB-EFDA-4235-AECF-DF34C9FD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20E08-7DB7-4467-9AC7-08AC202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0A77-AE7C-42AA-BF51-4DE68B01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44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3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1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E081-D371-4243-A6ED-6A553952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16247-3403-4ACA-8F31-F6EF363A7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ECC3-5C40-471B-BC14-1BA0F316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526C-66AC-44BC-81B2-24554479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3CEAE-A656-480B-92B5-958FDDE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6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3111-F656-4134-919F-70E3001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CD58C-BAB7-4D8D-A9DD-A0443F827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726CE-4F01-4A6B-8A50-A0E36511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4C8A5-2E24-4E12-8206-CC63E1AB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CD6E6-4B01-40AB-BF29-911F121E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2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0483-9857-4594-8E2A-5D080259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5209-9089-4B2D-BEB0-B421FB055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E822B-801D-4A59-8AC3-169614125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66948-FB0E-4591-AEB5-16D0BBD7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2A9F6-73F4-4A91-944E-530DA475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F52D2-611B-432A-AC54-8E470DA5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6211-CB36-4374-8114-A1BFE56E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9F412-64F3-4624-8F10-E622602F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45BA9-84D9-4B88-9404-7C4E6AB0A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17157-4DBC-4644-893B-5ED7997FC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57C06-8199-44FE-9EE4-8C200FD3E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217E3-0427-44F3-9884-9A2D74F4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61EE1-E1A6-4A53-B52C-E2FED945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95261-0D90-47C3-AC62-5F960A67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A7EF-EA0A-48BC-8D72-991ECFA9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05D54-A31F-4AB3-BA13-17EA02E1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24DF1-4EE2-4032-9AC2-B18F0A13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70777-A787-4638-95A0-7C83EB83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3C0C3-5736-4343-A8EB-A44E3186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B9216-6C28-43F8-B9DF-6F82D25C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2A32C-6E48-4A4B-A6D0-52575F46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C61F0-A6BE-4764-819A-06D4E630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C985-DEC2-4706-BFE1-D70BCB62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FC1F3-9098-4FCD-9BFF-1FE886214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7518C-ADE9-4179-8556-8BB7A57A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B2639-A542-4F60-883C-089361C0C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B8F90-59BB-41D4-B311-3842FCF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B4C1-184F-45AA-9D8A-926D7FE9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A342A5-365A-4BFA-BB9B-3A72C966A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94563-945B-4F5B-9332-D76F6B072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94513-5D80-4376-92D0-E2C1B7D6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FC9F2-D2B9-488D-AFFB-81C9FC4F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38084-27D0-46E6-A356-2FAF4B99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9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65B3C-8A6F-4672-9551-8246CAF0A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D069A-C023-4E7B-BC72-84D51DDC1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A7721-2D8A-42EE-8ABA-E563239E8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6994-D668-412A-B32F-2ED1C004F14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81655-476D-4342-AFA6-AAC175A1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C234A-9DBC-4DD3-90A5-4585FF217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D7A03-A1E5-4650-837E-ACC4BF173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5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516948" y="236883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59" y="437156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134305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54FFF-BEBF-873E-EECD-34907767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64" y="287484"/>
            <a:ext cx="6230652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49D7F-9A0A-8158-6EF3-F548F8887A47}"/>
              </a:ext>
            </a:extLst>
          </p:cNvPr>
          <p:cNvSpPr txBox="1"/>
          <p:nvPr/>
        </p:nvSpPr>
        <p:spPr>
          <a:xfrm>
            <a:off x="1197429" y="1497464"/>
            <a:ext cx="9590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2c quay?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41E0-7071-C8DC-2F98-5931A2AAE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943"/>
            <a:ext cx="3408901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07464C-CDCC-28BA-0CF2-F29940DBE308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8C1577-1C22-11A9-C5D1-818FB5906E81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B6C8F6-1FBA-87B7-643A-83313F7BED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953C38-BB20-53B8-4B9D-73CB7D4A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808EC5-2418-C79D-7CAE-C5CFD511AC77}"/>
              </a:ext>
            </a:extLst>
          </p:cNvPr>
          <p:cNvSpPr/>
          <p:nvPr/>
        </p:nvSpPr>
        <p:spPr>
          <a:xfrm>
            <a:off x="3408901" y="1306748"/>
            <a:ext cx="8655840" cy="4917215"/>
          </a:xfrm>
          <a:prstGeom prst="roundRect">
            <a:avLst/>
          </a:prstGeom>
          <a:solidFill>
            <a:srgbClr val="EAFFC9"/>
          </a:solidFill>
          <a:ln w="28575">
            <a:solidFill>
              <a:srgbClr val="009E3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8E4E7-6943-FADB-1A49-82E13F8A4EEC}"/>
              </a:ext>
            </a:extLst>
          </p:cNvPr>
          <p:cNvSpPr txBox="1"/>
          <p:nvPr/>
        </p:nvSpPr>
        <p:spPr>
          <a:xfrm>
            <a:off x="3638579" y="1605493"/>
            <a:ext cx="829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2c quay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77F5DD-D324-F5E7-8E18-9BA01255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9" y="21771"/>
            <a:ext cx="11843661" cy="6836229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77E4C54-DFDD-B842-51D1-671054D32600}"/>
              </a:ext>
            </a:extLst>
          </p:cNvPr>
          <p:cNvSpPr/>
          <p:nvPr/>
        </p:nvSpPr>
        <p:spPr>
          <a:xfrm>
            <a:off x="246514" y="102591"/>
            <a:ext cx="2594659" cy="6309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5E7A50-EE4D-4980-1CE8-BC6150C3B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6" y="3429000"/>
            <a:ext cx="3004454" cy="3004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2828-6720-1B31-390F-CE38E9FBCFAE}"/>
              </a:ext>
            </a:extLst>
          </p:cNvPr>
          <p:cNvSpPr txBox="1"/>
          <p:nvPr/>
        </p:nvSpPr>
        <p:spPr>
          <a:xfrm>
            <a:off x="468087" y="102591"/>
            <a:ext cx="4332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KẾT LUẬN</a:t>
            </a:r>
            <a:endParaRPr lang="vi-VN" sz="35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E471C-09E5-398A-E667-79004BBFAEC2}"/>
              </a:ext>
            </a:extLst>
          </p:cNvPr>
          <p:cNvSpPr txBox="1"/>
          <p:nvPr/>
        </p:nvSpPr>
        <p:spPr>
          <a:xfrm>
            <a:off x="1848642" y="2031984"/>
            <a:ext cx="7153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Trong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A3CBC7-5F2C-6C96-C1ED-9762782F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51" y="1872913"/>
            <a:ext cx="514547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对角圆角 15">
            <a:extLst>
              <a:ext uri="{FF2B5EF4-FFF2-40B4-BE49-F238E27FC236}">
                <a16:creationId xmlns:a16="http://schemas.microsoft.com/office/drawing/2014/main" id="{D794AFE8-89A8-C790-7731-E3387F8F5DE6}"/>
              </a:ext>
            </a:extLst>
          </p:cNvPr>
          <p:cNvSpPr/>
          <p:nvPr/>
        </p:nvSpPr>
        <p:spPr>
          <a:xfrm>
            <a:off x="161244" y="173079"/>
            <a:ext cx="3888242" cy="61664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Quan</a:t>
            </a:r>
            <a:r>
              <a:rPr lang="zh-CN" altLang="en-US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sát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hình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3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855BD-60B1-BAFA-0728-4BC0F84D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158" y="925183"/>
            <a:ext cx="4280128" cy="2905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DD958-B199-0CE5-278D-643B98A63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713" y="967094"/>
            <a:ext cx="4443413" cy="286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C06C0-D202-85B8-F54A-1003733BDC3E}"/>
              </a:ext>
            </a:extLst>
          </p:cNvPr>
          <p:cNvGrpSpPr/>
          <p:nvPr/>
        </p:nvGrpSpPr>
        <p:grpSpPr>
          <a:xfrm>
            <a:off x="261257" y="3966339"/>
            <a:ext cx="11756571" cy="3667671"/>
            <a:chOff x="2231137" y="314991"/>
            <a:chExt cx="8823888" cy="23971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6ECF8D-7330-6B34-1023-BB876F043F3F}"/>
                </a:ext>
              </a:extLst>
            </p:cNvPr>
            <p:cNvSpPr txBox="1"/>
            <p:nvPr/>
          </p:nvSpPr>
          <p:spPr>
            <a:xfrm>
              <a:off x="2382099" y="314991"/>
              <a:ext cx="8521964" cy="239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3a,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4.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3b,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6D315FC-BA13-1155-5674-820363FC464C}"/>
                </a:ext>
              </a:extLst>
            </p:cNvPr>
            <p:cNvSpPr/>
            <p:nvPr/>
          </p:nvSpPr>
          <p:spPr>
            <a:xfrm>
              <a:off x="2231137" y="314992"/>
              <a:ext cx="8823888" cy="1776812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C84D01-6B17-E795-8C16-CF12E272CDB1}"/>
              </a:ext>
            </a:extLst>
          </p:cNvPr>
          <p:cNvSpPr/>
          <p:nvPr/>
        </p:nvSpPr>
        <p:spPr>
          <a:xfrm>
            <a:off x="3287486" y="4616826"/>
            <a:ext cx="8752114" cy="14805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0CCB5F-E342-8D28-C095-5F82906D43E1}"/>
              </a:ext>
            </a:extLst>
          </p:cNvPr>
          <p:cNvSpPr/>
          <p:nvPr/>
        </p:nvSpPr>
        <p:spPr>
          <a:xfrm>
            <a:off x="3252209" y="3377037"/>
            <a:ext cx="8752114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2483A8-D144-E80A-7AEA-F9FB6956F20E}"/>
              </a:ext>
            </a:extLst>
          </p:cNvPr>
          <p:cNvSpPr/>
          <p:nvPr/>
        </p:nvSpPr>
        <p:spPr>
          <a:xfrm>
            <a:off x="152398" y="1572887"/>
            <a:ext cx="11851925" cy="17225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E4799E-BAF6-BA83-D30F-D9D83C47F370}"/>
              </a:ext>
            </a:extLst>
          </p:cNvPr>
          <p:cNvSpPr/>
          <p:nvPr/>
        </p:nvSpPr>
        <p:spPr>
          <a:xfrm>
            <a:off x="152400" y="349864"/>
            <a:ext cx="9342519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4" name="组合 53"/>
          <p:cNvGrpSpPr/>
          <p:nvPr/>
        </p:nvGrpSpPr>
        <p:grpSpPr>
          <a:xfrm>
            <a:off x="152448" y="351621"/>
            <a:ext cx="8218668" cy="808485"/>
            <a:chOff x="1717451" y="3451271"/>
            <a:chExt cx="8218668" cy="808485"/>
          </a:xfrm>
        </p:grpSpPr>
        <p:sp>
          <p:nvSpPr>
            <p:cNvPr id="57" name="椭圆 56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一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736370" y="60007"/>
              <a:ext cx="180830" cy="8218668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</p:sp>
      </p:grpSp>
      <p:grpSp>
        <p:nvGrpSpPr>
          <p:cNvPr id="59" name="组合 58"/>
          <p:cNvGrpSpPr/>
          <p:nvPr/>
        </p:nvGrpSpPr>
        <p:grpSpPr>
          <a:xfrm>
            <a:off x="152400" y="1745982"/>
            <a:ext cx="11280223" cy="1502838"/>
            <a:chOff x="1682172" y="3583441"/>
            <a:chExt cx="11280223" cy="725662"/>
          </a:xfrm>
        </p:grpSpPr>
        <p:sp>
          <p:nvSpPr>
            <p:cNvPr id="62" name="椭圆 61"/>
            <p:cNvSpPr/>
            <p:nvPr/>
          </p:nvSpPr>
          <p:spPr>
            <a:xfrm>
              <a:off x="1682172" y="3583441"/>
              <a:ext cx="830480" cy="4236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三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63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7296264" y="-1357028"/>
              <a:ext cx="87316" cy="11244946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</p:sp>
      </p:grpSp>
      <p:grpSp>
        <p:nvGrpSpPr>
          <p:cNvPr id="74" name="组合 73"/>
          <p:cNvGrpSpPr/>
          <p:nvPr/>
        </p:nvGrpSpPr>
        <p:grpSpPr>
          <a:xfrm>
            <a:off x="3543323" y="3349506"/>
            <a:ext cx="7690732" cy="808354"/>
            <a:chOff x="1717450" y="3451271"/>
            <a:chExt cx="7690732" cy="808484"/>
          </a:xfrm>
        </p:grpSpPr>
        <p:sp>
          <p:nvSpPr>
            <p:cNvPr id="24" name="椭圆 23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五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2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478209" y="329782"/>
              <a:ext cx="169214" cy="7690732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3394479" y="5449176"/>
            <a:ext cx="8467573" cy="671447"/>
            <a:chOff x="1717451" y="3651127"/>
            <a:chExt cx="3983533" cy="62113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B0E6499-1B1A-2F22-D92E-4BB72EC17AFE}"/>
                </a:ext>
              </a:extLst>
            </p:cNvPr>
            <p:cNvSpPr/>
            <p:nvPr/>
          </p:nvSpPr>
          <p:spPr>
            <a:xfrm>
              <a:off x="1717452" y="3651127"/>
              <a:ext cx="224618" cy="4397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六</a:t>
              </a:r>
            </a:p>
          </p:txBody>
        </p:sp>
        <p:sp>
          <p:nvSpPr>
            <p:cNvPr id="42" name="zigzag-lines-in-side-view-position_31924">
              <a:extLst>
                <a:ext uri="{FF2B5EF4-FFF2-40B4-BE49-F238E27FC236}">
                  <a16:creationId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665394" y="2236673"/>
              <a:ext cx="87647" cy="3983533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4118C3-3FE7-A397-E0EC-CDE1A272D3E7}"/>
              </a:ext>
            </a:extLst>
          </p:cNvPr>
          <p:cNvSpPr txBox="1"/>
          <p:nvPr/>
        </p:nvSpPr>
        <p:spPr>
          <a:xfrm>
            <a:off x="982882" y="1604713"/>
            <a:ext cx="11056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BC9BA-519C-24E3-6144-B6070E874F3C}"/>
              </a:ext>
            </a:extLst>
          </p:cNvPr>
          <p:cNvSpPr txBox="1"/>
          <p:nvPr/>
        </p:nvSpPr>
        <p:spPr>
          <a:xfrm>
            <a:off x="879167" y="374936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CA7C1-BB4B-BB3C-FD72-29385957349E}"/>
              </a:ext>
            </a:extLst>
          </p:cNvPr>
          <p:cNvSpPr txBox="1"/>
          <p:nvPr/>
        </p:nvSpPr>
        <p:spPr>
          <a:xfrm>
            <a:off x="4261782" y="3386871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EAC2-249B-9CE0-69F4-E68B616941AD}"/>
              </a:ext>
            </a:extLst>
          </p:cNvPr>
          <p:cNvSpPr txBox="1"/>
          <p:nvPr/>
        </p:nvSpPr>
        <p:spPr>
          <a:xfrm>
            <a:off x="3980796" y="4611074"/>
            <a:ext cx="7881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biểndo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3" grpId="0"/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78A04-DD9A-E008-F45E-8375B7AF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95" y="1898045"/>
            <a:ext cx="459678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>
            <a:extLst>
              <a:ext uri="{FF2B5EF4-FFF2-40B4-BE49-F238E27FC236}">
                <a16:creationId xmlns:a16="http://schemas.microsoft.com/office/drawing/2014/main" id="{D9CB4B98-DB10-2096-4A94-B21306EFD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03" y="589579"/>
            <a:ext cx="5703025" cy="5339002"/>
          </a:xfrm>
          <a:prstGeom prst="rect">
            <a:avLst/>
          </a:prstGeom>
        </p:spPr>
      </p:pic>
      <p:sp>
        <p:nvSpPr>
          <p:cNvPr id="14" name="矩形 46">
            <a:extLst>
              <a:ext uri="{FF2B5EF4-FFF2-40B4-BE49-F238E27FC236}">
                <a16:creationId xmlns:a16="http://schemas.microsoft.com/office/drawing/2014/main" id="{4A0C699C-AB84-B3D2-A0A2-F2B30780F250}"/>
              </a:ext>
            </a:extLst>
          </p:cNvPr>
          <p:cNvSpPr/>
          <p:nvPr/>
        </p:nvSpPr>
        <p:spPr>
          <a:xfrm>
            <a:off x="3974229" y="1829407"/>
            <a:ext cx="29599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thích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vì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chong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chóng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chiếc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diều</a:t>
            </a:r>
            <a:r>
              <a:rPr lang="en-US" altLang="zh-CN" sz="4000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quay?</a:t>
            </a:r>
            <a:endParaRPr lang="zh-CN" altLang="en-US" sz="4000" b="1" dirty="0">
              <a:solidFill>
                <a:srgbClr val="00206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6" y="990600"/>
            <a:ext cx="7297387" cy="5200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1638300"/>
            <a:ext cx="5162899" cy="4838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0A5AF-7583-F239-0CD7-7767D102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97" y="2916198"/>
            <a:ext cx="5296943" cy="1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5FCAC0-876C-09CA-830E-5D51B1E5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33" y="1766292"/>
            <a:ext cx="4730906" cy="3688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flying a kite&#10;&#10;Description automatically generated">
            <a:extLst>
              <a:ext uri="{FF2B5EF4-FFF2-40B4-BE49-F238E27FC236}">
                <a16:creationId xmlns:a16="http://schemas.microsoft.com/office/drawing/2014/main" id="{F8CB3647-3BE1-16EA-320A-5C5E9F10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16" y="1688649"/>
            <a:ext cx="5200184" cy="4521101"/>
          </a:xfrm>
          <a:prstGeom prst="rect">
            <a:avLst/>
          </a:prstGeom>
        </p:spPr>
      </p:pic>
      <p:pic>
        <p:nvPicPr>
          <p:cNvPr id="10" name="Picture 9" descr="A cartoon of a child flying a kite&#10;&#10;Description automatically generated">
            <a:extLst>
              <a:ext uri="{FF2B5EF4-FFF2-40B4-BE49-F238E27FC236}">
                <a16:creationId xmlns:a16="http://schemas.microsoft.com/office/drawing/2014/main" id="{44CC4DBF-8F49-A429-80F0-7891AA4B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023" y="1025914"/>
            <a:ext cx="5620999" cy="584657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3158E9-B056-1808-70A7-9D331793CA54}"/>
              </a:ext>
            </a:extLst>
          </p:cNvPr>
          <p:cNvSpPr/>
          <p:nvPr/>
        </p:nvSpPr>
        <p:spPr>
          <a:xfrm>
            <a:off x="287978" y="249349"/>
            <a:ext cx="6880303" cy="9772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6C4F4-FCF5-5E73-92AD-AB3E75A9465B}"/>
              </a:ext>
            </a:extLst>
          </p:cNvPr>
          <p:cNvSpPr txBox="1"/>
          <p:nvPr/>
        </p:nvSpPr>
        <p:spPr>
          <a:xfrm>
            <a:off x="390292" y="348806"/>
            <a:ext cx="95341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6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74915" y="1410345"/>
            <a:ext cx="104458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Nhận biết được không khí chuyển động gây ra gió và nguyên nhân làm không khí chuyển động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489857"/>
            <a:ext cx="6809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96402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AD4A8-D780-6FB1-69AB-72357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9" y="1898045"/>
            <a:ext cx="487722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pic>
        <p:nvPicPr>
          <p:cNvPr id="18" name="Picture 17" descr="A child and child in lab coats&#10;&#10;Description automatically generated">
            <a:extLst>
              <a:ext uri="{FF2B5EF4-FFF2-40B4-BE49-F238E27FC236}">
                <a16:creationId xmlns:a16="http://schemas.microsoft.com/office/drawing/2014/main" id="{FB35EC70-EFBC-BDD6-75CE-290F4D6D2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" y="2086462"/>
            <a:ext cx="4908829" cy="348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AD08E-80AB-CDAE-9CF9-3DE548C2261F}"/>
              </a:ext>
            </a:extLst>
          </p:cNvPr>
          <p:cNvGrpSpPr/>
          <p:nvPr/>
        </p:nvGrpSpPr>
        <p:grpSpPr>
          <a:xfrm>
            <a:off x="5773633" y="1597847"/>
            <a:ext cx="6186485" cy="3662306"/>
            <a:chOff x="2231137" y="314992"/>
            <a:chExt cx="8217407" cy="107721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2FF0CC-E970-F506-8929-86EB509637A9}"/>
                </a:ext>
              </a:extLst>
            </p:cNvPr>
            <p:cNvSpPr txBox="1"/>
            <p:nvPr/>
          </p:nvSpPr>
          <p:spPr>
            <a:xfrm>
              <a:off x="2231137" y="382492"/>
              <a:ext cx="8217407" cy="745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que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0ED60F-C4CF-73B0-DE21-319AB45F58AF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2122A-4A8F-8E7A-2A65-EF2487FF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629775" y="2903495"/>
            <a:ext cx="1828800" cy="27589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823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6B2DD-7F77-11EB-FD28-3FDFFD49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033" y="2903495"/>
            <a:ext cx="1855807" cy="2758967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6" y="4505067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63000C-2303-C085-4230-18CCD960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903" y="4505067"/>
            <a:ext cx="762066" cy="847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23423"/>
            <a:chOff x="2231137" y="354817"/>
            <a:chExt cx="8217407" cy="3877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158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8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522016-6296-7752-F188-267FEF90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2947815"/>
            <a:ext cx="1735411" cy="2826694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76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8BEDB-5BBB-3246-3C0D-38E01DB3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112" y="2972713"/>
            <a:ext cx="1735410" cy="2826694"/>
          </a:xfrm>
          <a:prstGeom prst="rect">
            <a:avLst/>
          </a:prstGeom>
        </p:spPr>
      </p:pic>
      <p:pic>
        <p:nvPicPr>
          <p:cNvPr id="18" name="Picture 17" descr="E:\PICTURE\anhgif\zeichen\licht\kerzen\candl.gif">
            <a:extLst>
              <a:ext uri="{FF2B5EF4-FFF2-40B4-BE49-F238E27FC236}">
                <a16:creationId xmlns:a16="http://schemas.microsoft.com/office/drawing/2014/main" id="{F9CB19F7-2FEC-32FB-0F0D-26523A33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8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Chong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chóng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quay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BB4849-84E2-D5AE-1B3D-0B0F04488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9" y="3580214"/>
            <a:ext cx="1886213" cy="2676899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38" y="534144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BAD3F-7267-0E6D-73C9-38A87785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555" y="2267770"/>
            <a:ext cx="3109229" cy="223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3E424-761A-7509-6098-A8052221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316" y="3580214"/>
            <a:ext cx="1886213" cy="2676899"/>
          </a:xfrm>
          <a:prstGeom prst="rect">
            <a:avLst/>
          </a:prstGeom>
        </p:spPr>
      </p:pic>
      <p:pic>
        <p:nvPicPr>
          <p:cNvPr id="20" name="Picture 17" descr="E:\PICTURE\anhgif\zeichen\licht\kerzen\candl.gif">
            <a:extLst>
              <a:ext uri="{FF2B5EF4-FFF2-40B4-BE49-F238E27FC236}">
                <a16:creationId xmlns:a16="http://schemas.microsoft.com/office/drawing/2014/main" id="{337B9808-44E5-0CF5-97D8-9C72A62AA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17" y="528461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Véc tơ đồ họa chong chóng hình Ảnh minh Họa - nghệ thuật png tải về - Miễn  phí trong suốt Hoa png Tải về.">
            <a:extLst>
              <a:ext uri="{FF2B5EF4-FFF2-40B4-BE49-F238E27FC236}">
                <a16:creationId xmlns:a16="http://schemas.microsoft.com/office/drawing/2014/main" id="{BC42724B-D8C3-C682-79D6-EA8F8B5B3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10000" r="90000">
                        <a14:foregroundMark x1="49889" y1="30222" x2="49889" y2="30222"/>
                        <a14:foregroundMark x1="56222" y1="25778" x2="56222" y2="25778"/>
                        <a14:foregroundMark x1="52333" y1="27333" x2="52333" y2="27333"/>
                        <a14:foregroundMark x1="48111" y1="33889" x2="48111" y2="33889"/>
                        <a14:foregroundMark x1="53111" y1="32333" x2="53111" y2="32333"/>
                        <a14:foregroundMark x1="53556" y1="30222" x2="53556" y2="30222"/>
                        <a14:foregroundMark x1="47000" y1="29556" x2="47000" y2="29556"/>
                        <a14:foregroundMark x1="51667" y1="33889" x2="51667" y2="33889"/>
                        <a14:foregroundMark x1="46556" y1="32333" x2="46556" y2="32333"/>
                        <a14:foregroundMark x1="49444" y1="35000" x2="49444" y2="35000"/>
                        <a14:foregroundMark x1="54444" y1="28667" x2="54444" y2="28667"/>
                        <a14:foregroundMark x1="54444" y1="31556" x2="54444" y2="31556"/>
                        <a14:foregroundMark x1="54444" y1="31556" x2="54444" y2="32778"/>
                        <a14:foregroundMark x1="53111" y1="34111" x2="53111" y2="34111"/>
                        <a14:foregroundMark x1="53111" y1="34111" x2="53000" y2="3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57"/>
          <a:stretch/>
        </p:blipFill>
        <p:spPr bwMode="auto">
          <a:xfrm>
            <a:off x="3649717" y="2314588"/>
            <a:ext cx="3108834" cy="2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</Words>
  <Application>Microsoft Office PowerPoint</Application>
  <PresentationFormat>Widescreen</PresentationFormat>
  <Paragraphs>46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#9Slide03 AllRoundGothic</vt:lpstr>
      <vt:lpstr>#9Slide03 AmpleSoft Bold</vt:lpstr>
      <vt:lpstr>Arial</vt:lpstr>
      <vt:lpstr>Calibri</vt:lpstr>
      <vt:lpstr>Calibri Light</vt:lpstr>
      <vt:lpstr>Cambria</vt:lpstr>
      <vt:lpstr>思源黑体 CN Normal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2023-10-20T02:18:54Z</dcterms:created>
  <dcterms:modified xsi:type="dcterms:W3CDTF">2023-10-20T02:19:08Z</dcterms:modified>
</cp:coreProperties>
</file>