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3"/>
  </p:notes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8" r:id="rId31"/>
    <p:sldId id="286"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2" d="100"/>
          <a:sy n="72" d="100"/>
        </p:scale>
        <p:origin x="660"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421CE8C-FA51-4E82-B29D-D9B8EAA046E9}" type="datetimeFigureOut">
              <a:rPr lang="en-US" smtClean="0"/>
              <a:t>10/20/2023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DF22CE9-22D7-4AB2-9E41-A5C1A7A74BBA}" type="slidenum">
              <a:rPr lang="en-US" smtClean="0"/>
              <a:t>‹#›</a:t>
            </a:fld>
            <a:endParaRPr lang="en-US"/>
          </a:p>
        </p:txBody>
      </p:sp>
    </p:spTree>
    <p:extLst>
      <p:ext uri="{BB962C8B-B14F-4D97-AF65-F5344CB8AC3E}">
        <p14:creationId xmlns:p14="http://schemas.microsoft.com/office/powerpoint/2010/main" val="29872155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33997C-5565-4385-960C-18382487AED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6EEBA98-FEC5-4E6C-A084-8DD9C69246A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C4BCD27-CCEB-4170-ACBB-83FCB0F0AE7C}"/>
              </a:ext>
            </a:extLst>
          </p:cNvPr>
          <p:cNvSpPr>
            <a:spLocks noGrp="1"/>
          </p:cNvSpPr>
          <p:nvPr>
            <p:ph type="dt" sz="half" idx="10"/>
          </p:nvPr>
        </p:nvSpPr>
        <p:spPr/>
        <p:txBody>
          <a:bodyPr/>
          <a:lstStyle/>
          <a:p>
            <a:fld id="{DC0BDDF5-B19D-47E6-AAEC-774BD0DCB9F5}" type="datetimeFigureOut">
              <a:rPr lang="en-US" smtClean="0"/>
              <a:t>10/20/2023</a:t>
            </a:fld>
            <a:endParaRPr lang="en-US"/>
          </a:p>
        </p:txBody>
      </p:sp>
      <p:sp>
        <p:nvSpPr>
          <p:cNvPr id="5" name="Footer Placeholder 4">
            <a:extLst>
              <a:ext uri="{FF2B5EF4-FFF2-40B4-BE49-F238E27FC236}">
                <a16:creationId xmlns:a16="http://schemas.microsoft.com/office/drawing/2014/main" id="{4CE6768C-DD59-4F48-A5BE-29246681B24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7D43DF8-8FB7-4665-9140-6A8DF7B440A2}"/>
              </a:ext>
            </a:extLst>
          </p:cNvPr>
          <p:cNvSpPr>
            <a:spLocks noGrp="1"/>
          </p:cNvSpPr>
          <p:nvPr>
            <p:ph type="sldNum" sz="quarter" idx="12"/>
          </p:nvPr>
        </p:nvSpPr>
        <p:spPr/>
        <p:txBody>
          <a:bodyPr/>
          <a:lstStyle/>
          <a:p>
            <a:fld id="{53D867AF-922C-4F13-B176-83A255FD2427}" type="slidenum">
              <a:rPr lang="en-US" smtClean="0"/>
              <a:t>‹#›</a:t>
            </a:fld>
            <a:endParaRPr lang="en-US"/>
          </a:p>
        </p:txBody>
      </p:sp>
    </p:spTree>
    <p:extLst>
      <p:ext uri="{BB962C8B-B14F-4D97-AF65-F5344CB8AC3E}">
        <p14:creationId xmlns:p14="http://schemas.microsoft.com/office/powerpoint/2010/main" val="29224501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C07E6F-DAEC-440F-AECE-3709FB769EE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7E5BD53-8913-437D-9BD4-2BDE16206DE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AE8468A-EBE9-45F4-A7C6-E4F5136416C7}"/>
              </a:ext>
            </a:extLst>
          </p:cNvPr>
          <p:cNvSpPr>
            <a:spLocks noGrp="1"/>
          </p:cNvSpPr>
          <p:nvPr>
            <p:ph type="dt" sz="half" idx="10"/>
          </p:nvPr>
        </p:nvSpPr>
        <p:spPr/>
        <p:txBody>
          <a:bodyPr/>
          <a:lstStyle/>
          <a:p>
            <a:fld id="{DC0BDDF5-B19D-47E6-AAEC-774BD0DCB9F5}" type="datetimeFigureOut">
              <a:rPr lang="en-US" smtClean="0"/>
              <a:t>10/20/2023</a:t>
            </a:fld>
            <a:endParaRPr lang="en-US"/>
          </a:p>
        </p:txBody>
      </p:sp>
      <p:sp>
        <p:nvSpPr>
          <p:cNvPr id="5" name="Footer Placeholder 4">
            <a:extLst>
              <a:ext uri="{FF2B5EF4-FFF2-40B4-BE49-F238E27FC236}">
                <a16:creationId xmlns:a16="http://schemas.microsoft.com/office/drawing/2014/main" id="{0AC128FE-EA65-40CC-A578-A60C0253E30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3A26D42-EAD4-4978-9E14-467171A452A0}"/>
              </a:ext>
            </a:extLst>
          </p:cNvPr>
          <p:cNvSpPr>
            <a:spLocks noGrp="1"/>
          </p:cNvSpPr>
          <p:nvPr>
            <p:ph type="sldNum" sz="quarter" idx="12"/>
          </p:nvPr>
        </p:nvSpPr>
        <p:spPr/>
        <p:txBody>
          <a:bodyPr/>
          <a:lstStyle/>
          <a:p>
            <a:fld id="{53D867AF-922C-4F13-B176-83A255FD2427}" type="slidenum">
              <a:rPr lang="en-US" smtClean="0"/>
              <a:t>‹#›</a:t>
            </a:fld>
            <a:endParaRPr lang="en-US"/>
          </a:p>
        </p:txBody>
      </p:sp>
    </p:spTree>
    <p:extLst>
      <p:ext uri="{BB962C8B-B14F-4D97-AF65-F5344CB8AC3E}">
        <p14:creationId xmlns:p14="http://schemas.microsoft.com/office/powerpoint/2010/main" val="11075130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7FCB5E6-13EE-4B94-96E9-451707F2972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FE5FA27-DAC0-4A3A-A442-2A6A2847A4D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5AFEF0B-6B30-4DB3-8789-6034E4DF3577}"/>
              </a:ext>
            </a:extLst>
          </p:cNvPr>
          <p:cNvSpPr>
            <a:spLocks noGrp="1"/>
          </p:cNvSpPr>
          <p:nvPr>
            <p:ph type="dt" sz="half" idx="10"/>
          </p:nvPr>
        </p:nvSpPr>
        <p:spPr/>
        <p:txBody>
          <a:bodyPr/>
          <a:lstStyle/>
          <a:p>
            <a:fld id="{DC0BDDF5-B19D-47E6-AAEC-774BD0DCB9F5}" type="datetimeFigureOut">
              <a:rPr lang="en-US" smtClean="0"/>
              <a:t>10/20/2023</a:t>
            </a:fld>
            <a:endParaRPr lang="en-US"/>
          </a:p>
        </p:txBody>
      </p:sp>
      <p:sp>
        <p:nvSpPr>
          <p:cNvPr id="5" name="Footer Placeholder 4">
            <a:extLst>
              <a:ext uri="{FF2B5EF4-FFF2-40B4-BE49-F238E27FC236}">
                <a16:creationId xmlns:a16="http://schemas.microsoft.com/office/drawing/2014/main" id="{83131A6F-78B1-404F-BA61-44A906DCEF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0D137FD-9EAB-40EC-B549-139D2D00FB3E}"/>
              </a:ext>
            </a:extLst>
          </p:cNvPr>
          <p:cNvSpPr>
            <a:spLocks noGrp="1"/>
          </p:cNvSpPr>
          <p:nvPr>
            <p:ph type="sldNum" sz="quarter" idx="12"/>
          </p:nvPr>
        </p:nvSpPr>
        <p:spPr/>
        <p:txBody>
          <a:bodyPr/>
          <a:lstStyle/>
          <a:p>
            <a:fld id="{53D867AF-922C-4F13-B176-83A255FD2427}" type="slidenum">
              <a:rPr lang="en-US" smtClean="0"/>
              <a:t>‹#›</a:t>
            </a:fld>
            <a:endParaRPr lang="en-US"/>
          </a:p>
        </p:txBody>
      </p:sp>
    </p:spTree>
    <p:extLst>
      <p:ext uri="{BB962C8B-B14F-4D97-AF65-F5344CB8AC3E}">
        <p14:creationId xmlns:p14="http://schemas.microsoft.com/office/powerpoint/2010/main" val="25523631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6ECF97-AD8D-4F34-B511-453B1DBAB32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CAE397E-0A37-4249-9551-4126F1C42A6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81CDD04-8B7F-4BFE-8F92-6AAC846DE947}"/>
              </a:ext>
            </a:extLst>
          </p:cNvPr>
          <p:cNvSpPr>
            <a:spLocks noGrp="1"/>
          </p:cNvSpPr>
          <p:nvPr>
            <p:ph type="dt" sz="half" idx="10"/>
          </p:nvPr>
        </p:nvSpPr>
        <p:spPr/>
        <p:txBody>
          <a:bodyPr/>
          <a:lstStyle/>
          <a:p>
            <a:fld id="{DC0BDDF5-B19D-47E6-AAEC-774BD0DCB9F5}" type="datetimeFigureOut">
              <a:rPr lang="en-US" smtClean="0"/>
              <a:t>10/20/2023</a:t>
            </a:fld>
            <a:endParaRPr lang="en-US"/>
          </a:p>
        </p:txBody>
      </p:sp>
      <p:sp>
        <p:nvSpPr>
          <p:cNvPr id="5" name="Footer Placeholder 4">
            <a:extLst>
              <a:ext uri="{FF2B5EF4-FFF2-40B4-BE49-F238E27FC236}">
                <a16:creationId xmlns:a16="http://schemas.microsoft.com/office/drawing/2014/main" id="{3C09A2E7-15E0-48F3-9082-980E65DDBD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8AA15C9-EB18-4224-A557-B344BEB82552}"/>
              </a:ext>
            </a:extLst>
          </p:cNvPr>
          <p:cNvSpPr>
            <a:spLocks noGrp="1"/>
          </p:cNvSpPr>
          <p:nvPr>
            <p:ph type="sldNum" sz="quarter" idx="12"/>
          </p:nvPr>
        </p:nvSpPr>
        <p:spPr/>
        <p:txBody>
          <a:bodyPr/>
          <a:lstStyle/>
          <a:p>
            <a:fld id="{53D867AF-922C-4F13-B176-83A255FD2427}" type="slidenum">
              <a:rPr lang="en-US" smtClean="0"/>
              <a:t>‹#›</a:t>
            </a:fld>
            <a:endParaRPr lang="en-US"/>
          </a:p>
        </p:txBody>
      </p:sp>
    </p:spTree>
    <p:extLst>
      <p:ext uri="{BB962C8B-B14F-4D97-AF65-F5344CB8AC3E}">
        <p14:creationId xmlns:p14="http://schemas.microsoft.com/office/powerpoint/2010/main" val="15917797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99428E-2B91-45D4-A5C0-EA09CC1FCD0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659F296-BD63-4213-A0A5-E2A8A2FC4B9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ED01AB7-B8E1-4CDE-99F4-A162FC535708}"/>
              </a:ext>
            </a:extLst>
          </p:cNvPr>
          <p:cNvSpPr>
            <a:spLocks noGrp="1"/>
          </p:cNvSpPr>
          <p:nvPr>
            <p:ph type="dt" sz="half" idx="10"/>
          </p:nvPr>
        </p:nvSpPr>
        <p:spPr/>
        <p:txBody>
          <a:bodyPr/>
          <a:lstStyle/>
          <a:p>
            <a:fld id="{DC0BDDF5-B19D-47E6-AAEC-774BD0DCB9F5}" type="datetimeFigureOut">
              <a:rPr lang="en-US" smtClean="0"/>
              <a:t>10/20/2023</a:t>
            </a:fld>
            <a:endParaRPr lang="en-US"/>
          </a:p>
        </p:txBody>
      </p:sp>
      <p:sp>
        <p:nvSpPr>
          <p:cNvPr id="5" name="Footer Placeholder 4">
            <a:extLst>
              <a:ext uri="{FF2B5EF4-FFF2-40B4-BE49-F238E27FC236}">
                <a16:creationId xmlns:a16="http://schemas.microsoft.com/office/drawing/2014/main" id="{70861C43-B765-4A24-9B01-92210415A5E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2F3A881-5D1F-4F78-93F0-47C1894CB65F}"/>
              </a:ext>
            </a:extLst>
          </p:cNvPr>
          <p:cNvSpPr>
            <a:spLocks noGrp="1"/>
          </p:cNvSpPr>
          <p:nvPr>
            <p:ph type="sldNum" sz="quarter" idx="12"/>
          </p:nvPr>
        </p:nvSpPr>
        <p:spPr/>
        <p:txBody>
          <a:bodyPr/>
          <a:lstStyle/>
          <a:p>
            <a:fld id="{53D867AF-922C-4F13-B176-83A255FD2427}" type="slidenum">
              <a:rPr lang="en-US" smtClean="0"/>
              <a:t>‹#›</a:t>
            </a:fld>
            <a:endParaRPr lang="en-US"/>
          </a:p>
        </p:txBody>
      </p:sp>
    </p:spTree>
    <p:extLst>
      <p:ext uri="{BB962C8B-B14F-4D97-AF65-F5344CB8AC3E}">
        <p14:creationId xmlns:p14="http://schemas.microsoft.com/office/powerpoint/2010/main" val="8527361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EE6B38-B2E0-45CC-99C3-11EFF58D4AD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C794585-F08E-41F8-8EA6-AF253127A8C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9DFD5A4-5322-4D49-BB86-636BC7CBB56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54790E1-71E6-4F0E-AD2C-71C9F7750F51}"/>
              </a:ext>
            </a:extLst>
          </p:cNvPr>
          <p:cNvSpPr>
            <a:spLocks noGrp="1"/>
          </p:cNvSpPr>
          <p:nvPr>
            <p:ph type="dt" sz="half" idx="10"/>
          </p:nvPr>
        </p:nvSpPr>
        <p:spPr/>
        <p:txBody>
          <a:bodyPr/>
          <a:lstStyle/>
          <a:p>
            <a:fld id="{DC0BDDF5-B19D-47E6-AAEC-774BD0DCB9F5}" type="datetimeFigureOut">
              <a:rPr lang="en-US" smtClean="0"/>
              <a:t>10/20/2023</a:t>
            </a:fld>
            <a:endParaRPr lang="en-US"/>
          </a:p>
        </p:txBody>
      </p:sp>
      <p:sp>
        <p:nvSpPr>
          <p:cNvPr id="6" name="Footer Placeholder 5">
            <a:extLst>
              <a:ext uri="{FF2B5EF4-FFF2-40B4-BE49-F238E27FC236}">
                <a16:creationId xmlns:a16="http://schemas.microsoft.com/office/drawing/2014/main" id="{B440BFCF-00DF-4BC6-9408-D931668A6FE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25F5D2F-7186-497D-91CC-293FBD718DC9}"/>
              </a:ext>
            </a:extLst>
          </p:cNvPr>
          <p:cNvSpPr>
            <a:spLocks noGrp="1"/>
          </p:cNvSpPr>
          <p:nvPr>
            <p:ph type="sldNum" sz="quarter" idx="12"/>
          </p:nvPr>
        </p:nvSpPr>
        <p:spPr/>
        <p:txBody>
          <a:bodyPr/>
          <a:lstStyle/>
          <a:p>
            <a:fld id="{53D867AF-922C-4F13-B176-83A255FD2427}" type="slidenum">
              <a:rPr lang="en-US" smtClean="0"/>
              <a:t>‹#›</a:t>
            </a:fld>
            <a:endParaRPr lang="en-US"/>
          </a:p>
        </p:txBody>
      </p:sp>
    </p:spTree>
    <p:extLst>
      <p:ext uri="{BB962C8B-B14F-4D97-AF65-F5344CB8AC3E}">
        <p14:creationId xmlns:p14="http://schemas.microsoft.com/office/powerpoint/2010/main" val="11357988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263760-891F-4A0A-B5EC-1778742BC66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F8CB347-CEDC-4BC0-A482-346A390B3CF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F5A4748-C11C-4911-B0F0-905204F8730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190DC2D-1593-488F-AD18-70375CDA4D3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5317B4C-BB06-4867-B2FB-4B89C063C52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B751053-5CDB-4F3A-A96E-1B08E746B520}"/>
              </a:ext>
            </a:extLst>
          </p:cNvPr>
          <p:cNvSpPr>
            <a:spLocks noGrp="1"/>
          </p:cNvSpPr>
          <p:nvPr>
            <p:ph type="dt" sz="half" idx="10"/>
          </p:nvPr>
        </p:nvSpPr>
        <p:spPr/>
        <p:txBody>
          <a:bodyPr/>
          <a:lstStyle/>
          <a:p>
            <a:fld id="{DC0BDDF5-B19D-47E6-AAEC-774BD0DCB9F5}" type="datetimeFigureOut">
              <a:rPr lang="en-US" smtClean="0"/>
              <a:t>10/20/2023</a:t>
            </a:fld>
            <a:endParaRPr lang="en-US"/>
          </a:p>
        </p:txBody>
      </p:sp>
      <p:sp>
        <p:nvSpPr>
          <p:cNvPr id="8" name="Footer Placeholder 7">
            <a:extLst>
              <a:ext uri="{FF2B5EF4-FFF2-40B4-BE49-F238E27FC236}">
                <a16:creationId xmlns:a16="http://schemas.microsoft.com/office/drawing/2014/main" id="{FE2EBC0E-2DD4-471B-9347-AF0B3D3F2CD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B296842-407C-480A-A457-68454A956DAC}"/>
              </a:ext>
            </a:extLst>
          </p:cNvPr>
          <p:cNvSpPr>
            <a:spLocks noGrp="1"/>
          </p:cNvSpPr>
          <p:nvPr>
            <p:ph type="sldNum" sz="quarter" idx="12"/>
          </p:nvPr>
        </p:nvSpPr>
        <p:spPr/>
        <p:txBody>
          <a:bodyPr/>
          <a:lstStyle/>
          <a:p>
            <a:fld id="{53D867AF-922C-4F13-B176-83A255FD2427}" type="slidenum">
              <a:rPr lang="en-US" smtClean="0"/>
              <a:t>‹#›</a:t>
            </a:fld>
            <a:endParaRPr lang="en-US"/>
          </a:p>
        </p:txBody>
      </p:sp>
    </p:spTree>
    <p:extLst>
      <p:ext uri="{BB962C8B-B14F-4D97-AF65-F5344CB8AC3E}">
        <p14:creationId xmlns:p14="http://schemas.microsoft.com/office/powerpoint/2010/main" val="37624400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FD6B84-FE3D-45B4-B2D8-2CF7DFE42C8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1BD7C18-D05A-4FCE-98C5-5AB61EFA9474}"/>
              </a:ext>
            </a:extLst>
          </p:cNvPr>
          <p:cNvSpPr>
            <a:spLocks noGrp="1"/>
          </p:cNvSpPr>
          <p:nvPr>
            <p:ph type="dt" sz="half" idx="10"/>
          </p:nvPr>
        </p:nvSpPr>
        <p:spPr/>
        <p:txBody>
          <a:bodyPr/>
          <a:lstStyle/>
          <a:p>
            <a:fld id="{DC0BDDF5-B19D-47E6-AAEC-774BD0DCB9F5}" type="datetimeFigureOut">
              <a:rPr lang="en-US" smtClean="0"/>
              <a:t>10/20/2023</a:t>
            </a:fld>
            <a:endParaRPr lang="en-US"/>
          </a:p>
        </p:txBody>
      </p:sp>
      <p:sp>
        <p:nvSpPr>
          <p:cNvPr id="4" name="Footer Placeholder 3">
            <a:extLst>
              <a:ext uri="{FF2B5EF4-FFF2-40B4-BE49-F238E27FC236}">
                <a16:creationId xmlns:a16="http://schemas.microsoft.com/office/drawing/2014/main" id="{B31A4D3A-D344-4853-BF3D-A5584153E60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AFE84D9-8A16-4BA1-92B5-3A45CD295577}"/>
              </a:ext>
            </a:extLst>
          </p:cNvPr>
          <p:cNvSpPr>
            <a:spLocks noGrp="1"/>
          </p:cNvSpPr>
          <p:nvPr>
            <p:ph type="sldNum" sz="quarter" idx="12"/>
          </p:nvPr>
        </p:nvSpPr>
        <p:spPr/>
        <p:txBody>
          <a:bodyPr/>
          <a:lstStyle/>
          <a:p>
            <a:fld id="{53D867AF-922C-4F13-B176-83A255FD2427}" type="slidenum">
              <a:rPr lang="en-US" smtClean="0"/>
              <a:t>‹#›</a:t>
            </a:fld>
            <a:endParaRPr lang="en-US"/>
          </a:p>
        </p:txBody>
      </p:sp>
    </p:spTree>
    <p:extLst>
      <p:ext uri="{BB962C8B-B14F-4D97-AF65-F5344CB8AC3E}">
        <p14:creationId xmlns:p14="http://schemas.microsoft.com/office/powerpoint/2010/main" val="9686070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9F6820B-2130-4740-9873-F3B2682CEEB2}"/>
              </a:ext>
            </a:extLst>
          </p:cNvPr>
          <p:cNvSpPr>
            <a:spLocks noGrp="1"/>
          </p:cNvSpPr>
          <p:nvPr>
            <p:ph type="dt" sz="half" idx="10"/>
          </p:nvPr>
        </p:nvSpPr>
        <p:spPr/>
        <p:txBody>
          <a:bodyPr/>
          <a:lstStyle/>
          <a:p>
            <a:fld id="{DC0BDDF5-B19D-47E6-AAEC-774BD0DCB9F5}" type="datetimeFigureOut">
              <a:rPr lang="en-US" smtClean="0"/>
              <a:t>10/20/2023</a:t>
            </a:fld>
            <a:endParaRPr lang="en-US"/>
          </a:p>
        </p:txBody>
      </p:sp>
      <p:sp>
        <p:nvSpPr>
          <p:cNvPr id="3" name="Footer Placeholder 2">
            <a:extLst>
              <a:ext uri="{FF2B5EF4-FFF2-40B4-BE49-F238E27FC236}">
                <a16:creationId xmlns:a16="http://schemas.microsoft.com/office/drawing/2014/main" id="{13DA30E7-804B-4DD5-9591-9DF2F2708E1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4B22BF6-45EC-41C0-9B44-55B79760FA15}"/>
              </a:ext>
            </a:extLst>
          </p:cNvPr>
          <p:cNvSpPr>
            <a:spLocks noGrp="1"/>
          </p:cNvSpPr>
          <p:nvPr>
            <p:ph type="sldNum" sz="quarter" idx="12"/>
          </p:nvPr>
        </p:nvSpPr>
        <p:spPr/>
        <p:txBody>
          <a:bodyPr/>
          <a:lstStyle/>
          <a:p>
            <a:fld id="{53D867AF-922C-4F13-B176-83A255FD2427}" type="slidenum">
              <a:rPr lang="en-US" smtClean="0"/>
              <a:t>‹#›</a:t>
            </a:fld>
            <a:endParaRPr lang="en-US"/>
          </a:p>
        </p:txBody>
      </p:sp>
    </p:spTree>
    <p:extLst>
      <p:ext uri="{BB962C8B-B14F-4D97-AF65-F5344CB8AC3E}">
        <p14:creationId xmlns:p14="http://schemas.microsoft.com/office/powerpoint/2010/main" val="14946537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513277-B823-4A47-BD49-34712C0ACB4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9300FC8-504C-4ABB-B1B6-80811056407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9502E3F-1102-408F-B30A-F091FAF8868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C4628B2-8CD4-4B57-895E-C2CF28BF6207}"/>
              </a:ext>
            </a:extLst>
          </p:cNvPr>
          <p:cNvSpPr>
            <a:spLocks noGrp="1"/>
          </p:cNvSpPr>
          <p:nvPr>
            <p:ph type="dt" sz="half" idx="10"/>
          </p:nvPr>
        </p:nvSpPr>
        <p:spPr/>
        <p:txBody>
          <a:bodyPr/>
          <a:lstStyle/>
          <a:p>
            <a:fld id="{DC0BDDF5-B19D-47E6-AAEC-774BD0DCB9F5}" type="datetimeFigureOut">
              <a:rPr lang="en-US" smtClean="0"/>
              <a:t>10/20/2023</a:t>
            </a:fld>
            <a:endParaRPr lang="en-US"/>
          </a:p>
        </p:txBody>
      </p:sp>
      <p:sp>
        <p:nvSpPr>
          <p:cNvPr id="6" name="Footer Placeholder 5">
            <a:extLst>
              <a:ext uri="{FF2B5EF4-FFF2-40B4-BE49-F238E27FC236}">
                <a16:creationId xmlns:a16="http://schemas.microsoft.com/office/drawing/2014/main" id="{9E79FB70-E8B7-4357-B9A6-30FC3159B36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EE7B19C-7EAB-4191-BA35-F91BF8741896}"/>
              </a:ext>
            </a:extLst>
          </p:cNvPr>
          <p:cNvSpPr>
            <a:spLocks noGrp="1"/>
          </p:cNvSpPr>
          <p:nvPr>
            <p:ph type="sldNum" sz="quarter" idx="12"/>
          </p:nvPr>
        </p:nvSpPr>
        <p:spPr/>
        <p:txBody>
          <a:bodyPr/>
          <a:lstStyle/>
          <a:p>
            <a:fld id="{53D867AF-922C-4F13-B176-83A255FD2427}" type="slidenum">
              <a:rPr lang="en-US" smtClean="0"/>
              <a:t>‹#›</a:t>
            </a:fld>
            <a:endParaRPr lang="en-US"/>
          </a:p>
        </p:txBody>
      </p:sp>
    </p:spTree>
    <p:extLst>
      <p:ext uri="{BB962C8B-B14F-4D97-AF65-F5344CB8AC3E}">
        <p14:creationId xmlns:p14="http://schemas.microsoft.com/office/powerpoint/2010/main" val="24764399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A21F34-9281-46A8-BEBD-DE8341488AA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DC6DCAD-1A55-4549-9339-4AAEE41F9E7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DB72FD9-651E-4C69-9933-0BE23E97F0F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85486CD-B3CA-4CF6-BDC1-EB163130B49C}"/>
              </a:ext>
            </a:extLst>
          </p:cNvPr>
          <p:cNvSpPr>
            <a:spLocks noGrp="1"/>
          </p:cNvSpPr>
          <p:nvPr>
            <p:ph type="dt" sz="half" idx="10"/>
          </p:nvPr>
        </p:nvSpPr>
        <p:spPr/>
        <p:txBody>
          <a:bodyPr/>
          <a:lstStyle/>
          <a:p>
            <a:fld id="{DC0BDDF5-B19D-47E6-AAEC-774BD0DCB9F5}" type="datetimeFigureOut">
              <a:rPr lang="en-US" smtClean="0"/>
              <a:t>10/20/2023</a:t>
            </a:fld>
            <a:endParaRPr lang="en-US"/>
          </a:p>
        </p:txBody>
      </p:sp>
      <p:sp>
        <p:nvSpPr>
          <p:cNvPr id="6" name="Footer Placeholder 5">
            <a:extLst>
              <a:ext uri="{FF2B5EF4-FFF2-40B4-BE49-F238E27FC236}">
                <a16:creationId xmlns:a16="http://schemas.microsoft.com/office/drawing/2014/main" id="{AE6BDDDC-1114-4880-871A-BE2A6202DD0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8971251-B3B5-48E3-8074-1AAFC2F479CF}"/>
              </a:ext>
            </a:extLst>
          </p:cNvPr>
          <p:cNvSpPr>
            <a:spLocks noGrp="1"/>
          </p:cNvSpPr>
          <p:nvPr>
            <p:ph type="sldNum" sz="quarter" idx="12"/>
          </p:nvPr>
        </p:nvSpPr>
        <p:spPr/>
        <p:txBody>
          <a:bodyPr/>
          <a:lstStyle/>
          <a:p>
            <a:fld id="{53D867AF-922C-4F13-B176-83A255FD2427}" type="slidenum">
              <a:rPr lang="en-US" smtClean="0"/>
              <a:t>‹#›</a:t>
            </a:fld>
            <a:endParaRPr lang="en-US"/>
          </a:p>
        </p:txBody>
      </p:sp>
    </p:spTree>
    <p:extLst>
      <p:ext uri="{BB962C8B-B14F-4D97-AF65-F5344CB8AC3E}">
        <p14:creationId xmlns:p14="http://schemas.microsoft.com/office/powerpoint/2010/main" val="30343791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75A4666-4369-4D50-9F65-D24099C0244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87DF3B3-1C20-4949-AA82-5B9ED0A3B03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835E12-D2ED-4501-A6A5-F86FD14176E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C0BDDF5-B19D-47E6-AAEC-774BD0DCB9F5}" type="datetimeFigureOut">
              <a:rPr lang="en-US" smtClean="0"/>
              <a:t>10/20/2023</a:t>
            </a:fld>
            <a:endParaRPr lang="en-US"/>
          </a:p>
        </p:txBody>
      </p:sp>
      <p:sp>
        <p:nvSpPr>
          <p:cNvPr id="5" name="Footer Placeholder 4">
            <a:extLst>
              <a:ext uri="{FF2B5EF4-FFF2-40B4-BE49-F238E27FC236}">
                <a16:creationId xmlns:a16="http://schemas.microsoft.com/office/drawing/2014/main" id="{7A624099-95A6-41E5-92EF-FD00C452D0F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B7DE6D0-AD19-406D-8D92-3EBC0228D77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3D867AF-922C-4F13-B176-83A255FD2427}" type="slidenum">
              <a:rPr lang="en-US" smtClean="0"/>
              <a:t>‹#›</a:t>
            </a:fld>
            <a:endParaRPr lang="en-US"/>
          </a:p>
        </p:txBody>
      </p:sp>
    </p:spTree>
    <p:extLst>
      <p:ext uri="{BB962C8B-B14F-4D97-AF65-F5344CB8AC3E}">
        <p14:creationId xmlns:p14="http://schemas.microsoft.com/office/powerpoint/2010/main" val="69374034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4.jpeg"/><Relationship Id="rId1" Type="http://schemas.openxmlformats.org/officeDocument/2006/relationships/slideLayout" Target="../slideLayouts/slideLayout7.xml"/><Relationship Id="rId5" Type="http://schemas.openxmlformats.org/officeDocument/2006/relationships/image" Target="../media/image19.jpeg"/><Relationship Id="rId4" Type="http://schemas.openxmlformats.org/officeDocument/2006/relationships/image" Target="../media/image18.jpeg"/></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4.png"/><Relationship Id="rId1" Type="http://schemas.openxmlformats.org/officeDocument/2006/relationships/slideLayout" Target="../slideLayouts/slideLayout7.xml"/><Relationship Id="rId5" Type="http://schemas.microsoft.com/office/2007/relationships/hdphoto" Target="../media/hdphoto3.wdp"/><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audio" Target="../media/audio2.wav"/><Relationship Id="rId1" Type="http://schemas.openxmlformats.org/officeDocument/2006/relationships/slideLayout" Target="../slideLayouts/slideLayout7.xml"/><Relationship Id="rId6" Type="http://schemas.microsoft.com/office/2007/relationships/hdphoto" Target="../media/hdphoto5.wdp"/><Relationship Id="rId5" Type="http://schemas.openxmlformats.org/officeDocument/2006/relationships/image" Target="../media/image28.png"/><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audio" Target="../media/audio3.wav"/><Relationship Id="rId1" Type="http://schemas.openxmlformats.org/officeDocument/2006/relationships/slideLayout" Target="../slideLayouts/slideLayout7.xml"/><Relationship Id="rId6" Type="http://schemas.microsoft.com/office/2007/relationships/hdphoto" Target="../media/hdphoto5.wdp"/><Relationship Id="rId5" Type="http://schemas.openxmlformats.org/officeDocument/2006/relationships/image" Target="../media/image30.png"/><Relationship Id="rId4" Type="http://schemas.openxmlformats.org/officeDocument/2006/relationships/image" Target="../media/image29.png"/></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audio" Target="../media/audio3.wav"/><Relationship Id="rId1" Type="http://schemas.openxmlformats.org/officeDocument/2006/relationships/slideLayout" Target="../slideLayouts/slideLayout7.xml"/><Relationship Id="rId6" Type="http://schemas.openxmlformats.org/officeDocument/2006/relationships/image" Target="../media/image31.png"/><Relationship Id="rId5" Type="http://schemas.microsoft.com/office/2007/relationships/hdphoto" Target="../media/hdphoto5.wdp"/><Relationship Id="rId4" Type="http://schemas.openxmlformats.org/officeDocument/2006/relationships/image" Target="../media/image30.png"/></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32.png"/><Relationship Id="rId5" Type="http://schemas.microsoft.com/office/2007/relationships/hdphoto" Target="../media/hdphoto5.wdp"/><Relationship Id="rId4" Type="http://schemas.openxmlformats.org/officeDocument/2006/relationships/image" Target="../media/image28.png"/></Relationships>
</file>

<file path=ppt/slides/_rels/slide2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8" Type="http://schemas.openxmlformats.org/officeDocument/2006/relationships/image" Target="../media/image37.png"/><Relationship Id="rId3" Type="http://schemas.microsoft.com/office/2007/relationships/hdphoto" Target="../media/hdphoto6.wdp"/><Relationship Id="rId7" Type="http://schemas.microsoft.com/office/2007/relationships/hdphoto" Target="../media/hdphoto8.wdp"/><Relationship Id="rId2"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36.png"/><Relationship Id="rId5" Type="http://schemas.microsoft.com/office/2007/relationships/hdphoto" Target="../media/hdphoto7.wdp"/><Relationship Id="rId4" Type="http://schemas.openxmlformats.org/officeDocument/2006/relationships/image" Target="../media/image35.png"/><Relationship Id="rId9" Type="http://schemas.microsoft.com/office/2007/relationships/hdphoto" Target="../media/hdphoto9.wdp"/></Relationships>
</file>

<file path=ppt/slides/_rels/slide26.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audio" Target="../media/audio1.wav"/><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4361" y="-111370"/>
            <a:ext cx="2024924" cy="2024924"/>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676" y="5551622"/>
            <a:ext cx="930399" cy="959305"/>
          </a:xfrm>
          <a:prstGeom prst="rect">
            <a:avLst/>
          </a:prstGeom>
        </p:spPr>
      </p:pic>
      <p:pic>
        <p:nvPicPr>
          <p:cNvPr id="2" name="Picture 1"/>
          <p:cNvPicPr>
            <a:picLocks noChangeAspect="1"/>
          </p:cNvPicPr>
          <p:nvPr/>
        </p:nvPicPr>
        <p:blipFill>
          <a:blip r:embed="rId4"/>
          <a:stretch>
            <a:fillRect/>
          </a:stretch>
        </p:blipFill>
        <p:spPr>
          <a:xfrm>
            <a:off x="5199282" y="901092"/>
            <a:ext cx="6992718" cy="4962574"/>
          </a:xfrm>
          <a:prstGeom prst="rect">
            <a:avLst/>
          </a:prstGeom>
        </p:spPr>
      </p:pic>
    </p:spTree>
    <p:extLst>
      <p:ext uri="{BB962C8B-B14F-4D97-AF65-F5344CB8AC3E}">
        <p14:creationId xmlns:p14="http://schemas.microsoft.com/office/powerpoint/2010/main" val="530330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par>
                                <p:cTn id="8" presetID="14" presetClass="entr" presetSubtype="1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randombar(horizontal)">
                                      <p:cBhvr>
                                        <p:cTn id="10" dur="500"/>
                                        <p:tgtEl>
                                          <p:spTgt spid="8"/>
                                        </p:tgtEl>
                                      </p:cBhvr>
                                    </p:animEffect>
                                  </p:childTnLst>
                                </p:cTn>
                              </p:par>
                              <p:par>
                                <p:cTn id="11" presetID="14" presetClass="entr" presetSubtype="1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randombar(horizontal)">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81024" y="159034"/>
            <a:ext cx="12011868" cy="1016000"/>
          </a:xfrm>
          <a:custGeom>
            <a:avLst/>
            <a:gdLst>
              <a:gd name="connsiteX0" fmla="*/ 0 w 8862647"/>
              <a:gd name="connsiteY0" fmla="*/ 219812 h 1318847"/>
              <a:gd name="connsiteX1" fmla="*/ 219812 w 8862647"/>
              <a:gd name="connsiteY1" fmla="*/ 0 h 1318847"/>
              <a:gd name="connsiteX2" fmla="*/ 8642835 w 8862647"/>
              <a:gd name="connsiteY2" fmla="*/ 0 h 1318847"/>
              <a:gd name="connsiteX3" fmla="*/ 8862647 w 8862647"/>
              <a:gd name="connsiteY3" fmla="*/ 219812 h 1318847"/>
              <a:gd name="connsiteX4" fmla="*/ 8862647 w 8862647"/>
              <a:gd name="connsiteY4" fmla="*/ 1099035 h 1318847"/>
              <a:gd name="connsiteX5" fmla="*/ 8642835 w 8862647"/>
              <a:gd name="connsiteY5" fmla="*/ 1318847 h 1318847"/>
              <a:gd name="connsiteX6" fmla="*/ 219812 w 8862647"/>
              <a:gd name="connsiteY6" fmla="*/ 1318847 h 1318847"/>
              <a:gd name="connsiteX7" fmla="*/ 0 w 8862647"/>
              <a:gd name="connsiteY7" fmla="*/ 1099035 h 1318847"/>
              <a:gd name="connsiteX8" fmla="*/ 0 w 8862647"/>
              <a:gd name="connsiteY8" fmla="*/ 219812 h 1318847"/>
              <a:gd name="connsiteX0" fmla="*/ 0 w 8862647"/>
              <a:gd name="connsiteY0" fmla="*/ 219812 h 1318847"/>
              <a:gd name="connsiteX1" fmla="*/ 219812 w 8862647"/>
              <a:gd name="connsiteY1" fmla="*/ 0 h 1318847"/>
              <a:gd name="connsiteX2" fmla="*/ 8642835 w 8862647"/>
              <a:gd name="connsiteY2" fmla="*/ 0 h 1318847"/>
              <a:gd name="connsiteX3" fmla="*/ 8862647 w 8862647"/>
              <a:gd name="connsiteY3" fmla="*/ 219812 h 1318847"/>
              <a:gd name="connsiteX4" fmla="*/ 8862647 w 8862647"/>
              <a:gd name="connsiteY4" fmla="*/ 1099035 h 1318847"/>
              <a:gd name="connsiteX5" fmla="*/ 8642835 w 8862647"/>
              <a:gd name="connsiteY5" fmla="*/ 1318847 h 1318847"/>
              <a:gd name="connsiteX6" fmla="*/ 219812 w 8862647"/>
              <a:gd name="connsiteY6" fmla="*/ 1318847 h 1318847"/>
              <a:gd name="connsiteX7" fmla="*/ 0 w 8862647"/>
              <a:gd name="connsiteY7" fmla="*/ 1099035 h 1318847"/>
              <a:gd name="connsiteX8" fmla="*/ 0 w 8862647"/>
              <a:gd name="connsiteY8" fmla="*/ 219812 h 1318847"/>
              <a:gd name="connsiteX0" fmla="*/ 0 w 8862647"/>
              <a:gd name="connsiteY0" fmla="*/ 253314 h 1352349"/>
              <a:gd name="connsiteX1" fmla="*/ 219812 w 8862647"/>
              <a:gd name="connsiteY1" fmla="*/ 33502 h 1352349"/>
              <a:gd name="connsiteX2" fmla="*/ 8642835 w 8862647"/>
              <a:gd name="connsiteY2" fmla="*/ 33502 h 1352349"/>
              <a:gd name="connsiteX3" fmla="*/ 8862647 w 8862647"/>
              <a:gd name="connsiteY3" fmla="*/ 253314 h 1352349"/>
              <a:gd name="connsiteX4" fmla="*/ 8862647 w 8862647"/>
              <a:gd name="connsiteY4" fmla="*/ 1132537 h 1352349"/>
              <a:gd name="connsiteX5" fmla="*/ 8642835 w 8862647"/>
              <a:gd name="connsiteY5" fmla="*/ 1352349 h 1352349"/>
              <a:gd name="connsiteX6" fmla="*/ 219812 w 8862647"/>
              <a:gd name="connsiteY6" fmla="*/ 1352349 h 1352349"/>
              <a:gd name="connsiteX7" fmla="*/ 0 w 8862647"/>
              <a:gd name="connsiteY7" fmla="*/ 1132537 h 1352349"/>
              <a:gd name="connsiteX8" fmla="*/ 0 w 8862647"/>
              <a:gd name="connsiteY8" fmla="*/ 253314 h 1352349"/>
              <a:gd name="connsiteX0" fmla="*/ 0 w 8862647"/>
              <a:gd name="connsiteY0" fmla="*/ 253314 h 1352349"/>
              <a:gd name="connsiteX1" fmla="*/ 219812 w 8862647"/>
              <a:gd name="connsiteY1" fmla="*/ 33502 h 1352349"/>
              <a:gd name="connsiteX2" fmla="*/ 8642835 w 8862647"/>
              <a:gd name="connsiteY2" fmla="*/ 33502 h 1352349"/>
              <a:gd name="connsiteX3" fmla="*/ 8862647 w 8862647"/>
              <a:gd name="connsiteY3" fmla="*/ 253314 h 1352349"/>
              <a:gd name="connsiteX4" fmla="*/ 8862647 w 8862647"/>
              <a:gd name="connsiteY4" fmla="*/ 1132537 h 1352349"/>
              <a:gd name="connsiteX5" fmla="*/ 8642835 w 8862647"/>
              <a:gd name="connsiteY5" fmla="*/ 1352349 h 1352349"/>
              <a:gd name="connsiteX6" fmla="*/ 219812 w 8862647"/>
              <a:gd name="connsiteY6" fmla="*/ 1352349 h 1352349"/>
              <a:gd name="connsiteX7" fmla="*/ 0 w 8862647"/>
              <a:gd name="connsiteY7" fmla="*/ 1132537 h 1352349"/>
              <a:gd name="connsiteX8" fmla="*/ 0 w 8862647"/>
              <a:gd name="connsiteY8" fmla="*/ 253314 h 1352349"/>
              <a:gd name="connsiteX0" fmla="*/ 0 w 8862647"/>
              <a:gd name="connsiteY0" fmla="*/ 253314 h 1352349"/>
              <a:gd name="connsiteX1" fmla="*/ 219812 w 8862647"/>
              <a:gd name="connsiteY1" fmla="*/ 33502 h 1352349"/>
              <a:gd name="connsiteX2" fmla="*/ 8642835 w 8862647"/>
              <a:gd name="connsiteY2" fmla="*/ 33502 h 1352349"/>
              <a:gd name="connsiteX3" fmla="*/ 8862647 w 8862647"/>
              <a:gd name="connsiteY3" fmla="*/ 253314 h 1352349"/>
              <a:gd name="connsiteX4" fmla="*/ 8862647 w 8862647"/>
              <a:gd name="connsiteY4" fmla="*/ 1132537 h 1352349"/>
              <a:gd name="connsiteX5" fmla="*/ 8642835 w 8862647"/>
              <a:gd name="connsiteY5" fmla="*/ 1352349 h 1352349"/>
              <a:gd name="connsiteX6" fmla="*/ 219812 w 8862647"/>
              <a:gd name="connsiteY6" fmla="*/ 1352349 h 1352349"/>
              <a:gd name="connsiteX7" fmla="*/ 0 w 8862647"/>
              <a:gd name="connsiteY7" fmla="*/ 1132537 h 1352349"/>
              <a:gd name="connsiteX8" fmla="*/ 0 w 8862647"/>
              <a:gd name="connsiteY8" fmla="*/ 253314 h 1352349"/>
              <a:gd name="connsiteX0" fmla="*/ 0 w 8862647"/>
              <a:gd name="connsiteY0" fmla="*/ 253314 h 1352349"/>
              <a:gd name="connsiteX1" fmla="*/ 219812 w 8862647"/>
              <a:gd name="connsiteY1" fmla="*/ 33502 h 1352349"/>
              <a:gd name="connsiteX2" fmla="*/ 8642835 w 8862647"/>
              <a:gd name="connsiteY2" fmla="*/ 33502 h 1352349"/>
              <a:gd name="connsiteX3" fmla="*/ 8862647 w 8862647"/>
              <a:gd name="connsiteY3" fmla="*/ 253314 h 1352349"/>
              <a:gd name="connsiteX4" fmla="*/ 8862647 w 8862647"/>
              <a:gd name="connsiteY4" fmla="*/ 1132537 h 1352349"/>
              <a:gd name="connsiteX5" fmla="*/ 8642835 w 8862647"/>
              <a:gd name="connsiteY5" fmla="*/ 1352349 h 1352349"/>
              <a:gd name="connsiteX6" fmla="*/ 219812 w 8862647"/>
              <a:gd name="connsiteY6" fmla="*/ 1352349 h 1352349"/>
              <a:gd name="connsiteX7" fmla="*/ 0 w 8862647"/>
              <a:gd name="connsiteY7" fmla="*/ 1132537 h 1352349"/>
              <a:gd name="connsiteX8" fmla="*/ 0 w 8862647"/>
              <a:gd name="connsiteY8" fmla="*/ 253314 h 1352349"/>
              <a:gd name="connsiteX0" fmla="*/ 0 w 8862647"/>
              <a:gd name="connsiteY0" fmla="*/ 249367 h 1348402"/>
              <a:gd name="connsiteX1" fmla="*/ 219812 w 8862647"/>
              <a:gd name="connsiteY1" fmla="*/ 29555 h 1348402"/>
              <a:gd name="connsiteX2" fmla="*/ 8642835 w 8862647"/>
              <a:gd name="connsiteY2" fmla="*/ 29555 h 1348402"/>
              <a:gd name="connsiteX3" fmla="*/ 8862647 w 8862647"/>
              <a:gd name="connsiteY3" fmla="*/ 249367 h 1348402"/>
              <a:gd name="connsiteX4" fmla="*/ 8862647 w 8862647"/>
              <a:gd name="connsiteY4" fmla="*/ 1128590 h 1348402"/>
              <a:gd name="connsiteX5" fmla="*/ 8642835 w 8862647"/>
              <a:gd name="connsiteY5" fmla="*/ 1348402 h 1348402"/>
              <a:gd name="connsiteX6" fmla="*/ 219812 w 8862647"/>
              <a:gd name="connsiteY6" fmla="*/ 1348402 h 1348402"/>
              <a:gd name="connsiteX7" fmla="*/ 0 w 8862647"/>
              <a:gd name="connsiteY7" fmla="*/ 1128590 h 1348402"/>
              <a:gd name="connsiteX8" fmla="*/ 0 w 8862647"/>
              <a:gd name="connsiteY8" fmla="*/ 249367 h 1348402"/>
              <a:gd name="connsiteX0" fmla="*/ 0 w 8862647"/>
              <a:gd name="connsiteY0" fmla="*/ 249367 h 1348402"/>
              <a:gd name="connsiteX1" fmla="*/ 219812 w 8862647"/>
              <a:gd name="connsiteY1" fmla="*/ 29555 h 1348402"/>
              <a:gd name="connsiteX2" fmla="*/ 8642835 w 8862647"/>
              <a:gd name="connsiteY2" fmla="*/ 29555 h 1348402"/>
              <a:gd name="connsiteX3" fmla="*/ 8862647 w 8862647"/>
              <a:gd name="connsiteY3" fmla="*/ 249367 h 1348402"/>
              <a:gd name="connsiteX4" fmla="*/ 8862647 w 8862647"/>
              <a:gd name="connsiteY4" fmla="*/ 1128590 h 1348402"/>
              <a:gd name="connsiteX5" fmla="*/ 8642835 w 8862647"/>
              <a:gd name="connsiteY5" fmla="*/ 1348402 h 1348402"/>
              <a:gd name="connsiteX6" fmla="*/ 219812 w 8862647"/>
              <a:gd name="connsiteY6" fmla="*/ 1348402 h 1348402"/>
              <a:gd name="connsiteX7" fmla="*/ 0 w 8862647"/>
              <a:gd name="connsiteY7" fmla="*/ 1128590 h 1348402"/>
              <a:gd name="connsiteX8" fmla="*/ 0 w 8862647"/>
              <a:gd name="connsiteY8" fmla="*/ 249367 h 1348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62647" h="1348402">
                <a:moveTo>
                  <a:pt x="0" y="249367"/>
                </a:moveTo>
                <a:cubicBezTo>
                  <a:pt x="0" y="127968"/>
                  <a:pt x="98413" y="29555"/>
                  <a:pt x="219812" y="29555"/>
                </a:cubicBezTo>
                <a:cubicBezTo>
                  <a:pt x="2895601" y="143855"/>
                  <a:pt x="5940668" y="-75953"/>
                  <a:pt x="8642835" y="29555"/>
                </a:cubicBezTo>
                <a:cubicBezTo>
                  <a:pt x="8764234" y="29555"/>
                  <a:pt x="8862647" y="127968"/>
                  <a:pt x="8862647" y="249367"/>
                </a:cubicBezTo>
                <a:cubicBezTo>
                  <a:pt x="8765931" y="683118"/>
                  <a:pt x="8862647" y="835516"/>
                  <a:pt x="8862647" y="1128590"/>
                </a:cubicBezTo>
                <a:cubicBezTo>
                  <a:pt x="8862647" y="1249989"/>
                  <a:pt x="8764234" y="1348402"/>
                  <a:pt x="8642835" y="1348402"/>
                </a:cubicBezTo>
                <a:cubicBezTo>
                  <a:pt x="5843953" y="1260479"/>
                  <a:pt x="2921979" y="1225309"/>
                  <a:pt x="219812" y="1348402"/>
                </a:cubicBezTo>
                <a:cubicBezTo>
                  <a:pt x="98413" y="1348402"/>
                  <a:pt x="0" y="1249989"/>
                  <a:pt x="0" y="1128590"/>
                </a:cubicBezTo>
                <a:cubicBezTo>
                  <a:pt x="114300" y="853100"/>
                  <a:pt x="0" y="542441"/>
                  <a:pt x="0" y="249367"/>
                </a:cubicBezTo>
                <a:close/>
              </a:path>
            </a:pathLst>
          </a:custGeom>
          <a:solidFill>
            <a:schemeClr val="bg1"/>
          </a:solidFill>
          <a:ln w="5715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chemeClr val="tx1">
                    <a:lumMod val="85000"/>
                    <a:lumOff val="15000"/>
                  </a:schemeClr>
                </a:solidFill>
                <a:latin typeface="Cambria" panose="02040503050406030204" pitchFamily="18" charset="0"/>
                <a:ea typeface="Cambria" panose="02040503050406030204" pitchFamily="18" charset="0"/>
              </a:rPr>
              <a:t>Những</a:t>
            </a:r>
            <a:r>
              <a:rPr lang="en-US" sz="4000" b="1" dirty="0">
                <a:solidFill>
                  <a:schemeClr val="tx1">
                    <a:lumMod val="85000"/>
                    <a:lumOff val="15000"/>
                  </a:schemeClr>
                </a:solidFill>
                <a:latin typeface="Cambria" panose="02040503050406030204" pitchFamily="18" charset="0"/>
                <a:ea typeface="Cambria" panose="02040503050406030204" pitchFamily="18" charset="0"/>
              </a:rPr>
              <a:t> </a:t>
            </a:r>
            <a:r>
              <a:rPr lang="en-US" sz="4000" b="1" dirty="0" err="1">
                <a:solidFill>
                  <a:schemeClr val="tx1">
                    <a:lumMod val="85000"/>
                    <a:lumOff val="15000"/>
                  </a:schemeClr>
                </a:solidFill>
                <a:latin typeface="Cambria" panose="02040503050406030204" pitchFamily="18" charset="0"/>
                <a:ea typeface="Cambria" panose="02040503050406030204" pitchFamily="18" charset="0"/>
              </a:rPr>
              <a:t>nguyên</a:t>
            </a:r>
            <a:r>
              <a:rPr lang="en-US" sz="4000" b="1" dirty="0">
                <a:solidFill>
                  <a:schemeClr val="tx1">
                    <a:lumMod val="85000"/>
                    <a:lumOff val="15000"/>
                  </a:schemeClr>
                </a:solidFill>
                <a:latin typeface="Cambria" panose="02040503050406030204" pitchFamily="18" charset="0"/>
                <a:ea typeface="Cambria" panose="02040503050406030204" pitchFamily="18" charset="0"/>
              </a:rPr>
              <a:t> </a:t>
            </a:r>
            <a:r>
              <a:rPr lang="en-US" sz="4000" b="1" dirty="0" err="1">
                <a:solidFill>
                  <a:schemeClr val="tx1">
                    <a:lumMod val="85000"/>
                    <a:lumOff val="15000"/>
                  </a:schemeClr>
                </a:solidFill>
                <a:latin typeface="Cambria" panose="02040503050406030204" pitchFamily="18" charset="0"/>
                <a:ea typeface="Cambria" panose="02040503050406030204" pitchFamily="18" charset="0"/>
              </a:rPr>
              <a:t>nhân</a:t>
            </a:r>
            <a:r>
              <a:rPr lang="en-US" sz="4000" b="1" dirty="0">
                <a:solidFill>
                  <a:schemeClr val="tx1">
                    <a:lumMod val="85000"/>
                    <a:lumOff val="15000"/>
                  </a:schemeClr>
                </a:solidFill>
                <a:latin typeface="Cambria" panose="02040503050406030204" pitchFamily="18" charset="0"/>
                <a:ea typeface="Cambria" panose="02040503050406030204" pitchFamily="18" charset="0"/>
              </a:rPr>
              <a:t> do con </a:t>
            </a:r>
            <a:r>
              <a:rPr lang="en-US" sz="4000" b="1" dirty="0" err="1">
                <a:solidFill>
                  <a:schemeClr val="tx1">
                    <a:lumMod val="85000"/>
                    <a:lumOff val="15000"/>
                  </a:schemeClr>
                </a:solidFill>
                <a:latin typeface="Cambria" panose="02040503050406030204" pitchFamily="18" charset="0"/>
                <a:ea typeface="Cambria" panose="02040503050406030204" pitchFamily="18" charset="0"/>
              </a:rPr>
              <a:t>người</a:t>
            </a:r>
            <a:r>
              <a:rPr lang="en-US" sz="4000" b="1" dirty="0">
                <a:solidFill>
                  <a:schemeClr val="tx1">
                    <a:lumMod val="85000"/>
                    <a:lumOff val="15000"/>
                  </a:schemeClr>
                </a:solidFill>
                <a:latin typeface="Cambria" panose="02040503050406030204" pitchFamily="18" charset="0"/>
                <a:ea typeface="Cambria" panose="02040503050406030204" pitchFamily="18" charset="0"/>
              </a:rPr>
              <a:t> </a:t>
            </a:r>
            <a:r>
              <a:rPr lang="en-US" sz="4000" b="1" dirty="0" err="1">
                <a:solidFill>
                  <a:schemeClr val="tx1">
                    <a:lumMod val="85000"/>
                    <a:lumOff val="15000"/>
                  </a:schemeClr>
                </a:solidFill>
                <a:latin typeface="Cambria" panose="02040503050406030204" pitchFamily="18" charset="0"/>
                <a:ea typeface="Cambria" panose="02040503050406030204" pitchFamily="18" charset="0"/>
              </a:rPr>
              <a:t>gây</a:t>
            </a:r>
            <a:r>
              <a:rPr lang="en-US" sz="4000" b="1" dirty="0">
                <a:solidFill>
                  <a:schemeClr val="tx1">
                    <a:lumMod val="85000"/>
                    <a:lumOff val="15000"/>
                  </a:schemeClr>
                </a:solidFill>
                <a:latin typeface="Cambria" panose="02040503050406030204" pitchFamily="18" charset="0"/>
                <a:ea typeface="Cambria" panose="02040503050406030204" pitchFamily="18" charset="0"/>
              </a:rPr>
              <a:t> </a:t>
            </a:r>
            <a:r>
              <a:rPr lang="en-US" sz="4000" b="1" dirty="0" err="1">
                <a:solidFill>
                  <a:schemeClr val="tx1">
                    <a:lumMod val="85000"/>
                    <a:lumOff val="15000"/>
                  </a:schemeClr>
                </a:solidFill>
                <a:latin typeface="Cambria" panose="02040503050406030204" pitchFamily="18" charset="0"/>
                <a:ea typeface="Cambria" panose="02040503050406030204" pitchFamily="18" charset="0"/>
              </a:rPr>
              <a:t>ra</a:t>
            </a:r>
            <a:r>
              <a:rPr lang="en-US" sz="4000" b="1" dirty="0">
                <a:solidFill>
                  <a:schemeClr val="tx1">
                    <a:lumMod val="85000"/>
                    <a:lumOff val="15000"/>
                  </a:schemeClr>
                </a:solidFill>
                <a:latin typeface="Cambria" panose="02040503050406030204" pitchFamily="18" charset="0"/>
                <a:ea typeface="Cambria" panose="02040503050406030204" pitchFamily="18" charset="0"/>
              </a:rPr>
              <a:t> </a:t>
            </a:r>
            <a:r>
              <a:rPr lang="en-US" sz="4000" b="1" dirty="0" err="1">
                <a:solidFill>
                  <a:schemeClr val="tx1">
                    <a:lumMod val="85000"/>
                    <a:lumOff val="15000"/>
                  </a:schemeClr>
                </a:solidFill>
                <a:latin typeface="Cambria" panose="02040503050406030204" pitchFamily="18" charset="0"/>
                <a:ea typeface="Cambria" panose="02040503050406030204" pitchFamily="18" charset="0"/>
              </a:rPr>
              <a:t>bao</a:t>
            </a:r>
            <a:r>
              <a:rPr lang="en-US" sz="4000" b="1" dirty="0">
                <a:solidFill>
                  <a:schemeClr val="tx1">
                    <a:lumMod val="85000"/>
                    <a:lumOff val="15000"/>
                  </a:schemeClr>
                </a:solidFill>
                <a:latin typeface="Cambria" panose="02040503050406030204" pitchFamily="18" charset="0"/>
                <a:ea typeface="Cambria" panose="02040503050406030204" pitchFamily="18" charset="0"/>
              </a:rPr>
              <a:t> </a:t>
            </a:r>
            <a:r>
              <a:rPr lang="en-US" sz="4000" b="1" dirty="0" err="1">
                <a:solidFill>
                  <a:schemeClr val="tx1">
                    <a:lumMod val="85000"/>
                    <a:lumOff val="15000"/>
                  </a:schemeClr>
                </a:solidFill>
                <a:latin typeface="Cambria" panose="02040503050406030204" pitchFamily="18" charset="0"/>
                <a:ea typeface="Cambria" panose="02040503050406030204" pitchFamily="18" charset="0"/>
              </a:rPr>
              <a:t>gồm</a:t>
            </a:r>
            <a:r>
              <a:rPr lang="en-US" sz="4000" b="1" dirty="0">
                <a:solidFill>
                  <a:schemeClr val="tx1">
                    <a:lumMod val="85000"/>
                    <a:lumOff val="15000"/>
                  </a:schemeClr>
                </a:solidFill>
                <a:latin typeface="Cambria" panose="02040503050406030204" pitchFamily="18" charset="0"/>
                <a:ea typeface="Cambria" panose="02040503050406030204" pitchFamily="18" charset="0"/>
              </a:rPr>
              <a:t> :</a:t>
            </a:r>
          </a:p>
        </p:txBody>
      </p:sp>
      <p:sp>
        <p:nvSpPr>
          <p:cNvPr id="2" name="TextBox 1"/>
          <p:cNvSpPr txBox="1"/>
          <p:nvPr/>
        </p:nvSpPr>
        <p:spPr>
          <a:xfrm>
            <a:off x="307811" y="1175034"/>
            <a:ext cx="4447069" cy="3139023"/>
          </a:xfrm>
          <a:prstGeom prst="cloudCallout">
            <a:avLst>
              <a:gd name="adj1" fmla="val 57463"/>
              <a:gd name="adj2" fmla="val 71285"/>
            </a:avLst>
          </a:prstGeom>
          <a:solidFill>
            <a:srgbClr val="C00000"/>
          </a:solidFill>
          <a:ln w="28575">
            <a:solidFill>
              <a:schemeClr val="bg1"/>
            </a:solidFill>
          </a:ln>
        </p:spPr>
        <p:txBody>
          <a:bodyPr wrap="square" rtlCol="0">
            <a:spAutoFit/>
          </a:bodyPr>
          <a:lstStyle/>
          <a:p>
            <a:pPr algn="ctr"/>
            <a:r>
              <a:rPr lang="vi-VN" sz="3200" b="1" dirty="0">
                <a:solidFill>
                  <a:schemeClr val="bg1"/>
                </a:solidFill>
                <a:latin typeface="Cambria" panose="02040503050406030204" pitchFamily="18" charset="0"/>
                <a:ea typeface="Cambria" panose="02040503050406030204" pitchFamily="18" charset="0"/>
              </a:rPr>
              <a:t>Do khói bụi từ các phương tiện giao thông.</a:t>
            </a:r>
            <a:endParaRPr lang="en-US" sz="3200" b="1" dirty="0">
              <a:solidFill>
                <a:schemeClr val="bg1"/>
              </a:solidFill>
              <a:latin typeface="Cambria" panose="02040503050406030204" pitchFamily="18" charset="0"/>
              <a:ea typeface="Cambria" panose="02040503050406030204" pitchFamily="18" charset="0"/>
            </a:endParaRPr>
          </a:p>
        </p:txBody>
      </p:sp>
      <p:sp>
        <p:nvSpPr>
          <p:cNvPr id="6" name="Cloud Callout 5"/>
          <p:cNvSpPr/>
          <p:nvPr/>
        </p:nvSpPr>
        <p:spPr>
          <a:xfrm>
            <a:off x="8610600" y="1175034"/>
            <a:ext cx="3482292" cy="2014597"/>
          </a:xfrm>
          <a:prstGeom prst="cloudCallout">
            <a:avLst>
              <a:gd name="adj1" fmla="val -65908"/>
              <a:gd name="adj2" fmla="val 67586"/>
            </a:avLst>
          </a:prstGeom>
          <a:solidFill>
            <a:schemeClr val="tx1">
              <a:lumMod val="85000"/>
              <a:lumOff val="15000"/>
            </a:schemeClr>
          </a:solidFill>
          <a:ln w="28575">
            <a:solidFill>
              <a:schemeClr val="bg1"/>
            </a:solidFill>
          </a:ln>
        </p:spPr>
        <p:txBody>
          <a:bodyPr wrap="square">
            <a:spAutoFit/>
          </a:bodyPr>
          <a:lstStyle/>
          <a:p>
            <a:pPr algn="ctr"/>
            <a:r>
              <a:rPr lang="en-US" sz="4000" dirty="0">
                <a:solidFill>
                  <a:schemeClr val="bg1"/>
                </a:solidFill>
                <a:latin typeface="Cambria" panose="02040503050406030204" pitchFamily="18" charset="0"/>
                <a:ea typeface="Cambria" panose="02040503050406030204" pitchFamily="18" charset="0"/>
              </a:rPr>
              <a:t>Do </a:t>
            </a:r>
            <a:r>
              <a:rPr lang="en-US" sz="4000" dirty="0" err="1">
                <a:solidFill>
                  <a:schemeClr val="bg1"/>
                </a:solidFill>
                <a:latin typeface="Cambria" panose="02040503050406030204" pitchFamily="18" charset="0"/>
                <a:ea typeface="Cambria" panose="02040503050406030204" pitchFamily="18" charset="0"/>
              </a:rPr>
              <a:t>cháy</a:t>
            </a:r>
            <a:r>
              <a:rPr lang="en-US" sz="4000" dirty="0">
                <a:solidFill>
                  <a:schemeClr val="bg1"/>
                </a:solidFill>
                <a:latin typeface="Cambria" panose="02040503050406030204" pitchFamily="18" charset="0"/>
                <a:ea typeface="Cambria" panose="02040503050406030204" pitchFamily="18" charset="0"/>
              </a:rPr>
              <a:t> </a:t>
            </a:r>
            <a:r>
              <a:rPr lang="en-US" sz="4000" dirty="0" err="1">
                <a:solidFill>
                  <a:schemeClr val="bg1"/>
                </a:solidFill>
                <a:latin typeface="Cambria" panose="02040503050406030204" pitchFamily="18" charset="0"/>
                <a:ea typeface="Cambria" panose="02040503050406030204" pitchFamily="18" charset="0"/>
              </a:rPr>
              <a:t>rừng</a:t>
            </a:r>
            <a:r>
              <a:rPr lang="en-US" sz="4000" dirty="0">
                <a:solidFill>
                  <a:schemeClr val="bg1"/>
                </a:solidFill>
                <a:latin typeface="Cambria" panose="02040503050406030204" pitchFamily="18" charset="0"/>
                <a:ea typeface="Cambria" panose="02040503050406030204" pitchFamily="18" charset="0"/>
              </a:rPr>
              <a:t>.</a:t>
            </a:r>
          </a:p>
        </p:txBody>
      </p:sp>
      <p:sp>
        <p:nvSpPr>
          <p:cNvPr id="7" name="Cloud Callout 6"/>
          <p:cNvSpPr/>
          <p:nvPr/>
        </p:nvSpPr>
        <p:spPr>
          <a:xfrm>
            <a:off x="230405" y="4525991"/>
            <a:ext cx="4323683" cy="1827193"/>
          </a:xfrm>
          <a:prstGeom prst="cloudCallout">
            <a:avLst>
              <a:gd name="adj1" fmla="val 59202"/>
              <a:gd name="adj2" fmla="val -11023"/>
            </a:avLst>
          </a:prstGeom>
          <a:solidFill>
            <a:schemeClr val="accent2">
              <a:lumMod val="75000"/>
            </a:schemeClr>
          </a:solidFill>
          <a:ln w="28575">
            <a:solidFill>
              <a:schemeClr val="bg1"/>
            </a:solidFill>
          </a:ln>
        </p:spPr>
        <p:txBody>
          <a:bodyPr wrap="square">
            <a:spAutoFit/>
          </a:bodyPr>
          <a:lstStyle/>
          <a:p>
            <a:pPr algn="ctr"/>
            <a:r>
              <a:rPr lang="en-US" sz="3600" b="1" dirty="0">
                <a:solidFill>
                  <a:schemeClr val="bg1"/>
                </a:solidFill>
                <a:latin typeface="Cambria" panose="02040503050406030204" pitchFamily="18" charset="0"/>
                <a:ea typeface="Cambria" panose="02040503050406030204" pitchFamily="18" charset="0"/>
              </a:rPr>
              <a:t>Do </a:t>
            </a:r>
            <a:r>
              <a:rPr lang="en-US" sz="3600" b="1" dirty="0" err="1">
                <a:solidFill>
                  <a:schemeClr val="bg1"/>
                </a:solidFill>
                <a:latin typeface="Cambria" panose="02040503050406030204" pitchFamily="18" charset="0"/>
                <a:ea typeface="Cambria" panose="02040503050406030204" pitchFamily="18" charset="0"/>
              </a:rPr>
              <a:t>rác</a:t>
            </a:r>
            <a:r>
              <a:rPr lang="en-US" sz="3600" b="1" dirty="0">
                <a:solidFill>
                  <a:schemeClr val="bg1"/>
                </a:solidFill>
                <a:latin typeface="Cambria" panose="02040503050406030204" pitchFamily="18" charset="0"/>
                <a:ea typeface="Cambria" panose="02040503050406030204" pitchFamily="18" charset="0"/>
              </a:rPr>
              <a:t> </a:t>
            </a:r>
            <a:r>
              <a:rPr lang="en-US" sz="3600" b="1" dirty="0" err="1">
                <a:solidFill>
                  <a:schemeClr val="bg1"/>
                </a:solidFill>
                <a:latin typeface="Cambria" panose="02040503050406030204" pitchFamily="18" charset="0"/>
                <a:ea typeface="Cambria" panose="02040503050406030204" pitchFamily="18" charset="0"/>
              </a:rPr>
              <a:t>thải</a:t>
            </a:r>
            <a:r>
              <a:rPr lang="en-US" sz="3600" b="1" dirty="0">
                <a:solidFill>
                  <a:schemeClr val="bg1"/>
                </a:solidFill>
                <a:latin typeface="Cambria" panose="02040503050406030204" pitchFamily="18" charset="0"/>
                <a:ea typeface="Cambria" panose="02040503050406030204" pitchFamily="18" charset="0"/>
              </a:rPr>
              <a:t> </a:t>
            </a:r>
            <a:r>
              <a:rPr lang="en-US" sz="3600" b="1" dirty="0" err="1">
                <a:solidFill>
                  <a:schemeClr val="bg1"/>
                </a:solidFill>
                <a:latin typeface="Cambria" panose="02040503050406030204" pitchFamily="18" charset="0"/>
                <a:ea typeface="Cambria" panose="02040503050406030204" pitchFamily="18" charset="0"/>
              </a:rPr>
              <a:t>sinh</a:t>
            </a:r>
            <a:r>
              <a:rPr lang="en-US" sz="3600" b="1" dirty="0">
                <a:solidFill>
                  <a:schemeClr val="bg1"/>
                </a:solidFill>
                <a:latin typeface="Cambria" panose="02040503050406030204" pitchFamily="18" charset="0"/>
                <a:ea typeface="Cambria" panose="02040503050406030204" pitchFamily="18" charset="0"/>
              </a:rPr>
              <a:t> </a:t>
            </a:r>
            <a:r>
              <a:rPr lang="en-US" sz="3600" b="1" dirty="0" err="1">
                <a:solidFill>
                  <a:schemeClr val="bg1"/>
                </a:solidFill>
                <a:latin typeface="Cambria" panose="02040503050406030204" pitchFamily="18" charset="0"/>
                <a:ea typeface="Cambria" panose="02040503050406030204" pitchFamily="18" charset="0"/>
              </a:rPr>
              <a:t>hoạt</a:t>
            </a:r>
            <a:r>
              <a:rPr lang="en-US" sz="3600" b="1" dirty="0">
                <a:solidFill>
                  <a:schemeClr val="bg1"/>
                </a:solidFill>
                <a:latin typeface="Cambria" panose="02040503050406030204" pitchFamily="18" charset="0"/>
                <a:ea typeface="Cambria" panose="02040503050406030204" pitchFamily="18" charset="0"/>
              </a:rPr>
              <a:t>.</a:t>
            </a:r>
          </a:p>
        </p:txBody>
      </p:sp>
      <p:sp>
        <p:nvSpPr>
          <p:cNvPr id="10" name="Cloud Callout 9"/>
          <p:cNvSpPr/>
          <p:nvPr/>
        </p:nvSpPr>
        <p:spPr>
          <a:xfrm>
            <a:off x="7947612" y="3682672"/>
            <a:ext cx="4145280" cy="2670512"/>
          </a:xfrm>
          <a:prstGeom prst="cloudCallout">
            <a:avLst>
              <a:gd name="adj1" fmla="val -68259"/>
              <a:gd name="adj2" fmla="val 13449"/>
            </a:avLst>
          </a:prstGeom>
          <a:solidFill>
            <a:schemeClr val="accent4">
              <a:lumMod val="60000"/>
              <a:lumOff val="40000"/>
            </a:schemeClr>
          </a:solidFill>
          <a:ln w="28575">
            <a:solidFill>
              <a:schemeClr val="bg1"/>
            </a:solidFill>
          </a:ln>
        </p:spPr>
        <p:txBody>
          <a:bodyPr wrap="square">
            <a:spAutoFit/>
          </a:bodyPr>
          <a:lstStyle/>
          <a:p>
            <a:pPr algn="ctr"/>
            <a:r>
              <a:rPr lang="en-US" sz="3600" b="1" dirty="0">
                <a:latin typeface="Cambria" panose="02040503050406030204" pitchFamily="18" charset="0"/>
                <a:ea typeface="Cambria" panose="02040503050406030204" pitchFamily="18" charset="0"/>
              </a:rPr>
              <a:t>Do </a:t>
            </a:r>
            <a:r>
              <a:rPr lang="en-US" sz="3600" b="1" dirty="0" err="1">
                <a:latin typeface="Cambria" panose="02040503050406030204" pitchFamily="18" charset="0"/>
                <a:ea typeface="Cambria" panose="02040503050406030204" pitchFamily="18" charset="0"/>
              </a:rPr>
              <a:t>khí</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thải</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từ</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các</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nhà</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máy</a:t>
            </a:r>
            <a:r>
              <a:rPr lang="en-US" sz="3600" b="1" dirty="0">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3911104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randombar(horizontal)">
                                      <p:cBhvr>
                                        <p:cTn id="12" dur="500"/>
                                        <p:tgtEl>
                                          <p:spTgt spid="2"/>
                                        </p:tgtEl>
                                      </p:cBhvr>
                                    </p:animEffect>
                                  </p:childTnLst>
                                  <p:subTnLst>
                                    <p:audio>
                                      <p:cMediaNode>
                                        <p:cTn display="0" masterRel="sameClick">
                                          <p:stCondLst>
                                            <p:cond evt="begin" delay="0">
                                              <p:tn val="10"/>
                                            </p:cond>
                                          </p:stCondLst>
                                          <p:endCondLst>
                                            <p:cond evt="onStopAudio" delay="0">
                                              <p:tgtEl>
                                                <p:sldTgt/>
                                              </p:tgtEl>
                                            </p:cond>
                                          </p:endCondLst>
                                        </p:cTn>
                                        <p:tgtEl>
                                          <p:sndTgt r:embed="rId2" name="click.wav"/>
                                        </p:tgtEl>
                                      </p:cMediaNode>
                                    </p:audio>
                                  </p:sub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randombar(horizontal)">
                                      <p:cBhvr>
                                        <p:cTn id="17" dur="500"/>
                                        <p:tgtEl>
                                          <p:spTgt spid="6"/>
                                        </p:tgtEl>
                                      </p:cBhvr>
                                    </p:animEffect>
                                  </p:childTnLst>
                                  <p:subTnLst>
                                    <p:audio>
                                      <p:cMediaNode>
                                        <p:cTn display="0" masterRel="sameClick">
                                          <p:stCondLst>
                                            <p:cond evt="begin" delay="0">
                                              <p:tn val="15"/>
                                            </p:cond>
                                          </p:stCondLst>
                                          <p:endCondLst>
                                            <p:cond evt="onStopAudio" delay="0">
                                              <p:tgtEl>
                                                <p:sldTgt/>
                                              </p:tgtEl>
                                            </p:cond>
                                          </p:endCondLst>
                                        </p:cTn>
                                        <p:tgtEl>
                                          <p:sndTgt r:embed="rId2" name="click.wav"/>
                                        </p:tgtEl>
                                      </p:cMediaNode>
                                    </p:audio>
                                  </p:sub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randombar(horizontal)">
                                      <p:cBhvr>
                                        <p:cTn id="22" dur="500"/>
                                        <p:tgtEl>
                                          <p:spTgt spid="7"/>
                                        </p:tgtEl>
                                      </p:cBhvr>
                                    </p:animEffect>
                                  </p:childTnLst>
                                  <p:subTnLst>
                                    <p:audio>
                                      <p:cMediaNode>
                                        <p:cTn display="0" masterRel="sameClick">
                                          <p:stCondLst>
                                            <p:cond evt="begin" delay="0">
                                              <p:tn val="20"/>
                                            </p:cond>
                                          </p:stCondLst>
                                          <p:endCondLst>
                                            <p:cond evt="onStopAudio" delay="0">
                                              <p:tgtEl>
                                                <p:sldTgt/>
                                              </p:tgtEl>
                                            </p:cond>
                                          </p:endCondLst>
                                        </p:cTn>
                                        <p:tgtEl>
                                          <p:sndTgt r:embed="rId2" name="click.wav"/>
                                        </p:tgtEl>
                                      </p:cMediaNode>
                                    </p:audio>
                                  </p:sub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randombar(horizontal)">
                                      <p:cBhvr>
                                        <p:cTn id="27" dur="500"/>
                                        <p:tgtEl>
                                          <p:spTgt spid="10"/>
                                        </p:tgtEl>
                                      </p:cBhvr>
                                    </p:animEffect>
                                  </p:childTnLst>
                                  <p:subTnLst>
                                    <p:audio>
                                      <p:cMediaNode>
                                        <p:cTn display="0" masterRel="sameClick">
                                          <p:stCondLst>
                                            <p:cond evt="begin" delay="0">
                                              <p:tn val="25"/>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animBg="1"/>
      <p:bldP spid="6" grpId="0" animBg="1"/>
      <p:bldP spid="7" grpId="0" animBg="1"/>
      <p:bldP spid="1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81024" y="318108"/>
            <a:ext cx="6404658" cy="2283224"/>
          </a:xfrm>
          <a:custGeom>
            <a:avLst/>
            <a:gdLst>
              <a:gd name="connsiteX0" fmla="*/ 0 w 8862647"/>
              <a:gd name="connsiteY0" fmla="*/ 219812 h 1318847"/>
              <a:gd name="connsiteX1" fmla="*/ 219812 w 8862647"/>
              <a:gd name="connsiteY1" fmla="*/ 0 h 1318847"/>
              <a:gd name="connsiteX2" fmla="*/ 8642835 w 8862647"/>
              <a:gd name="connsiteY2" fmla="*/ 0 h 1318847"/>
              <a:gd name="connsiteX3" fmla="*/ 8862647 w 8862647"/>
              <a:gd name="connsiteY3" fmla="*/ 219812 h 1318847"/>
              <a:gd name="connsiteX4" fmla="*/ 8862647 w 8862647"/>
              <a:gd name="connsiteY4" fmla="*/ 1099035 h 1318847"/>
              <a:gd name="connsiteX5" fmla="*/ 8642835 w 8862647"/>
              <a:gd name="connsiteY5" fmla="*/ 1318847 h 1318847"/>
              <a:gd name="connsiteX6" fmla="*/ 219812 w 8862647"/>
              <a:gd name="connsiteY6" fmla="*/ 1318847 h 1318847"/>
              <a:gd name="connsiteX7" fmla="*/ 0 w 8862647"/>
              <a:gd name="connsiteY7" fmla="*/ 1099035 h 1318847"/>
              <a:gd name="connsiteX8" fmla="*/ 0 w 8862647"/>
              <a:gd name="connsiteY8" fmla="*/ 219812 h 1318847"/>
              <a:gd name="connsiteX0" fmla="*/ 0 w 8862647"/>
              <a:gd name="connsiteY0" fmla="*/ 219812 h 1318847"/>
              <a:gd name="connsiteX1" fmla="*/ 219812 w 8862647"/>
              <a:gd name="connsiteY1" fmla="*/ 0 h 1318847"/>
              <a:gd name="connsiteX2" fmla="*/ 8642835 w 8862647"/>
              <a:gd name="connsiteY2" fmla="*/ 0 h 1318847"/>
              <a:gd name="connsiteX3" fmla="*/ 8862647 w 8862647"/>
              <a:gd name="connsiteY3" fmla="*/ 219812 h 1318847"/>
              <a:gd name="connsiteX4" fmla="*/ 8862647 w 8862647"/>
              <a:gd name="connsiteY4" fmla="*/ 1099035 h 1318847"/>
              <a:gd name="connsiteX5" fmla="*/ 8642835 w 8862647"/>
              <a:gd name="connsiteY5" fmla="*/ 1318847 h 1318847"/>
              <a:gd name="connsiteX6" fmla="*/ 219812 w 8862647"/>
              <a:gd name="connsiteY6" fmla="*/ 1318847 h 1318847"/>
              <a:gd name="connsiteX7" fmla="*/ 0 w 8862647"/>
              <a:gd name="connsiteY7" fmla="*/ 1099035 h 1318847"/>
              <a:gd name="connsiteX8" fmla="*/ 0 w 8862647"/>
              <a:gd name="connsiteY8" fmla="*/ 219812 h 1318847"/>
              <a:gd name="connsiteX0" fmla="*/ 0 w 8862647"/>
              <a:gd name="connsiteY0" fmla="*/ 253314 h 1352349"/>
              <a:gd name="connsiteX1" fmla="*/ 219812 w 8862647"/>
              <a:gd name="connsiteY1" fmla="*/ 33502 h 1352349"/>
              <a:gd name="connsiteX2" fmla="*/ 8642835 w 8862647"/>
              <a:gd name="connsiteY2" fmla="*/ 33502 h 1352349"/>
              <a:gd name="connsiteX3" fmla="*/ 8862647 w 8862647"/>
              <a:gd name="connsiteY3" fmla="*/ 253314 h 1352349"/>
              <a:gd name="connsiteX4" fmla="*/ 8862647 w 8862647"/>
              <a:gd name="connsiteY4" fmla="*/ 1132537 h 1352349"/>
              <a:gd name="connsiteX5" fmla="*/ 8642835 w 8862647"/>
              <a:gd name="connsiteY5" fmla="*/ 1352349 h 1352349"/>
              <a:gd name="connsiteX6" fmla="*/ 219812 w 8862647"/>
              <a:gd name="connsiteY6" fmla="*/ 1352349 h 1352349"/>
              <a:gd name="connsiteX7" fmla="*/ 0 w 8862647"/>
              <a:gd name="connsiteY7" fmla="*/ 1132537 h 1352349"/>
              <a:gd name="connsiteX8" fmla="*/ 0 w 8862647"/>
              <a:gd name="connsiteY8" fmla="*/ 253314 h 1352349"/>
              <a:gd name="connsiteX0" fmla="*/ 0 w 8862647"/>
              <a:gd name="connsiteY0" fmla="*/ 253314 h 1352349"/>
              <a:gd name="connsiteX1" fmla="*/ 219812 w 8862647"/>
              <a:gd name="connsiteY1" fmla="*/ 33502 h 1352349"/>
              <a:gd name="connsiteX2" fmla="*/ 8642835 w 8862647"/>
              <a:gd name="connsiteY2" fmla="*/ 33502 h 1352349"/>
              <a:gd name="connsiteX3" fmla="*/ 8862647 w 8862647"/>
              <a:gd name="connsiteY3" fmla="*/ 253314 h 1352349"/>
              <a:gd name="connsiteX4" fmla="*/ 8862647 w 8862647"/>
              <a:gd name="connsiteY4" fmla="*/ 1132537 h 1352349"/>
              <a:gd name="connsiteX5" fmla="*/ 8642835 w 8862647"/>
              <a:gd name="connsiteY5" fmla="*/ 1352349 h 1352349"/>
              <a:gd name="connsiteX6" fmla="*/ 219812 w 8862647"/>
              <a:gd name="connsiteY6" fmla="*/ 1352349 h 1352349"/>
              <a:gd name="connsiteX7" fmla="*/ 0 w 8862647"/>
              <a:gd name="connsiteY7" fmla="*/ 1132537 h 1352349"/>
              <a:gd name="connsiteX8" fmla="*/ 0 w 8862647"/>
              <a:gd name="connsiteY8" fmla="*/ 253314 h 1352349"/>
              <a:gd name="connsiteX0" fmla="*/ 0 w 8862647"/>
              <a:gd name="connsiteY0" fmla="*/ 253314 h 1352349"/>
              <a:gd name="connsiteX1" fmla="*/ 219812 w 8862647"/>
              <a:gd name="connsiteY1" fmla="*/ 33502 h 1352349"/>
              <a:gd name="connsiteX2" fmla="*/ 8642835 w 8862647"/>
              <a:gd name="connsiteY2" fmla="*/ 33502 h 1352349"/>
              <a:gd name="connsiteX3" fmla="*/ 8862647 w 8862647"/>
              <a:gd name="connsiteY3" fmla="*/ 253314 h 1352349"/>
              <a:gd name="connsiteX4" fmla="*/ 8862647 w 8862647"/>
              <a:gd name="connsiteY4" fmla="*/ 1132537 h 1352349"/>
              <a:gd name="connsiteX5" fmla="*/ 8642835 w 8862647"/>
              <a:gd name="connsiteY5" fmla="*/ 1352349 h 1352349"/>
              <a:gd name="connsiteX6" fmla="*/ 219812 w 8862647"/>
              <a:gd name="connsiteY6" fmla="*/ 1352349 h 1352349"/>
              <a:gd name="connsiteX7" fmla="*/ 0 w 8862647"/>
              <a:gd name="connsiteY7" fmla="*/ 1132537 h 1352349"/>
              <a:gd name="connsiteX8" fmla="*/ 0 w 8862647"/>
              <a:gd name="connsiteY8" fmla="*/ 253314 h 1352349"/>
              <a:gd name="connsiteX0" fmla="*/ 0 w 8862647"/>
              <a:gd name="connsiteY0" fmla="*/ 253314 h 1352349"/>
              <a:gd name="connsiteX1" fmla="*/ 219812 w 8862647"/>
              <a:gd name="connsiteY1" fmla="*/ 33502 h 1352349"/>
              <a:gd name="connsiteX2" fmla="*/ 8642835 w 8862647"/>
              <a:gd name="connsiteY2" fmla="*/ 33502 h 1352349"/>
              <a:gd name="connsiteX3" fmla="*/ 8862647 w 8862647"/>
              <a:gd name="connsiteY3" fmla="*/ 253314 h 1352349"/>
              <a:gd name="connsiteX4" fmla="*/ 8862647 w 8862647"/>
              <a:gd name="connsiteY4" fmla="*/ 1132537 h 1352349"/>
              <a:gd name="connsiteX5" fmla="*/ 8642835 w 8862647"/>
              <a:gd name="connsiteY5" fmla="*/ 1352349 h 1352349"/>
              <a:gd name="connsiteX6" fmla="*/ 219812 w 8862647"/>
              <a:gd name="connsiteY6" fmla="*/ 1352349 h 1352349"/>
              <a:gd name="connsiteX7" fmla="*/ 0 w 8862647"/>
              <a:gd name="connsiteY7" fmla="*/ 1132537 h 1352349"/>
              <a:gd name="connsiteX8" fmla="*/ 0 w 8862647"/>
              <a:gd name="connsiteY8" fmla="*/ 253314 h 1352349"/>
              <a:gd name="connsiteX0" fmla="*/ 0 w 8862647"/>
              <a:gd name="connsiteY0" fmla="*/ 249367 h 1348402"/>
              <a:gd name="connsiteX1" fmla="*/ 219812 w 8862647"/>
              <a:gd name="connsiteY1" fmla="*/ 29555 h 1348402"/>
              <a:gd name="connsiteX2" fmla="*/ 8642835 w 8862647"/>
              <a:gd name="connsiteY2" fmla="*/ 29555 h 1348402"/>
              <a:gd name="connsiteX3" fmla="*/ 8862647 w 8862647"/>
              <a:gd name="connsiteY3" fmla="*/ 249367 h 1348402"/>
              <a:gd name="connsiteX4" fmla="*/ 8862647 w 8862647"/>
              <a:gd name="connsiteY4" fmla="*/ 1128590 h 1348402"/>
              <a:gd name="connsiteX5" fmla="*/ 8642835 w 8862647"/>
              <a:gd name="connsiteY5" fmla="*/ 1348402 h 1348402"/>
              <a:gd name="connsiteX6" fmla="*/ 219812 w 8862647"/>
              <a:gd name="connsiteY6" fmla="*/ 1348402 h 1348402"/>
              <a:gd name="connsiteX7" fmla="*/ 0 w 8862647"/>
              <a:gd name="connsiteY7" fmla="*/ 1128590 h 1348402"/>
              <a:gd name="connsiteX8" fmla="*/ 0 w 8862647"/>
              <a:gd name="connsiteY8" fmla="*/ 249367 h 1348402"/>
              <a:gd name="connsiteX0" fmla="*/ 0 w 8862647"/>
              <a:gd name="connsiteY0" fmla="*/ 249367 h 1348402"/>
              <a:gd name="connsiteX1" fmla="*/ 219812 w 8862647"/>
              <a:gd name="connsiteY1" fmla="*/ 29555 h 1348402"/>
              <a:gd name="connsiteX2" fmla="*/ 8642835 w 8862647"/>
              <a:gd name="connsiteY2" fmla="*/ 29555 h 1348402"/>
              <a:gd name="connsiteX3" fmla="*/ 8862647 w 8862647"/>
              <a:gd name="connsiteY3" fmla="*/ 249367 h 1348402"/>
              <a:gd name="connsiteX4" fmla="*/ 8862647 w 8862647"/>
              <a:gd name="connsiteY4" fmla="*/ 1128590 h 1348402"/>
              <a:gd name="connsiteX5" fmla="*/ 8642835 w 8862647"/>
              <a:gd name="connsiteY5" fmla="*/ 1348402 h 1348402"/>
              <a:gd name="connsiteX6" fmla="*/ 219812 w 8862647"/>
              <a:gd name="connsiteY6" fmla="*/ 1348402 h 1348402"/>
              <a:gd name="connsiteX7" fmla="*/ 0 w 8862647"/>
              <a:gd name="connsiteY7" fmla="*/ 1128590 h 1348402"/>
              <a:gd name="connsiteX8" fmla="*/ 0 w 8862647"/>
              <a:gd name="connsiteY8" fmla="*/ 249367 h 1348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62647" h="1348402">
                <a:moveTo>
                  <a:pt x="0" y="249367"/>
                </a:moveTo>
                <a:cubicBezTo>
                  <a:pt x="0" y="127968"/>
                  <a:pt x="98413" y="29555"/>
                  <a:pt x="219812" y="29555"/>
                </a:cubicBezTo>
                <a:cubicBezTo>
                  <a:pt x="2895601" y="143855"/>
                  <a:pt x="5940668" y="-75953"/>
                  <a:pt x="8642835" y="29555"/>
                </a:cubicBezTo>
                <a:cubicBezTo>
                  <a:pt x="8764234" y="29555"/>
                  <a:pt x="8862647" y="127968"/>
                  <a:pt x="8862647" y="249367"/>
                </a:cubicBezTo>
                <a:cubicBezTo>
                  <a:pt x="8765931" y="683118"/>
                  <a:pt x="8862647" y="835516"/>
                  <a:pt x="8862647" y="1128590"/>
                </a:cubicBezTo>
                <a:cubicBezTo>
                  <a:pt x="8862647" y="1249989"/>
                  <a:pt x="8764234" y="1348402"/>
                  <a:pt x="8642835" y="1348402"/>
                </a:cubicBezTo>
                <a:cubicBezTo>
                  <a:pt x="5843953" y="1260479"/>
                  <a:pt x="2921979" y="1225309"/>
                  <a:pt x="219812" y="1348402"/>
                </a:cubicBezTo>
                <a:cubicBezTo>
                  <a:pt x="98413" y="1348402"/>
                  <a:pt x="0" y="1249989"/>
                  <a:pt x="0" y="1128590"/>
                </a:cubicBezTo>
                <a:cubicBezTo>
                  <a:pt x="114300" y="853100"/>
                  <a:pt x="0" y="542441"/>
                  <a:pt x="0" y="249367"/>
                </a:cubicBezTo>
                <a:close/>
              </a:path>
            </a:pathLst>
          </a:custGeom>
          <a:solidFill>
            <a:schemeClr val="bg1"/>
          </a:solidFill>
          <a:ln w="5715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rgbClr val="C00000"/>
                </a:solidFill>
                <a:latin typeface="Cambria" panose="02040503050406030204" pitchFamily="18" charset="0"/>
                <a:ea typeface="Cambria" panose="02040503050406030204" pitchFamily="18" charset="0"/>
              </a:rPr>
              <a:t>Nguyên</a:t>
            </a:r>
            <a:r>
              <a:rPr lang="en-US" sz="4000" b="1" dirty="0">
                <a:solidFill>
                  <a:srgbClr val="C00000"/>
                </a:solidFill>
                <a:latin typeface="Cambria" panose="02040503050406030204" pitchFamily="18" charset="0"/>
                <a:ea typeface="Cambria" panose="02040503050406030204" pitchFamily="18" charset="0"/>
              </a:rPr>
              <a:t> </a:t>
            </a:r>
            <a:r>
              <a:rPr lang="en-US" sz="4000" b="1" dirty="0" err="1">
                <a:solidFill>
                  <a:srgbClr val="C00000"/>
                </a:solidFill>
                <a:latin typeface="Cambria" panose="02040503050406030204" pitchFamily="18" charset="0"/>
                <a:ea typeface="Cambria" panose="02040503050406030204" pitchFamily="18" charset="0"/>
              </a:rPr>
              <a:t>nhân</a:t>
            </a:r>
            <a:r>
              <a:rPr lang="en-US" sz="4000" b="1" dirty="0">
                <a:solidFill>
                  <a:srgbClr val="C00000"/>
                </a:solidFill>
                <a:latin typeface="Cambria" panose="02040503050406030204" pitchFamily="18" charset="0"/>
                <a:ea typeface="Cambria" panose="02040503050406030204" pitchFamily="18" charset="0"/>
              </a:rPr>
              <a:t> </a:t>
            </a:r>
            <a:r>
              <a:rPr lang="en-US" sz="4000" b="1" dirty="0" err="1">
                <a:solidFill>
                  <a:srgbClr val="C00000"/>
                </a:solidFill>
                <a:latin typeface="Cambria" panose="02040503050406030204" pitchFamily="18" charset="0"/>
                <a:ea typeface="Cambria" panose="02040503050406030204" pitchFamily="18" charset="0"/>
              </a:rPr>
              <a:t>cháy</a:t>
            </a:r>
            <a:r>
              <a:rPr lang="en-US" sz="4000" b="1" dirty="0">
                <a:solidFill>
                  <a:srgbClr val="C00000"/>
                </a:solidFill>
                <a:latin typeface="Cambria" panose="02040503050406030204" pitchFamily="18" charset="0"/>
                <a:ea typeface="Cambria" panose="02040503050406030204" pitchFamily="18" charset="0"/>
              </a:rPr>
              <a:t> </a:t>
            </a:r>
            <a:r>
              <a:rPr lang="en-US" sz="4000" b="1" dirty="0" err="1">
                <a:solidFill>
                  <a:srgbClr val="C00000"/>
                </a:solidFill>
                <a:latin typeface="Cambria" panose="02040503050406030204" pitchFamily="18" charset="0"/>
                <a:ea typeface="Cambria" panose="02040503050406030204" pitchFamily="18" charset="0"/>
              </a:rPr>
              <a:t>rừng</a:t>
            </a:r>
            <a:r>
              <a:rPr lang="en-US" sz="4000" b="1" dirty="0">
                <a:solidFill>
                  <a:srgbClr val="C00000"/>
                </a:solidFill>
                <a:latin typeface="Cambria" panose="02040503050406030204" pitchFamily="18" charset="0"/>
                <a:ea typeface="Cambria" panose="02040503050406030204" pitchFamily="18" charset="0"/>
              </a:rPr>
              <a:t> </a:t>
            </a:r>
            <a:r>
              <a:rPr lang="en-US" sz="4000" b="1" dirty="0" err="1">
                <a:solidFill>
                  <a:srgbClr val="C00000"/>
                </a:solidFill>
                <a:latin typeface="Cambria" panose="02040503050406030204" pitchFamily="18" charset="0"/>
                <a:ea typeface="Cambria" panose="02040503050406030204" pitchFamily="18" charset="0"/>
              </a:rPr>
              <a:t>có</a:t>
            </a:r>
            <a:r>
              <a:rPr lang="en-US" sz="4000" b="1" dirty="0">
                <a:solidFill>
                  <a:srgbClr val="C00000"/>
                </a:solidFill>
                <a:latin typeface="Cambria" panose="02040503050406030204" pitchFamily="18" charset="0"/>
                <a:ea typeface="Cambria" panose="02040503050406030204" pitchFamily="18" charset="0"/>
              </a:rPr>
              <a:t> </a:t>
            </a:r>
            <a:r>
              <a:rPr lang="en-US" sz="4000" b="1" dirty="0" err="1">
                <a:solidFill>
                  <a:srgbClr val="C00000"/>
                </a:solidFill>
                <a:latin typeface="Cambria" panose="02040503050406030204" pitchFamily="18" charset="0"/>
                <a:ea typeface="Cambria" panose="02040503050406030204" pitchFamily="18" charset="0"/>
              </a:rPr>
              <a:t>thể</a:t>
            </a:r>
            <a:r>
              <a:rPr lang="en-US" sz="4000" b="1" dirty="0">
                <a:solidFill>
                  <a:srgbClr val="C00000"/>
                </a:solidFill>
                <a:latin typeface="Cambria" panose="02040503050406030204" pitchFamily="18" charset="0"/>
                <a:ea typeface="Cambria" panose="02040503050406030204" pitchFamily="18" charset="0"/>
              </a:rPr>
              <a:t> do con </a:t>
            </a:r>
            <a:r>
              <a:rPr lang="en-US" sz="4000" b="1" dirty="0" err="1">
                <a:solidFill>
                  <a:srgbClr val="C00000"/>
                </a:solidFill>
                <a:latin typeface="Cambria" panose="02040503050406030204" pitchFamily="18" charset="0"/>
                <a:ea typeface="Cambria" panose="02040503050406030204" pitchFamily="18" charset="0"/>
              </a:rPr>
              <a:t>người</a:t>
            </a:r>
            <a:r>
              <a:rPr lang="en-US" sz="4000" b="1" dirty="0">
                <a:solidFill>
                  <a:srgbClr val="C00000"/>
                </a:solidFill>
                <a:latin typeface="Cambria" panose="02040503050406030204" pitchFamily="18" charset="0"/>
                <a:ea typeface="Cambria" panose="02040503050406030204" pitchFamily="18" charset="0"/>
              </a:rPr>
              <a:t> hay </a:t>
            </a:r>
          </a:p>
          <a:p>
            <a:pPr algn="ctr"/>
            <a:r>
              <a:rPr lang="en-US" sz="4000" b="1" dirty="0" err="1">
                <a:solidFill>
                  <a:srgbClr val="C00000"/>
                </a:solidFill>
                <a:latin typeface="Cambria" panose="02040503050406030204" pitchFamily="18" charset="0"/>
                <a:ea typeface="Cambria" panose="02040503050406030204" pitchFamily="18" charset="0"/>
              </a:rPr>
              <a:t>tự</a:t>
            </a:r>
            <a:r>
              <a:rPr lang="en-US" sz="4000" b="1" dirty="0">
                <a:solidFill>
                  <a:srgbClr val="C00000"/>
                </a:solidFill>
                <a:latin typeface="Cambria" panose="02040503050406030204" pitchFamily="18" charset="0"/>
                <a:ea typeface="Cambria" panose="02040503050406030204" pitchFamily="18" charset="0"/>
              </a:rPr>
              <a:t> </a:t>
            </a:r>
            <a:r>
              <a:rPr lang="en-US" sz="4000" b="1" dirty="0" err="1">
                <a:solidFill>
                  <a:srgbClr val="C00000"/>
                </a:solidFill>
                <a:latin typeface="Cambria" panose="02040503050406030204" pitchFamily="18" charset="0"/>
                <a:ea typeface="Cambria" panose="02040503050406030204" pitchFamily="18" charset="0"/>
              </a:rPr>
              <a:t>nhiên</a:t>
            </a:r>
            <a:r>
              <a:rPr lang="en-US" sz="4000" b="1" dirty="0">
                <a:solidFill>
                  <a:srgbClr val="C00000"/>
                </a:solidFill>
                <a:latin typeface="Cambria" panose="02040503050406030204" pitchFamily="18" charset="0"/>
                <a:ea typeface="Cambria" panose="02040503050406030204" pitchFamily="18" charset="0"/>
              </a:rPr>
              <a:t> </a:t>
            </a:r>
            <a:r>
              <a:rPr lang="en-US" sz="4000" b="1" dirty="0" err="1">
                <a:solidFill>
                  <a:srgbClr val="C00000"/>
                </a:solidFill>
                <a:latin typeface="Cambria" panose="02040503050406030204" pitchFamily="18" charset="0"/>
                <a:ea typeface="Cambria" panose="02040503050406030204" pitchFamily="18" charset="0"/>
              </a:rPr>
              <a:t>gây</a:t>
            </a:r>
            <a:r>
              <a:rPr lang="en-US" sz="4000" b="1" dirty="0">
                <a:solidFill>
                  <a:srgbClr val="C00000"/>
                </a:solidFill>
                <a:latin typeface="Cambria" panose="02040503050406030204" pitchFamily="18" charset="0"/>
                <a:ea typeface="Cambria" panose="02040503050406030204" pitchFamily="18" charset="0"/>
              </a:rPr>
              <a:t> </a:t>
            </a:r>
            <a:r>
              <a:rPr lang="en-US" sz="4000" b="1" dirty="0" err="1">
                <a:solidFill>
                  <a:srgbClr val="C00000"/>
                </a:solidFill>
                <a:latin typeface="Cambria" panose="02040503050406030204" pitchFamily="18" charset="0"/>
                <a:ea typeface="Cambria" panose="02040503050406030204" pitchFamily="18" charset="0"/>
              </a:rPr>
              <a:t>ra</a:t>
            </a:r>
            <a:endParaRPr lang="en-US" sz="4000" b="1" dirty="0">
              <a:solidFill>
                <a:srgbClr val="C00000"/>
              </a:solidFill>
              <a:latin typeface="Cambria" panose="02040503050406030204" pitchFamily="18" charset="0"/>
              <a:ea typeface="Cambria" panose="02040503050406030204" pitchFamily="18" charset="0"/>
            </a:endParaRPr>
          </a:p>
        </p:txBody>
      </p:sp>
      <p:sp>
        <p:nvSpPr>
          <p:cNvPr id="5" name="Rectangle 4"/>
          <p:cNvSpPr/>
          <p:nvPr/>
        </p:nvSpPr>
        <p:spPr>
          <a:xfrm>
            <a:off x="389682" y="2815049"/>
            <a:ext cx="6096000" cy="3785652"/>
          </a:xfrm>
          <a:prstGeom prst="rect">
            <a:avLst/>
          </a:prstGeom>
          <a:solidFill>
            <a:schemeClr val="bg1"/>
          </a:solidFill>
          <a:ln w="57150">
            <a:solidFill>
              <a:schemeClr val="tx1"/>
            </a:solidFill>
          </a:ln>
        </p:spPr>
        <p:txBody>
          <a:bodyPr>
            <a:spAutoFit/>
          </a:bodyPr>
          <a:lstStyle/>
          <a:p>
            <a:pPr algn="just"/>
            <a:r>
              <a:rPr lang="vi-VN" sz="4000" b="1" i="1" dirty="0">
                <a:solidFill>
                  <a:srgbClr val="C00000"/>
                </a:solidFill>
                <a:latin typeface="Cambria" panose="02040503050406030204" pitchFamily="18" charset="0"/>
                <a:ea typeface="Cambria" panose="02040503050406030204" pitchFamily="18" charset="0"/>
              </a:rPr>
              <a:t>Cụ thể: </a:t>
            </a:r>
            <a:r>
              <a:rPr lang="vi-VN" sz="4000" dirty="0">
                <a:solidFill>
                  <a:srgbClr val="000000"/>
                </a:solidFill>
                <a:latin typeface="Cambria" panose="02040503050406030204" pitchFamily="18" charset="0"/>
                <a:ea typeface="Cambria" panose="02040503050406030204" pitchFamily="18" charset="0"/>
              </a:rPr>
              <a:t>cháy rừng do đốt rừng làm nương, rẫy là nguyên nhân do con người; cháy rừng tự nhiên do nắng nóng là nguyên nhân do tự nhiên.</a:t>
            </a:r>
            <a:endParaRPr lang="en-US" sz="4000" dirty="0">
              <a:latin typeface="Cambria" panose="02040503050406030204" pitchFamily="18" charset="0"/>
              <a:ea typeface="Cambria" panose="02040503050406030204" pitchFamily="18" charset="0"/>
            </a:endParaRPr>
          </a:p>
        </p:txBody>
      </p:sp>
      <p:pic>
        <p:nvPicPr>
          <p:cNvPr id="2050" name="Picture 2" descr="Đốt nương, rẫy gây cháy rừng bị xử phạt như thế nà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06895" y="318108"/>
            <a:ext cx="4960342" cy="3050126"/>
          </a:xfrm>
          <a:prstGeom prst="rect">
            <a:avLst/>
          </a:prstGeom>
          <a:ln w="57150" cap="sq">
            <a:solidFill>
              <a:schemeClr val="bg1"/>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2052" name="Picture 4" descr="Phòng chống cháy rừng mùa lúa rẫy | BÁO QUẢNG NAM ONLINE - Tin tức mới nhấ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06895" y="3634451"/>
            <a:ext cx="4960342" cy="3015521"/>
          </a:xfrm>
          <a:prstGeom prst="rect">
            <a:avLst/>
          </a:prstGeom>
          <a:noFill/>
          <a:ln w="76200">
            <a:solidFill>
              <a:schemeClr val="bg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0852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randombar(horizontal)">
                                      <p:cBhvr>
                                        <p:cTn id="12" dur="500"/>
                                        <p:tgtEl>
                                          <p:spTgt spid="2050"/>
                                        </p:tgtEl>
                                      </p:cBhvr>
                                    </p:animEffect>
                                  </p:childTnLst>
                                </p:cTn>
                              </p:par>
                              <p:par>
                                <p:cTn id="13" presetID="14" presetClass="entr" presetSubtype="10" fill="hold" nodeType="withEffect">
                                  <p:stCondLst>
                                    <p:cond delay="0"/>
                                  </p:stCondLst>
                                  <p:childTnLst>
                                    <p:set>
                                      <p:cBhvr>
                                        <p:cTn id="14" dur="1" fill="hold">
                                          <p:stCondLst>
                                            <p:cond delay="0"/>
                                          </p:stCondLst>
                                        </p:cTn>
                                        <p:tgtEl>
                                          <p:spTgt spid="2052"/>
                                        </p:tgtEl>
                                        <p:attrNameLst>
                                          <p:attrName>style.visibility</p:attrName>
                                        </p:attrNameLst>
                                      </p:cBhvr>
                                      <p:to>
                                        <p:strVal val="visible"/>
                                      </p:to>
                                    </p:set>
                                    <p:animEffect transition="in" filter="randombar(horizontal)">
                                      <p:cBhvr>
                                        <p:cTn id="15" dur="500"/>
                                        <p:tgtEl>
                                          <p:spTgt spid="2052"/>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additive="base">
                                        <p:cTn id="20" dur="500" fill="hold"/>
                                        <p:tgtEl>
                                          <p:spTgt spid="5"/>
                                        </p:tgtEl>
                                        <p:attrNameLst>
                                          <p:attrName>ppt_x</p:attrName>
                                        </p:attrNameLst>
                                      </p:cBhvr>
                                      <p:tavLst>
                                        <p:tav tm="0">
                                          <p:val>
                                            <p:strVal val="#ppt_x"/>
                                          </p:val>
                                        </p:tav>
                                        <p:tav tm="100000">
                                          <p:val>
                                            <p:strVal val="#ppt_x"/>
                                          </p:val>
                                        </p:tav>
                                      </p:tavLst>
                                    </p:anim>
                                    <p:anim calcmode="lin" valueType="num">
                                      <p:cBhvr additive="base">
                                        <p:cTn id="21"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204545" y="647454"/>
            <a:ext cx="6608366" cy="1348402"/>
          </a:xfrm>
          <a:custGeom>
            <a:avLst/>
            <a:gdLst>
              <a:gd name="connsiteX0" fmla="*/ 0 w 8862647"/>
              <a:gd name="connsiteY0" fmla="*/ 219812 h 1318847"/>
              <a:gd name="connsiteX1" fmla="*/ 219812 w 8862647"/>
              <a:gd name="connsiteY1" fmla="*/ 0 h 1318847"/>
              <a:gd name="connsiteX2" fmla="*/ 8642835 w 8862647"/>
              <a:gd name="connsiteY2" fmla="*/ 0 h 1318847"/>
              <a:gd name="connsiteX3" fmla="*/ 8862647 w 8862647"/>
              <a:gd name="connsiteY3" fmla="*/ 219812 h 1318847"/>
              <a:gd name="connsiteX4" fmla="*/ 8862647 w 8862647"/>
              <a:gd name="connsiteY4" fmla="*/ 1099035 h 1318847"/>
              <a:gd name="connsiteX5" fmla="*/ 8642835 w 8862647"/>
              <a:gd name="connsiteY5" fmla="*/ 1318847 h 1318847"/>
              <a:gd name="connsiteX6" fmla="*/ 219812 w 8862647"/>
              <a:gd name="connsiteY6" fmla="*/ 1318847 h 1318847"/>
              <a:gd name="connsiteX7" fmla="*/ 0 w 8862647"/>
              <a:gd name="connsiteY7" fmla="*/ 1099035 h 1318847"/>
              <a:gd name="connsiteX8" fmla="*/ 0 w 8862647"/>
              <a:gd name="connsiteY8" fmla="*/ 219812 h 1318847"/>
              <a:gd name="connsiteX0" fmla="*/ 0 w 8862647"/>
              <a:gd name="connsiteY0" fmla="*/ 219812 h 1318847"/>
              <a:gd name="connsiteX1" fmla="*/ 219812 w 8862647"/>
              <a:gd name="connsiteY1" fmla="*/ 0 h 1318847"/>
              <a:gd name="connsiteX2" fmla="*/ 8642835 w 8862647"/>
              <a:gd name="connsiteY2" fmla="*/ 0 h 1318847"/>
              <a:gd name="connsiteX3" fmla="*/ 8862647 w 8862647"/>
              <a:gd name="connsiteY3" fmla="*/ 219812 h 1318847"/>
              <a:gd name="connsiteX4" fmla="*/ 8862647 w 8862647"/>
              <a:gd name="connsiteY4" fmla="*/ 1099035 h 1318847"/>
              <a:gd name="connsiteX5" fmla="*/ 8642835 w 8862647"/>
              <a:gd name="connsiteY5" fmla="*/ 1318847 h 1318847"/>
              <a:gd name="connsiteX6" fmla="*/ 219812 w 8862647"/>
              <a:gd name="connsiteY6" fmla="*/ 1318847 h 1318847"/>
              <a:gd name="connsiteX7" fmla="*/ 0 w 8862647"/>
              <a:gd name="connsiteY7" fmla="*/ 1099035 h 1318847"/>
              <a:gd name="connsiteX8" fmla="*/ 0 w 8862647"/>
              <a:gd name="connsiteY8" fmla="*/ 219812 h 1318847"/>
              <a:gd name="connsiteX0" fmla="*/ 0 w 8862647"/>
              <a:gd name="connsiteY0" fmla="*/ 253314 h 1352349"/>
              <a:gd name="connsiteX1" fmla="*/ 219812 w 8862647"/>
              <a:gd name="connsiteY1" fmla="*/ 33502 h 1352349"/>
              <a:gd name="connsiteX2" fmla="*/ 8642835 w 8862647"/>
              <a:gd name="connsiteY2" fmla="*/ 33502 h 1352349"/>
              <a:gd name="connsiteX3" fmla="*/ 8862647 w 8862647"/>
              <a:gd name="connsiteY3" fmla="*/ 253314 h 1352349"/>
              <a:gd name="connsiteX4" fmla="*/ 8862647 w 8862647"/>
              <a:gd name="connsiteY4" fmla="*/ 1132537 h 1352349"/>
              <a:gd name="connsiteX5" fmla="*/ 8642835 w 8862647"/>
              <a:gd name="connsiteY5" fmla="*/ 1352349 h 1352349"/>
              <a:gd name="connsiteX6" fmla="*/ 219812 w 8862647"/>
              <a:gd name="connsiteY6" fmla="*/ 1352349 h 1352349"/>
              <a:gd name="connsiteX7" fmla="*/ 0 w 8862647"/>
              <a:gd name="connsiteY7" fmla="*/ 1132537 h 1352349"/>
              <a:gd name="connsiteX8" fmla="*/ 0 w 8862647"/>
              <a:gd name="connsiteY8" fmla="*/ 253314 h 1352349"/>
              <a:gd name="connsiteX0" fmla="*/ 0 w 8862647"/>
              <a:gd name="connsiteY0" fmla="*/ 253314 h 1352349"/>
              <a:gd name="connsiteX1" fmla="*/ 219812 w 8862647"/>
              <a:gd name="connsiteY1" fmla="*/ 33502 h 1352349"/>
              <a:gd name="connsiteX2" fmla="*/ 8642835 w 8862647"/>
              <a:gd name="connsiteY2" fmla="*/ 33502 h 1352349"/>
              <a:gd name="connsiteX3" fmla="*/ 8862647 w 8862647"/>
              <a:gd name="connsiteY3" fmla="*/ 253314 h 1352349"/>
              <a:gd name="connsiteX4" fmla="*/ 8862647 w 8862647"/>
              <a:gd name="connsiteY4" fmla="*/ 1132537 h 1352349"/>
              <a:gd name="connsiteX5" fmla="*/ 8642835 w 8862647"/>
              <a:gd name="connsiteY5" fmla="*/ 1352349 h 1352349"/>
              <a:gd name="connsiteX6" fmla="*/ 219812 w 8862647"/>
              <a:gd name="connsiteY6" fmla="*/ 1352349 h 1352349"/>
              <a:gd name="connsiteX7" fmla="*/ 0 w 8862647"/>
              <a:gd name="connsiteY7" fmla="*/ 1132537 h 1352349"/>
              <a:gd name="connsiteX8" fmla="*/ 0 w 8862647"/>
              <a:gd name="connsiteY8" fmla="*/ 253314 h 1352349"/>
              <a:gd name="connsiteX0" fmla="*/ 0 w 8862647"/>
              <a:gd name="connsiteY0" fmla="*/ 253314 h 1352349"/>
              <a:gd name="connsiteX1" fmla="*/ 219812 w 8862647"/>
              <a:gd name="connsiteY1" fmla="*/ 33502 h 1352349"/>
              <a:gd name="connsiteX2" fmla="*/ 8642835 w 8862647"/>
              <a:gd name="connsiteY2" fmla="*/ 33502 h 1352349"/>
              <a:gd name="connsiteX3" fmla="*/ 8862647 w 8862647"/>
              <a:gd name="connsiteY3" fmla="*/ 253314 h 1352349"/>
              <a:gd name="connsiteX4" fmla="*/ 8862647 w 8862647"/>
              <a:gd name="connsiteY4" fmla="*/ 1132537 h 1352349"/>
              <a:gd name="connsiteX5" fmla="*/ 8642835 w 8862647"/>
              <a:gd name="connsiteY5" fmla="*/ 1352349 h 1352349"/>
              <a:gd name="connsiteX6" fmla="*/ 219812 w 8862647"/>
              <a:gd name="connsiteY6" fmla="*/ 1352349 h 1352349"/>
              <a:gd name="connsiteX7" fmla="*/ 0 w 8862647"/>
              <a:gd name="connsiteY7" fmla="*/ 1132537 h 1352349"/>
              <a:gd name="connsiteX8" fmla="*/ 0 w 8862647"/>
              <a:gd name="connsiteY8" fmla="*/ 253314 h 1352349"/>
              <a:gd name="connsiteX0" fmla="*/ 0 w 8862647"/>
              <a:gd name="connsiteY0" fmla="*/ 253314 h 1352349"/>
              <a:gd name="connsiteX1" fmla="*/ 219812 w 8862647"/>
              <a:gd name="connsiteY1" fmla="*/ 33502 h 1352349"/>
              <a:gd name="connsiteX2" fmla="*/ 8642835 w 8862647"/>
              <a:gd name="connsiteY2" fmla="*/ 33502 h 1352349"/>
              <a:gd name="connsiteX3" fmla="*/ 8862647 w 8862647"/>
              <a:gd name="connsiteY3" fmla="*/ 253314 h 1352349"/>
              <a:gd name="connsiteX4" fmla="*/ 8862647 w 8862647"/>
              <a:gd name="connsiteY4" fmla="*/ 1132537 h 1352349"/>
              <a:gd name="connsiteX5" fmla="*/ 8642835 w 8862647"/>
              <a:gd name="connsiteY5" fmla="*/ 1352349 h 1352349"/>
              <a:gd name="connsiteX6" fmla="*/ 219812 w 8862647"/>
              <a:gd name="connsiteY6" fmla="*/ 1352349 h 1352349"/>
              <a:gd name="connsiteX7" fmla="*/ 0 w 8862647"/>
              <a:gd name="connsiteY7" fmla="*/ 1132537 h 1352349"/>
              <a:gd name="connsiteX8" fmla="*/ 0 w 8862647"/>
              <a:gd name="connsiteY8" fmla="*/ 253314 h 1352349"/>
              <a:gd name="connsiteX0" fmla="*/ 0 w 8862647"/>
              <a:gd name="connsiteY0" fmla="*/ 249367 h 1348402"/>
              <a:gd name="connsiteX1" fmla="*/ 219812 w 8862647"/>
              <a:gd name="connsiteY1" fmla="*/ 29555 h 1348402"/>
              <a:gd name="connsiteX2" fmla="*/ 8642835 w 8862647"/>
              <a:gd name="connsiteY2" fmla="*/ 29555 h 1348402"/>
              <a:gd name="connsiteX3" fmla="*/ 8862647 w 8862647"/>
              <a:gd name="connsiteY3" fmla="*/ 249367 h 1348402"/>
              <a:gd name="connsiteX4" fmla="*/ 8862647 w 8862647"/>
              <a:gd name="connsiteY4" fmla="*/ 1128590 h 1348402"/>
              <a:gd name="connsiteX5" fmla="*/ 8642835 w 8862647"/>
              <a:gd name="connsiteY5" fmla="*/ 1348402 h 1348402"/>
              <a:gd name="connsiteX6" fmla="*/ 219812 w 8862647"/>
              <a:gd name="connsiteY6" fmla="*/ 1348402 h 1348402"/>
              <a:gd name="connsiteX7" fmla="*/ 0 w 8862647"/>
              <a:gd name="connsiteY7" fmla="*/ 1128590 h 1348402"/>
              <a:gd name="connsiteX8" fmla="*/ 0 w 8862647"/>
              <a:gd name="connsiteY8" fmla="*/ 249367 h 1348402"/>
              <a:gd name="connsiteX0" fmla="*/ 0 w 8862647"/>
              <a:gd name="connsiteY0" fmla="*/ 249367 h 1348402"/>
              <a:gd name="connsiteX1" fmla="*/ 219812 w 8862647"/>
              <a:gd name="connsiteY1" fmla="*/ 29555 h 1348402"/>
              <a:gd name="connsiteX2" fmla="*/ 8642835 w 8862647"/>
              <a:gd name="connsiteY2" fmla="*/ 29555 h 1348402"/>
              <a:gd name="connsiteX3" fmla="*/ 8862647 w 8862647"/>
              <a:gd name="connsiteY3" fmla="*/ 249367 h 1348402"/>
              <a:gd name="connsiteX4" fmla="*/ 8862647 w 8862647"/>
              <a:gd name="connsiteY4" fmla="*/ 1128590 h 1348402"/>
              <a:gd name="connsiteX5" fmla="*/ 8642835 w 8862647"/>
              <a:gd name="connsiteY5" fmla="*/ 1348402 h 1348402"/>
              <a:gd name="connsiteX6" fmla="*/ 219812 w 8862647"/>
              <a:gd name="connsiteY6" fmla="*/ 1348402 h 1348402"/>
              <a:gd name="connsiteX7" fmla="*/ 0 w 8862647"/>
              <a:gd name="connsiteY7" fmla="*/ 1128590 h 1348402"/>
              <a:gd name="connsiteX8" fmla="*/ 0 w 8862647"/>
              <a:gd name="connsiteY8" fmla="*/ 249367 h 1348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62647" h="1348402">
                <a:moveTo>
                  <a:pt x="0" y="249367"/>
                </a:moveTo>
                <a:cubicBezTo>
                  <a:pt x="0" y="127968"/>
                  <a:pt x="98413" y="29555"/>
                  <a:pt x="219812" y="29555"/>
                </a:cubicBezTo>
                <a:cubicBezTo>
                  <a:pt x="2895601" y="143855"/>
                  <a:pt x="5940668" y="-75953"/>
                  <a:pt x="8642835" y="29555"/>
                </a:cubicBezTo>
                <a:cubicBezTo>
                  <a:pt x="8764234" y="29555"/>
                  <a:pt x="8862647" y="127968"/>
                  <a:pt x="8862647" y="249367"/>
                </a:cubicBezTo>
                <a:cubicBezTo>
                  <a:pt x="8765931" y="683118"/>
                  <a:pt x="8862647" y="835516"/>
                  <a:pt x="8862647" y="1128590"/>
                </a:cubicBezTo>
                <a:cubicBezTo>
                  <a:pt x="8862647" y="1249989"/>
                  <a:pt x="8764234" y="1348402"/>
                  <a:pt x="8642835" y="1348402"/>
                </a:cubicBezTo>
                <a:cubicBezTo>
                  <a:pt x="5843953" y="1260479"/>
                  <a:pt x="2921979" y="1225309"/>
                  <a:pt x="219812" y="1348402"/>
                </a:cubicBezTo>
                <a:cubicBezTo>
                  <a:pt x="98413" y="1348402"/>
                  <a:pt x="0" y="1249989"/>
                  <a:pt x="0" y="1128590"/>
                </a:cubicBezTo>
                <a:cubicBezTo>
                  <a:pt x="114300" y="853100"/>
                  <a:pt x="0" y="542441"/>
                  <a:pt x="0" y="249367"/>
                </a:cubicBezTo>
                <a:close/>
              </a:path>
            </a:pathLst>
          </a:custGeom>
          <a:solidFill>
            <a:schemeClr val="bg1"/>
          </a:solidFill>
          <a:ln w="5715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solidFill>
                  <a:srgbClr val="C00000"/>
                </a:solidFill>
                <a:latin typeface="Cambria" panose="02040503050406030204" pitchFamily="18" charset="0"/>
                <a:ea typeface="Cambria" panose="02040503050406030204" pitchFamily="18" charset="0"/>
              </a:rPr>
              <a:t>KẾT LUẬN</a:t>
            </a:r>
          </a:p>
        </p:txBody>
      </p:sp>
      <p:pic>
        <p:nvPicPr>
          <p:cNvPr id="5" name="Picture 4"/>
          <p:cNvPicPr>
            <a:picLocks noChangeAspect="1"/>
          </p:cNvPicPr>
          <p:nvPr/>
        </p:nvPicPr>
        <p:blipFill>
          <a:blip r:embed="rId2">
            <a:extLst>
              <a:ext uri="{BEBA8EAE-BF5A-486C-A8C5-ECC9F3942E4B}">
                <a14:imgProps xmlns:a14="http://schemas.microsoft.com/office/drawing/2010/main">
                  <a14:imgLayer r:embed="rId3">
                    <a14:imgEffect>
                      <a14:backgroundRemoval t="9689" b="100000" l="9880" r="89820">
                        <a14:foregroundMark x1="58383" y1="77855" x2="53293" y2="89273"/>
                        <a14:foregroundMark x1="41617" y1="88927" x2="34731" y2="99308"/>
                        <a14:foregroundMark x1="35629" y1="86505" x2="28743" y2="98962"/>
                        <a14:foregroundMark x1="32036" y1="85813" x2="29042" y2="91349"/>
                      </a14:backgroundRemoval>
                    </a14:imgEffect>
                  </a14:imgLayer>
                </a14:imgProps>
              </a:ext>
              <a:ext uri="{28A0092B-C50C-407E-A947-70E740481C1C}">
                <a14:useLocalDpi xmlns:a14="http://schemas.microsoft.com/office/drawing/2010/main" val="0"/>
              </a:ext>
            </a:extLst>
          </a:blip>
          <a:stretch>
            <a:fillRect/>
          </a:stretch>
        </p:blipFill>
        <p:spPr>
          <a:xfrm>
            <a:off x="0" y="0"/>
            <a:ext cx="2439544" cy="2110864"/>
          </a:xfrm>
          <a:prstGeom prst="rect">
            <a:avLst/>
          </a:prstGeom>
        </p:spPr>
      </p:pic>
      <p:sp>
        <p:nvSpPr>
          <p:cNvPr id="7" name="Rounded Rectangle 3"/>
          <p:cNvSpPr/>
          <p:nvPr/>
        </p:nvSpPr>
        <p:spPr>
          <a:xfrm>
            <a:off x="256757" y="2206231"/>
            <a:ext cx="9442827" cy="4477975"/>
          </a:xfrm>
          <a:prstGeom prst="roundRect">
            <a:avLst/>
          </a:prstGeom>
          <a:solidFill>
            <a:schemeClr val="bg1"/>
          </a:solidFill>
          <a:ln w="5715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pt-BR" sz="3600" dirty="0">
                <a:solidFill>
                  <a:schemeClr val="tx1"/>
                </a:solidFill>
                <a:latin typeface="Cambria" panose="02040503050406030204" pitchFamily="18" charset="0"/>
                <a:ea typeface="Cambria" panose="02040503050406030204" pitchFamily="18" charset="0"/>
              </a:rPr>
              <a:t>Nguyên nhân gây ô nhiễm không khí: khí thải từ phương tiện giao thông, cháy rừng, đổ rác bừa bãi, khí thải từ các nhà máy.</a:t>
            </a:r>
            <a:endParaRPr lang="en-US" sz="3600" dirty="0">
              <a:solidFill>
                <a:schemeClr val="tx1"/>
              </a:solidFill>
              <a:latin typeface="Cambria" panose="02040503050406030204" pitchFamily="18" charset="0"/>
              <a:ea typeface="Cambria" panose="02040503050406030204" pitchFamily="18" charset="0"/>
            </a:endParaRPr>
          </a:p>
          <a:p>
            <a:pPr algn="just"/>
            <a:r>
              <a:rPr lang="pt-BR" sz="3600" dirty="0">
                <a:solidFill>
                  <a:schemeClr val="tx1"/>
                </a:solidFill>
                <a:latin typeface="Cambria" panose="02040503050406030204" pitchFamily="18" charset="0"/>
                <a:ea typeface="Cambria" panose="02040503050406030204" pitchFamily="18" charset="0"/>
              </a:rPr>
              <a:t>(Trong các nguyên nhân gây ô nhiễm không khí thì nguyên nhân cháy rừng có thể do thiên nhiên hoặc con người, các nguyên nhân còn lại đều do con người trực tiếp gây ra.)</a:t>
            </a:r>
            <a:endParaRPr lang="en-US" sz="6600" b="1" dirty="0">
              <a:solidFill>
                <a:schemeClr val="tx1"/>
              </a:solidFill>
              <a:latin typeface="Cambria" panose="02040503050406030204" pitchFamily="18" charset="0"/>
              <a:ea typeface="Cambria" panose="02040503050406030204" pitchFamily="18" charset="0"/>
            </a:endParaRP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85505" y="3337212"/>
            <a:ext cx="3346994" cy="3346994"/>
          </a:xfrm>
          <a:prstGeom prst="rect">
            <a:avLst/>
          </a:prstGeom>
        </p:spPr>
      </p:pic>
    </p:spTree>
    <p:extLst>
      <p:ext uri="{BB962C8B-B14F-4D97-AF65-F5344CB8AC3E}">
        <p14:creationId xmlns:p14="http://schemas.microsoft.com/office/powerpoint/2010/main" val="4076418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863039" y="309503"/>
            <a:ext cx="9322683" cy="1681341"/>
          </a:xfrm>
          <a:custGeom>
            <a:avLst/>
            <a:gdLst>
              <a:gd name="connsiteX0" fmla="*/ 0 w 8862647"/>
              <a:gd name="connsiteY0" fmla="*/ 219812 h 1318847"/>
              <a:gd name="connsiteX1" fmla="*/ 219812 w 8862647"/>
              <a:gd name="connsiteY1" fmla="*/ 0 h 1318847"/>
              <a:gd name="connsiteX2" fmla="*/ 8642835 w 8862647"/>
              <a:gd name="connsiteY2" fmla="*/ 0 h 1318847"/>
              <a:gd name="connsiteX3" fmla="*/ 8862647 w 8862647"/>
              <a:gd name="connsiteY3" fmla="*/ 219812 h 1318847"/>
              <a:gd name="connsiteX4" fmla="*/ 8862647 w 8862647"/>
              <a:gd name="connsiteY4" fmla="*/ 1099035 h 1318847"/>
              <a:gd name="connsiteX5" fmla="*/ 8642835 w 8862647"/>
              <a:gd name="connsiteY5" fmla="*/ 1318847 h 1318847"/>
              <a:gd name="connsiteX6" fmla="*/ 219812 w 8862647"/>
              <a:gd name="connsiteY6" fmla="*/ 1318847 h 1318847"/>
              <a:gd name="connsiteX7" fmla="*/ 0 w 8862647"/>
              <a:gd name="connsiteY7" fmla="*/ 1099035 h 1318847"/>
              <a:gd name="connsiteX8" fmla="*/ 0 w 8862647"/>
              <a:gd name="connsiteY8" fmla="*/ 219812 h 1318847"/>
              <a:gd name="connsiteX0" fmla="*/ 0 w 8862647"/>
              <a:gd name="connsiteY0" fmla="*/ 219812 h 1318847"/>
              <a:gd name="connsiteX1" fmla="*/ 219812 w 8862647"/>
              <a:gd name="connsiteY1" fmla="*/ 0 h 1318847"/>
              <a:gd name="connsiteX2" fmla="*/ 8642835 w 8862647"/>
              <a:gd name="connsiteY2" fmla="*/ 0 h 1318847"/>
              <a:gd name="connsiteX3" fmla="*/ 8862647 w 8862647"/>
              <a:gd name="connsiteY3" fmla="*/ 219812 h 1318847"/>
              <a:gd name="connsiteX4" fmla="*/ 8862647 w 8862647"/>
              <a:gd name="connsiteY4" fmla="*/ 1099035 h 1318847"/>
              <a:gd name="connsiteX5" fmla="*/ 8642835 w 8862647"/>
              <a:gd name="connsiteY5" fmla="*/ 1318847 h 1318847"/>
              <a:gd name="connsiteX6" fmla="*/ 219812 w 8862647"/>
              <a:gd name="connsiteY6" fmla="*/ 1318847 h 1318847"/>
              <a:gd name="connsiteX7" fmla="*/ 0 w 8862647"/>
              <a:gd name="connsiteY7" fmla="*/ 1099035 h 1318847"/>
              <a:gd name="connsiteX8" fmla="*/ 0 w 8862647"/>
              <a:gd name="connsiteY8" fmla="*/ 219812 h 1318847"/>
              <a:gd name="connsiteX0" fmla="*/ 0 w 8862647"/>
              <a:gd name="connsiteY0" fmla="*/ 253314 h 1352349"/>
              <a:gd name="connsiteX1" fmla="*/ 219812 w 8862647"/>
              <a:gd name="connsiteY1" fmla="*/ 33502 h 1352349"/>
              <a:gd name="connsiteX2" fmla="*/ 8642835 w 8862647"/>
              <a:gd name="connsiteY2" fmla="*/ 33502 h 1352349"/>
              <a:gd name="connsiteX3" fmla="*/ 8862647 w 8862647"/>
              <a:gd name="connsiteY3" fmla="*/ 253314 h 1352349"/>
              <a:gd name="connsiteX4" fmla="*/ 8862647 w 8862647"/>
              <a:gd name="connsiteY4" fmla="*/ 1132537 h 1352349"/>
              <a:gd name="connsiteX5" fmla="*/ 8642835 w 8862647"/>
              <a:gd name="connsiteY5" fmla="*/ 1352349 h 1352349"/>
              <a:gd name="connsiteX6" fmla="*/ 219812 w 8862647"/>
              <a:gd name="connsiteY6" fmla="*/ 1352349 h 1352349"/>
              <a:gd name="connsiteX7" fmla="*/ 0 w 8862647"/>
              <a:gd name="connsiteY7" fmla="*/ 1132537 h 1352349"/>
              <a:gd name="connsiteX8" fmla="*/ 0 w 8862647"/>
              <a:gd name="connsiteY8" fmla="*/ 253314 h 1352349"/>
              <a:gd name="connsiteX0" fmla="*/ 0 w 8862647"/>
              <a:gd name="connsiteY0" fmla="*/ 253314 h 1352349"/>
              <a:gd name="connsiteX1" fmla="*/ 219812 w 8862647"/>
              <a:gd name="connsiteY1" fmla="*/ 33502 h 1352349"/>
              <a:gd name="connsiteX2" fmla="*/ 8642835 w 8862647"/>
              <a:gd name="connsiteY2" fmla="*/ 33502 h 1352349"/>
              <a:gd name="connsiteX3" fmla="*/ 8862647 w 8862647"/>
              <a:gd name="connsiteY3" fmla="*/ 253314 h 1352349"/>
              <a:gd name="connsiteX4" fmla="*/ 8862647 w 8862647"/>
              <a:gd name="connsiteY4" fmla="*/ 1132537 h 1352349"/>
              <a:gd name="connsiteX5" fmla="*/ 8642835 w 8862647"/>
              <a:gd name="connsiteY5" fmla="*/ 1352349 h 1352349"/>
              <a:gd name="connsiteX6" fmla="*/ 219812 w 8862647"/>
              <a:gd name="connsiteY6" fmla="*/ 1352349 h 1352349"/>
              <a:gd name="connsiteX7" fmla="*/ 0 w 8862647"/>
              <a:gd name="connsiteY7" fmla="*/ 1132537 h 1352349"/>
              <a:gd name="connsiteX8" fmla="*/ 0 w 8862647"/>
              <a:gd name="connsiteY8" fmla="*/ 253314 h 1352349"/>
              <a:gd name="connsiteX0" fmla="*/ 0 w 8862647"/>
              <a:gd name="connsiteY0" fmla="*/ 253314 h 1352349"/>
              <a:gd name="connsiteX1" fmla="*/ 219812 w 8862647"/>
              <a:gd name="connsiteY1" fmla="*/ 33502 h 1352349"/>
              <a:gd name="connsiteX2" fmla="*/ 8642835 w 8862647"/>
              <a:gd name="connsiteY2" fmla="*/ 33502 h 1352349"/>
              <a:gd name="connsiteX3" fmla="*/ 8862647 w 8862647"/>
              <a:gd name="connsiteY3" fmla="*/ 253314 h 1352349"/>
              <a:gd name="connsiteX4" fmla="*/ 8862647 w 8862647"/>
              <a:gd name="connsiteY4" fmla="*/ 1132537 h 1352349"/>
              <a:gd name="connsiteX5" fmla="*/ 8642835 w 8862647"/>
              <a:gd name="connsiteY5" fmla="*/ 1352349 h 1352349"/>
              <a:gd name="connsiteX6" fmla="*/ 219812 w 8862647"/>
              <a:gd name="connsiteY6" fmla="*/ 1352349 h 1352349"/>
              <a:gd name="connsiteX7" fmla="*/ 0 w 8862647"/>
              <a:gd name="connsiteY7" fmla="*/ 1132537 h 1352349"/>
              <a:gd name="connsiteX8" fmla="*/ 0 w 8862647"/>
              <a:gd name="connsiteY8" fmla="*/ 253314 h 1352349"/>
              <a:gd name="connsiteX0" fmla="*/ 0 w 8862647"/>
              <a:gd name="connsiteY0" fmla="*/ 253314 h 1352349"/>
              <a:gd name="connsiteX1" fmla="*/ 219812 w 8862647"/>
              <a:gd name="connsiteY1" fmla="*/ 33502 h 1352349"/>
              <a:gd name="connsiteX2" fmla="*/ 8642835 w 8862647"/>
              <a:gd name="connsiteY2" fmla="*/ 33502 h 1352349"/>
              <a:gd name="connsiteX3" fmla="*/ 8862647 w 8862647"/>
              <a:gd name="connsiteY3" fmla="*/ 253314 h 1352349"/>
              <a:gd name="connsiteX4" fmla="*/ 8862647 w 8862647"/>
              <a:gd name="connsiteY4" fmla="*/ 1132537 h 1352349"/>
              <a:gd name="connsiteX5" fmla="*/ 8642835 w 8862647"/>
              <a:gd name="connsiteY5" fmla="*/ 1352349 h 1352349"/>
              <a:gd name="connsiteX6" fmla="*/ 219812 w 8862647"/>
              <a:gd name="connsiteY6" fmla="*/ 1352349 h 1352349"/>
              <a:gd name="connsiteX7" fmla="*/ 0 w 8862647"/>
              <a:gd name="connsiteY7" fmla="*/ 1132537 h 1352349"/>
              <a:gd name="connsiteX8" fmla="*/ 0 w 8862647"/>
              <a:gd name="connsiteY8" fmla="*/ 253314 h 1352349"/>
              <a:gd name="connsiteX0" fmla="*/ 0 w 8862647"/>
              <a:gd name="connsiteY0" fmla="*/ 249367 h 1348402"/>
              <a:gd name="connsiteX1" fmla="*/ 219812 w 8862647"/>
              <a:gd name="connsiteY1" fmla="*/ 29555 h 1348402"/>
              <a:gd name="connsiteX2" fmla="*/ 8642835 w 8862647"/>
              <a:gd name="connsiteY2" fmla="*/ 29555 h 1348402"/>
              <a:gd name="connsiteX3" fmla="*/ 8862647 w 8862647"/>
              <a:gd name="connsiteY3" fmla="*/ 249367 h 1348402"/>
              <a:gd name="connsiteX4" fmla="*/ 8862647 w 8862647"/>
              <a:gd name="connsiteY4" fmla="*/ 1128590 h 1348402"/>
              <a:gd name="connsiteX5" fmla="*/ 8642835 w 8862647"/>
              <a:gd name="connsiteY5" fmla="*/ 1348402 h 1348402"/>
              <a:gd name="connsiteX6" fmla="*/ 219812 w 8862647"/>
              <a:gd name="connsiteY6" fmla="*/ 1348402 h 1348402"/>
              <a:gd name="connsiteX7" fmla="*/ 0 w 8862647"/>
              <a:gd name="connsiteY7" fmla="*/ 1128590 h 1348402"/>
              <a:gd name="connsiteX8" fmla="*/ 0 w 8862647"/>
              <a:gd name="connsiteY8" fmla="*/ 249367 h 1348402"/>
              <a:gd name="connsiteX0" fmla="*/ 0 w 8862647"/>
              <a:gd name="connsiteY0" fmla="*/ 249367 h 1348402"/>
              <a:gd name="connsiteX1" fmla="*/ 219812 w 8862647"/>
              <a:gd name="connsiteY1" fmla="*/ 29555 h 1348402"/>
              <a:gd name="connsiteX2" fmla="*/ 8642835 w 8862647"/>
              <a:gd name="connsiteY2" fmla="*/ 29555 h 1348402"/>
              <a:gd name="connsiteX3" fmla="*/ 8862647 w 8862647"/>
              <a:gd name="connsiteY3" fmla="*/ 249367 h 1348402"/>
              <a:gd name="connsiteX4" fmla="*/ 8862647 w 8862647"/>
              <a:gd name="connsiteY4" fmla="*/ 1128590 h 1348402"/>
              <a:gd name="connsiteX5" fmla="*/ 8642835 w 8862647"/>
              <a:gd name="connsiteY5" fmla="*/ 1348402 h 1348402"/>
              <a:gd name="connsiteX6" fmla="*/ 219812 w 8862647"/>
              <a:gd name="connsiteY6" fmla="*/ 1348402 h 1348402"/>
              <a:gd name="connsiteX7" fmla="*/ 0 w 8862647"/>
              <a:gd name="connsiteY7" fmla="*/ 1128590 h 1348402"/>
              <a:gd name="connsiteX8" fmla="*/ 0 w 8862647"/>
              <a:gd name="connsiteY8" fmla="*/ 249367 h 1348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62647" h="1348402">
                <a:moveTo>
                  <a:pt x="0" y="249367"/>
                </a:moveTo>
                <a:cubicBezTo>
                  <a:pt x="0" y="127968"/>
                  <a:pt x="98413" y="29555"/>
                  <a:pt x="219812" y="29555"/>
                </a:cubicBezTo>
                <a:cubicBezTo>
                  <a:pt x="2895601" y="143855"/>
                  <a:pt x="5940668" y="-75953"/>
                  <a:pt x="8642835" y="29555"/>
                </a:cubicBezTo>
                <a:cubicBezTo>
                  <a:pt x="8764234" y="29555"/>
                  <a:pt x="8862647" y="127968"/>
                  <a:pt x="8862647" y="249367"/>
                </a:cubicBezTo>
                <a:cubicBezTo>
                  <a:pt x="8765931" y="683118"/>
                  <a:pt x="8862647" y="835516"/>
                  <a:pt x="8862647" y="1128590"/>
                </a:cubicBezTo>
                <a:cubicBezTo>
                  <a:pt x="8862647" y="1249989"/>
                  <a:pt x="8764234" y="1348402"/>
                  <a:pt x="8642835" y="1348402"/>
                </a:cubicBezTo>
                <a:cubicBezTo>
                  <a:pt x="5843953" y="1260479"/>
                  <a:pt x="2921979" y="1225309"/>
                  <a:pt x="219812" y="1348402"/>
                </a:cubicBezTo>
                <a:cubicBezTo>
                  <a:pt x="98413" y="1348402"/>
                  <a:pt x="0" y="1249989"/>
                  <a:pt x="0" y="1128590"/>
                </a:cubicBezTo>
                <a:cubicBezTo>
                  <a:pt x="114300" y="853100"/>
                  <a:pt x="0" y="542441"/>
                  <a:pt x="0" y="249367"/>
                </a:cubicBezTo>
                <a:close/>
              </a:path>
            </a:pathLst>
          </a:custGeom>
          <a:solidFill>
            <a:schemeClr val="bg1"/>
          </a:solidFill>
          <a:ln w="5715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C00000"/>
                </a:solidFill>
                <a:latin typeface="Cambria" panose="02040503050406030204" pitchFamily="18" charset="0"/>
                <a:ea typeface="Cambria" panose="02040503050406030204" pitchFamily="18" charset="0"/>
              </a:rPr>
              <a:t>Kể</a:t>
            </a:r>
            <a:r>
              <a:rPr lang="en-US" sz="3600" b="1" dirty="0">
                <a:solidFill>
                  <a:srgbClr val="C00000"/>
                </a:solidFill>
                <a:latin typeface="Cambria" panose="02040503050406030204" pitchFamily="18" charset="0"/>
                <a:ea typeface="Cambria" panose="02040503050406030204" pitchFamily="18" charset="0"/>
              </a:rPr>
              <a:t> </a:t>
            </a:r>
            <a:r>
              <a:rPr lang="en-US" sz="3600" b="1" dirty="0" err="1">
                <a:solidFill>
                  <a:srgbClr val="C00000"/>
                </a:solidFill>
                <a:latin typeface="Cambria" panose="02040503050406030204" pitchFamily="18" charset="0"/>
                <a:ea typeface="Cambria" panose="02040503050406030204" pitchFamily="18" charset="0"/>
              </a:rPr>
              <a:t>hoạt</a:t>
            </a:r>
            <a:r>
              <a:rPr lang="en-US" sz="3600" b="1" dirty="0">
                <a:solidFill>
                  <a:srgbClr val="C00000"/>
                </a:solidFill>
                <a:latin typeface="Cambria" panose="02040503050406030204" pitchFamily="18" charset="0"/>
                <a:ea typeface="Cambria" panose="02040503050406030204" pitchFamily="18" charset="0"/>
              </a:rPr>
              <a:t> </a:t>
            </a:r>
            <a:r>
              <a:rPr lang="en-US" sz="3600" b="1" dirty="0" err="1">
                <a:solidFill>
                  <a:srgbClr val="C00000"/>
                </a:solidFill>
                <a:latin typeface="Cambria" panose="02040503050406030204" pitchFamily="18" charset="0"/>
                <a:ea typeface="Cambria" panose="02040503050406030204" pitchFamily="18" charset="0"/>
              </a:rPr>
              <a:t>động</a:t>
            </a:r>
            <a:r>
              <a:rPr lang="en-US" sz="3600" b="1" dirty="0">
                <a:solidFill>
                  <a:srgbClr val="C00000"/>
                </a:solidFill>
                <a:latin typeface="Cambria" panose="02040503050406030204" pitchFamily="18" charset="0"/>
                <a:ea typeface="Cambria" panose="02040503050406030204" pitchFamily="18" charset="0"/>
              </a:rPr>
              <a:t> </a:t>
            </a:r>
            <a:r>
              <a:rPr lang="en-US" sz="3600" b="1" dirty="0" err="1">
                <a:solidFill>
                  <a:srgbClr val="C00000"/>
                </a:solidFill>
                <a:latin typeface="Cambria" panose="02040503050406030204" pitchFamily="18" charset="0"/>
                <a:ea typeface="Cambria" panose="02040503050406030204" pitchFamily="18" charset="0"/>
              </a:rPr>
              <a:t>khác</a:t>
            </a:r>
            <a:r>
              <a:rPr lang="en-US" sz="3600" b="1" dirty="0">
                <a:solidFill>
                  <a:srgbClr val="C00000"/>
                </a:solidFill>
                <a:latin typeface="Cambria" panose="02040503050406030204" pitchFamily="18" charset="0"/>
                <a:ea typeface="Cambria" panose="02040503050406030204" pitchFamily="18" charset="0"/>
              </a:rPr>
              <a:t> </a:t>
            </a:r>
            <a:r>
              <a:rPr lang="en-US" sz="3600" b="1" dirty="0" err="1">
                <a:solidFill>
                  <a:srgbClr val="C00000"/>
                </a:solidFill>
                <a:latin typeface="Cambria" panose="02040503050406030204" pitchFamily="18" charset="0"/>
                <a:ea typeface="Cambria" panose="02040503050406030204" pitchFamily="18" charset="0"/>
              </a:rPr>
              <a:t>gây</a:t>
            </a:r>
            <a:r>
              <a:rPr lang="en-US" sz="3600" b="1" dirty="0">
                <a:solidFill>
                  <a:srgbClr val="C00000"/>
                </a:solidFill>
                <a:latin typeface="Cambria" panose="02040503050406030204" pitchFamily="18" charset="0"/>
                <a:ea typeface="Cambria" panose="02040503050406030204" pitchFamily="18" charset="0"/>
              </a:rPr>
              <a:t> ô </a:t>
            </a:r>
            <a:r>
              <a:rPr lang="en-US" sz="3600" b="1" dirty="0" err="1">
                <a:solidFill>
                  <a:srgbClr val="C00000"/>
                </a:solidFill>
                <a:latin typeface="Cambria" panose="02040503050406030204" pitchFamily="18" charset="0"/>
                <a:ea typeface="Cambria" panose="02040503050406030204" pitchFamily="18" charset="0"/>
              </a:rPr>
              <a:t>nhiễm</a:t>
            </a:r>
            <a:r>
              <a:rPr lang="en-US" sz="3600" b="1" dirty="0">
                <a:solidFill>
                  <a:srgbClr val="C00000"/>
                </a:solidFill>
                <a:latin typeface="Cambria" panose="02040503050406030204" pitchFamily="18" charset="0"/>
                <a:ea typeface="Cambria" panose="02040503050406030204" pitchFamily="18" charset="0"/>
              </a:rPr>
              <a:t> </a:t>
            </a:r>
            <a:r>
              <a:rPr lang="en-US" sz="3600" b="1" dirty="0" err="1">
                <a:solidFill>
                  <a:srgbClr val="C00000"/>
                </a:solidFill>
                <a:latin typeface="Cambria" panose="02040503050406030204" pitchFamily="18" charset="0"/>
                <a:ea typeface="Cambria" panose="02040503050406030204" pitchFamily="18" charset="0"/>
              </a:rPr>
              <a:t>không</a:t>
            </a:r>
            <a:r>
              <a:rPr lang="en-US" sz="3600" b="1" dirty="0">
                <a:solidFill>
                  <a:srgbClr val="C00000"/>
                </a:solidFill>
                <a:latin typeface="Cambria" panose="02040503050406030204" pitchFamily="18" charset="0"/>
                <a:ea typeface="Cambria" panose="02040503050406030204" pitchFamily="18" charset="0"/>
              </a:rPr>
              <a:t> </a:t>
            </a:r>
            <a:r>
              <a:rPr lang="en-US" sz="3600" b="1" dirty="0" err="1">
                <a:solidFill>
                  <a:srgbClr val="C00000"/>
                </a:solidFill>
                <a:latin typeface="Cambria" panose="02040503050406030204" pitchFamily="18" charset="0"/>
                <a:ea typeface="Cambria" panose="02040503050406030204" pitchFamily="18" charset="0"/>
              </a:rPr>
              <a:t>khí</a:t>
            </a:r>
            <a:r>
              <a:rPr lang="en-US" sz="3600" b="1" dirty="0">
                <a:solidFill>
                  <a:srgbClr val="C00000"/>
                </a:solidFill>
                <a:latin typeface="Cambria" panose="02040503050406030204" pitchFamily="18" charset="0"/>
                <a:ea typeface="Cambria" panose="02040503050406030204" pitchFamily="18" charset="0"/>
              </a:rPr>
              <a:t> </a:t>
            </a:r>
            <a:r>
              <a:rPr lang="en-US" sz="3600" b="1" dirty="0" err="1">
                <a:solidFill>
                  <a:srgbClr val="C00000"/>
                </a:solidFill>
                <a:latin typeface="Cambria" panose="02040503050406030204" pitchFamily="18" charset="0"/>
                <a:ea typeface="Cambria" panose="02040503050406030204" pitchFamily="18" charset="0"/>
              </a:rPr>
              <a:t>mà</a:t>
            </a:r>
            <a:r>
              <a:rPr lang="en-US" sz="3600" b="1" dirty="0">
                <a:solidFill>
                  <a:srgbClr val="C00000"/>
                </a:solidFill>
                <a:latin typeface="Cambria" panose="02040503050406030204" pitchFamily="18" charset="0"/>
                <a:ea typeface="Cambria" panose="02040503050406030204" pitchFamily="18" charset="0"/>
              </a:rPr>
              <a:t> </a:t>
            </a:r>
            <a:r>
              <a:rPr lang="en-US" sz="3600" b="1" dirty="0" err="1">
                <a:solidFill>
                  <a:srgbClr val="C00000"/>
                </a:solidFill>
                <a:latin typeface="Cambria" panose="02040503050406030204" pitchFamily="18" charset="0"/>
                <a:ea typeface="Cambria" panose="02040503050406030204" pitchFamily="18" charset="0"/>
              </a:rPr>
              <a:t>em</a:t>
            </a:r>
            <a:r>
              <a:rPr lang="en-US" sz="3600" b="1" dirty="0">
                <a:solidFill>
                  <a:srgbClr val="C00000"/>
                </a:solidFill>
                <a:latin typeface="Cambria" panose="02040503050406030204" pitchFamily="18" charset="0"/>
                <a:ea typeface="Cambria" panose="02040503050406030204" pitchFamily="18" charset="0"/>
              </a:rPr>
              <a:t> </a:t>
            </a:r>
            <a:r>
              <a:rPr lang="en-US" sz="3600" b="1" dirty="0" err="1">
                <a:solidFill>
                  <a:srgbClr val="C00000"/>
                </a:solidFill>
                <a:latin typeface="Cambria" panose="02040503050406030204" pitchFamily="18" charset="0"/>
                <a:ea typeface="Cambria" panose="02040503050406030204" pitchFamily="18" charset="0"/>
              </a:rPr>
              <a:t>biết</a:t>
            </a:r>
            <a:endParaRPr lang="en-US" sz="3600" b="1" dirty="0">
              <a:solidFill>
                <a:srgbClr val="C00000"/>
              </a:solidFill>
              <a:latin typeface="Cambria" panose="02040503050406030204" pitchFamily="18" charset="0"/>
              <a:ea typeface="Cambria" panose="02040503050406030204" pitchFamily="18" charset="0"/>
            </a:endParaRPr>
          </a:p>
        </p:txBody>
      </p:sp>
      <p:sp>
        <p:nvSpPr>
          <p:cNvPr id="5" name="Rectangle 4"/>
          <p:cNvSpPr/>
          <p:nvPr/>
        </p:nvSpPr>
        <p:spPr>
          <a:xfrm>
            <a:off x="319029" y="2204596"/>
            <a:ext cx="10764456" cy="3416320"/>
          </a:xfrm>
          <a:prstGeom prst="rect">
            <a:avLst/>
          </a:prstGeom>
          <a:solidFill>
            <a:schemeClr val="bg1"/>
          </a:solidFill>
          <a:ln w="57150">
            <a:solidFill>
              <a:schemeClr val="tx1"/>
            </a:solidFill>
          </a:ln>
        </p:spPr>
        <p:txBody>
          <a:bodyPr wrap="square">
            <a:spAutoFit/>
          </a:bodyPr>
          <a:lstStyle/>
          <a:p>
            <a:pPr algn="ctr"/>
            <a:r>
              <a:rPr lang="vi-VN" sz="3600" b="1" dirty="0">
                <a:solidFill>
                  <a:schemeClr val="accent1">
                    <a:lumMod val="50000"/>
                  </a:schemeClr>
                </a:solidFill>
                <a:latin typeface="Cambria" panose="02040503050406030204" pitchFamily="18" charset="0"/>
                <a:ea typeface="Cambria" panose="02040503050406030204" pitchFamily="18" charset="0"/>
              </a:rPr>
              <a:t>Một số hoạt động gây ô nhiễm không khí:</a:t>
            </a:r>
          </a:p>
          <a:p>
            <a:pPr algn="just"/>
            <a:r>
              <a:rPr lang="vi-VN" sz="3600" dirty="0">
                <a:solidFill>
                  <a:srgbClr val="000000"/>
                </a:solidFill>
                <a:latin typeface="Cambria" panose="02040503050406030204" pitchFamily="18" charset="0"/>
                <a:ea typeface="Cambria" panose="02040503050406030204" pitchFamily="18" charset="0"/>
              </a:rPr>
              <a:t>- Đốt rừng làm nương, rẫy …</a:t>
            </a:r>
          </a:p>
          <a:p>
            <a:pPr algn="just"/>
            <a:r>
              <a:rPr lang="vi-VN" sz="3600" dirty="0">
                <a:solidFill>
                  <a:srgbClr val="000000"/>
                </a:solidFill>
                <a:latin typeface="Cambria" panose="02040503050406030204" pitchFamily="18" charset="0"/>
                <a:ea typeface="Cambria" panose="02040503050406030204" pitchFamily="18" charset="0"/>
              </a:rPr>
              <a:t>- Khai thác ong rừng gây cháy rừng.</a:t>
            </a:r>
          </a:p>
          <a:p>
            <a:pPr algn="just"/>
            <a:r>
              <a:rPr lang="vi-VN" sz="3600" dirty="0">
                <a:solidFill>
                  <a:srgbClr val="000000"/>
                </a:solidFill>
                <a:latin typeface="Cambria" panose="02040503050406030204" pitchFamily="18" charset="0"/>
                <a:ea typeface="Cambria" panose="02040503050406030204" pitchFamily="18" charset="0"/>
              </a:rPr>
              <a:t>- Đốt than hoa, than củi khi đun nấu, sản xuất …</a:t>
            </a:r>
          </a:p>
          <a:p>
            <a:pPr algn="just"/>
            <a:r>
              <a:rPr lang="vi-VN" sz="3600" dirty="0">
                <a:solidFill>
                  <a:srgbClr val="000000"/>
                </a:solidFill>
                <a:latin typeface="Cambria" panose="02040503050406030204" pitchFamily="18" charset="0"/>
                <a:ea typeface="Cambria" panose="02040503050406030204" pitchFamily="18" charset="0"/>
              </a:rPr>
              <a:t>- Đốt rơm, rạ sau thu hoạch.</a:t>
            </a:r>
          </a:p>
          <a:p>
            <a:pPr algn="just"/>
            <a:r>
              <a:rPr lang="vi-VN" sz="3600" dirty="0">
                <a:solidFill>
                  <a:srgbClr val="000000"/>
                </a:solidFill>
                <a:latin typeface="Cambria" panose="02040503050406030204" pitchFamily="18" charset="0"/>
                <a:ea typeface="Cambria" panose="02040503050406030204" pitchFamily="18" charset="0"/>
              </a:rPr>
              <a:t>- Xử lí rác thải bằng cách đốt rác ...</a:t>
            </a:r>
            <a:endParaRPr lang="vi-VN" sz="3600" b="0" i="0" dirty="0">
              <a:solidFill>
                <a:srgbClr val="000000"/>
              </a:solidFill>
              <a:effectLst/>
              <a:latin typeface="Cambria" panose="02040503050406030204" pitchFamily="18" charset="0"/>
              <a:ea typeface="Cambria" panose="02040503050406030204" pitchFamily="18" charset="0"/>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03862" y="3761772"/>
            <a:ext cx="3288138" cy="3288138"/>
          </a:xfrm>
          <a:prstGeom prst="rect">
            <a:avLst/>
          </a:prstGeom>
        </p:spPr>
      </p:pic>
    </p:spTree>
    <p:extLst>
      <p:ext uri="{BB962C8B-B14F-4D97-AF65-F5344CB8AC3E}">
        <p14:creationId xmlns:p14="http://schemas.microsoft.com/office/powerpoint/2010/main" val="4059946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Đốt nương, rẫy gây cháy rừng bị xử phạt như thế nà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7978" y="260235"/>
            <a:ext cx="4960342" cy="3177446"/>
          </a:xfrm>
          <a:prstGeom prst="rect">
            <a:avLst/>
          </a:prstGeom>
          <a:ln w="5715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3074" name="Picture 2" descr="Bị ong đốt khi ra vườn chơi, em chết, anh nguy kịch. - Báo Người lao độ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7978" y="3611301"/>
            <a:ext cx="4960342" cy="3091386"/>
          </a:xfrm>
          <a:prstGeom prst="rect">
            <a:avLst/>
          </a:prstGeom>
          <a:ln w="5715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3076" name="Picture 4" descr="Hai vợ chồng tử vong nghi do đốt than củi sưởi ấ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48030" y="260235"/>
            <a:ext cx="5005806" cy="3177446"/>
          </a:xfrm>
          <a:prstGeom prst="rect">
            <a:avLst/>
          </a:prstGeom>
          <a:ln w="5715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3078" name="Picture 6" descr="Đốt rơm rạ hoàn trả dưỡng chất cho đất - VnExpres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48030" y="3611301"/>
            <a:ext cx="5005805" cy="3091386"/>
          </a:xfrm>
          <a:prstGeom prst="rect">
            <a:avLst/>
          </a:prstGeom>
          <a:ln w="5715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814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nodeType="withEffect">
                                  <p:stCondLst>
                                    <p:cond delay="0"/>
                                  </p:stCondLst>
                                  <p:childTnLst>
                                    <p:set>
                                      <p:cBhvr>
                                        <p:cTn id="11" dur="1" fill="hold">
                                          <p:stCondLst>
                                            <p:cond delay="0"/>
                                          </p:stCondLst>
                                        </p:cTn>
                                        <p:tgtEl>
                                          <p:spTgt spid="3076"/>
                                        </p:tgtEl>
                                        <p:attrNameLst>
                                          <p:attrName>style.visibility</p:attrName>
                                        </p:attrNameLst>
                                      </p:cBhvr>
                                      <p:to>
                                        <p:strVal val="visible"/>
                                      </p:to>
                                    </p:set>
                                    <p:anim calcmode="lin" valueType="num">
                                      <p:cBhvr>
                                        <p:cTn id="12" dur="500" fill="hold"/>
                                        <p:tgtEl>
                                          <p:spTgt spid="3076"/>
                                        </p:tgtEl>
                                        <p:attrNameLst>
                                          <p:attrName>ppt_w</p:attrName>
                                        </p:attrNameLst>
                                      </p:cBhvr>
                                      <p:tavLst>
                                        <p:tav tm="0">
                                          <p:val>
                                            <p:fltVal val="0"/>
                                          </p:val>
                                        </p:tav>
                                        <p:tav tm="100000">
                                          <p:val>
                                            <p:strVal val="#ppt_w"/>
                                          </p:val>
                                        </p:tav>
                                      </p:tavLst>
                                    </p:anim>
                                    <p:anim calcmode="lin" valueType="num">
                                      <p:cBhvr>
                                        <p:cTn id="13" dur="500" fill="hold"/>
                                        <p:tgtEl>
                                          <p:spTgt spid="3076"/>
                                        </p:tgtEl>
                                        <p:attrNameLst>
                                          <p:attrName>ppt_h</p:attrName>
                                        </p:attrNameLst>
                                      </p:cBhvr>
                                      <p:tavLst>
                                        <p:tav tm="0">
                                          <p:val>
                                            <p:fltVal val="0"/>
                                          </p:val>
                                        </p:tav>
                                        <p:tav tm="100000">
                                          <p:val>
                                            <p:strVal val="#ppt_h"/>
                                          </p:val>
                                        </p:tav>
                                      </p:tavLst>
                                    </p:anim>
                                    <p:animEffect transition="in" filter="fade">
                                      <p:cBhvr>
                                        <p:cTn id="14" dur="500"/>
                                        <p:tgtEl>
                                          <p:spTgt spid="3076"/>
                                        </p:tgtEl>
                                      </p:cBhvr>
                                    </p:animEffect>
                                  </p:childTnLst>
                                </p:cTn>
                              </p:par>
                              <p:par>
                                <p:cTn id="15" presetID="53" presetClass="entr" presetSubtype="16" fill="hold" nodeType="withEffect">
                                  <p:stCondLst>
                                    <p:cond delay="0"/>
                                  </p:stCondLst>
                                  <p:childTnLst>
                                    <p:set>
                                      <p:cBhvr>
                                        <p:cTn id="16" dur="1" fill="hold">
                                          <p:stCondLst>
                                            <p:cond delay="0"/>
                                          </p:stCondLst>
                                        </p:cTn>
                                        <p:tgtEl>
                                          <p:spTgt spid="3078"/>
                                        </p:tgtEl>
                                        <p:attrNameLst>
                                          <p:attrName>style.visibility</p:attrName>
                                        </p:attrNameLst>
                                      </p:cBhvr>
                                      <p:to>
                                        <p:strVal val="visible"/>
                                      </p:to>
                                    </p:set>
                                    <p:anim calcmode="lin" valueType="num">
                                      <p:cBhvr>
                                        <p:cTn id="17" dur="500" fill="hold"/>
                                        <p:tgtEl>
                                          <p:spTgt spid="3078"/>
                                        </p:tgtEl>
                                        <p:attrNameLst>
                                          <p:attrName>ppt_w</p:attrName>
                                        </p:attrNameLst>
                                      </p:cBhvr>
                                      <p:tavLst>
                                        <p:tav tm="0">
                                          <p:val>
                                            <p:fltVal val="0"/>
                                          </p:val>
                                        </p:tav>
                                        <p:tav tm="100000">
                                          <p:val>
                                            <p:strVal val="#ppt_w"/>
                                          </p:val>
                                        </p:tav>
                                      </p:tavLst>
                                    </p:anim>
                                    <p:anim calcmode="lin" valueType="num">
                                      <p:cBhvr>
                                        <p:cTn id="18" dur="500" fill="hold"/>
                                        <p:tgtEl>
                                          <p:spTgt spid="3078"/>
                                        </p:tgtEl>
                                        <p:attrNameLst>
                                          <p:attrName>ppt_h</p:attrName>
                                        </p:attrNameLst>
                                      </p:cBhvr>
                                      <p:tavLst>
                                        <p:tav tm="0">
                                          <p:val>
                                            <p:fltVal val="0"/>
                                          </p:val>
                                        </p:tav>
                                        <p:tav tm="100000">
                                          <p:val>
                                            <p:strVal val="#ppt_h"/>
                                          </p:val>
                                        </p:tav>
                                      </p:tavLst>
                                    </p:anim>
                                    <p:animEffect transition="in" filter="fade">
                                      <p:cBhvr>
                                        <p:cTn id="19" dur="500"/>
                                        <p:tgtEl>
                                          <p:spTgt spid="3078"/>
                                        </p:tgtEl>
                                      </p:cBhvr>
                                    </p:animEffect>
                                  </p:childTnLst>
                                </p:cTn>
                              </p:par>
                              <p:par>
                                <p:cTn id="20" presetID="53" presetClass="entr" presetSubtype="16" fill="hold" nodeType="withEffect">
                                  <p:stCondLst>
                                    <p:cond delay="0"/>
                                  </p:stCondLst>
                                  <p:childTnLst>
                                    <p:set>
                                      <p:cBhvr>
                                        <p:cTn id="21" dur="1" fill="hold">
                                          <p:stCondLst>
                                            <p:cond delay="0"/>
                                          </p:stCondLst>
                                        </p:cTn>
                                        <p:tgtEl>
                                          <p:spTgt spid="3074"/>
                                        </p:tgtEl>
                                        <p:attrNameLst>
                                          <p:attrName>style.visibility</p:attrName>
                                        </p:attrNameLst>
                                      </p:cBhvr>
                                      <p:to>
                                        <p:strVal val="visible"/>
                                      </p:to>
                                    </p:set>
                                    <p:anim calcmode="lin" valueType="num">
                                      <p:cBhvr>
                                        <p:cTn id="22" dur="500" fill="hold"/>
                                        <p:tgtEl>
                                          <p:spTgt spid="3074"/>
                                        </p:tgtEl>
                                        <p:attrNameLst>
                                          <p:attrName>ppt_w</p:attrName>
                                        </p:attrNameLst>
                                      </p:cBhvr>
                                      <p:tavLst>
                                        <p:tav tm="0">
                                          <p:val>
                                            <p:fltVal val="0"/>
                                          </p:val>
                                        </p:tav>
                                        <p:tav tm="100000">
                                          <p:val>
                                            <p:strVal val="#ppt_w"/>
                                          </p:val>
                                        </p:tav>
                                      </p:tavLst>
                                    </p:anim>
                                    <p:anim calcmode="lin" valueType="num">
                                      <p:cBhvr>
                                        <p:cTn id="23" dur="500" fill="hold"/>
                                        <p:tgtEl>
                                          <p:spTgt spid="3074"/>
                                        </p:tgtEl>
                                        <p:attrNameLst>
                                          <p:attrName>ppt_h</p:attrName>
                                        </p:attrNameLst>
                                      </p:cBhvr>
                                      <p:tavLst>
                                        <p:tav tm="0">
                                          <p:val>
                                            <p:fltVal val="0"/>
                                          </p:val>
                                        </p:tav>
                                        <p:tav tm="100000">
                                          <p:val>
                                            <p:strVal val="#ppt_h"/>
                                          </p:val>
                                        </p:tav>
                                      </p:tavLst>
                                    </p:anim>
                                    <p:animEffect transition="in" filter="fade">
                                      <p:cBhvr>
                                        <p:cTn id="24"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20151" y="269913"/>
            <a:ext cx="5316173" cy="1109568"/>
          </a:xfrm>
          <a:prstGeom prst="rect">
            <a:avLst/>
          </a:prstGeom>
        </p:spPr>
      </p:pic>
      <p:pic>
        <p:nvPicPr>
          <p:cNvPr id="3" name="Picture 2"/>
          <p:cNvPicPr>
            <a:picLocks noChangeAspect="1"/>
          </p:cNvPicPr>
          <p:nvPr/>
        </p:nvPicPr>
        <p:blipFill>
          <a:blip r:embed="rId3"/>
          <a:stretch>
            <a:fillRect/>
          </a:stretch>
        </p:blipFill>
        <p:spPr>
          <a:xfrm>
            <a:off x="1819685" y="1792970"/>
            <a:ext cx="9108213" cy="4151736"/>
          </a:xfrm>
          <a:prstGeom prst="rect">
            <a:avLst/>
          </a:prstGeom>
        </p:spPr>
      </p:pic>
    </p:spTree>
    <p:extLst>
      <p:ext uri="{BB962C8B-B14F-4D97-AF65-F5344CB8AC3E}">
        <p14:creationId xmlns:p14="http://schemas.microsoft.com/office/powerpoint/2010/main" val="606085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8724" y="170110"/>
            <a:ext cx="11802648" cy="6531632"/>
          </a:xfrm>
          <a:prstGeom prst="rect">
            <a:avLst/>
          </a:prstGeom>
        </p:spPr>
      </p:pic>
      <p:sp>
        <p:nvSpPr>
          <p:cNvPr id="4" name="TextBox 3"/>
          <p:cNvSpPr txBox="1"/>
          <p:nvPr/>
        </p:nvSpPr>
        <p:spPr>
          <a:xfrm>
            <a:off x="551563" y="1230244"/>
            <a:ext cx="4938614" cy="5016758"/>
          </a:xfrm>
          <a:prstGeom prst="rect">
            <a:avLst/>
          </a:prstGeom>
          <a:noFill/>
        </p:spPr>
        <p:txBody>
          <a:bodyPr wrap="square" rtlCol="0">
            <a:spAutoFit/>
          </a:bodyPr>
          <a:lstStyle/>
          <a:p>
            <a:pPr marL="342900" indent="-342900" algn="just">
              <a:buAutoNum type="arabicPeriod"/>
            </a:pPr>
            <a:r>
              <a:rPr lang="en-US" sz="3200" i="1" dirty="0" err="1">
                <a:solidFill>
                  <a:schemeClr val="tx1">
                    <a:lumMod val="95000"/>
                    <a:lumOff val="5000"/>
                  </a:schemeClr>
                </a:solidFill>
                <a:latin typeface="Cambria" panose="02040503050406030204" pitchFamily="18" charset="0"/>
                <a:ea typeface="Cambria" panose="02040503050406030204" pitchFamily="18" charset="0"/>
              </a:rPr>
              <a:t>Sống</a:t>
            </a:r>
            <a:r>
              <a:rPr lang="en-US" sz="3200" i="1" dirty="0">
                <a:solidFill>
                  <a:schemeClr val="tx1">
                    <a:lumMod val="95000"/>
                    <a:lumOff val="5000"/>
                  </a:schemeClr>
                </a:solidFill>
                <a:latin typeface="Cambria" panose="02040503050406030204" pitchFamily="18" charset="0"/>
                <a:ea typeface="Cambria" panose="02040503050406030204" pitchFamily="18" charset="0"/>
              </a:rPr>
              <a:t> </a:t>
            </a:r>
            <a:r>
              <a:rPr lang="en-US" sz="3200" i="1" dirty="0" err="1">
                <a:solidFill>
                  <a:schemeClr val="tx1">
                    <a:lumMod val="95000"/>
                    <a:lumOff val="5000"/>
                  </a:schemeClr>
                </a:solidFill>
                <a:latin typeface="Cambria" panose="02040503050406030204" pitchFamily="18" charset="0"/>
                <a:ea typeface="Cambria" panose="02040503050406030204" pitchFamily="18" charset="0"/>
              </a:rPr>
              <a:t>trong</a:t>
            </a:r>
            <a:r>
              <a:rPr lang="en-US" sz="3200" i="1" dirty="0">
                <a:solidFill>
                  <a:schemeClr val="tx1">
                    <a:lumMod val="95000"/>
                    <a:lumOff val="5000"/>
                  </a:schemeClr>
                </a:solidFill>
                <a:latin typeface="Cambria" panose="02040503050406030204" pitchFamily="18" charset="0"/>
                <a:ea typeface="Cambria" panose="02040503050406030204" pitchFamily="18" charset="0"/>
              </a:rPr>
              <a:t> </a:t>
            </a:r>
            <a:r>
              <a:rPr lang="en-US" sz="3200" i="1" dirty="0" err="1">
                <a:solidFill>
                  <a:schemeClr val="tx1">
                    <a:lumMod val="95000"/>
                    <a:lumOff val="5000"/>
                  </a:schemeClr>
                </a:solidFill>
                <a:latin typeface="Cambria" panose="02040503050406030204" pitchFamily="18" charset="0"/>
                <a:ea typeface="Cambria" panose="02040503050406030204" pitchFamily="18" charset="0"/>
              </a:rPr>
              <a:t>bầu</a:t>
            </a:r>
            <a:r>
              <a:rPr lang="en-US" sz="3200" i="1" dirty="0">
                <a:solidFill>
                  <a:schemeClr val="tx1">
                    <a:lumMod val="95000"/>
                    <a:lumOff val="5000"/>
                  </a:schemeClr>
                </a:solidFill>
                <a:latin typeface="Cambria" panose="02040503050406030204" pitchFamily="18" charset="0"/>
                <a:ea typeface="Cambria" panose="02040503050406030204" pitchFamily="18" charset="0"/>
              </a:rPr>
              <a:t> </a:t>
            </a:r>
            <a:r>
              <a:rPr lang="en-US" sz="3200" i="1" dirty="0" err="1">
                <a:solidFill>
                  <a:schemeClr val="tx1">
                    <a:lumMod val="95000"/>
                    <a:lumOff val="5000"/>
                  </a:schemeClr>
                </a:solidFill>
                <a:latin typeface="Cambria" panose="02040503050406030204" pitchFamily="18" charset="0"/>
                <a:ea typeface="Cambria" panose="02040503050406030204" pitchFamily="18" charset="0"/>
              </a:rPr>
              <a:t>không</a:t>
            </a:r>
            <a:r>
              <a:rPr lang="en-US" sz="3200" i="1" dirty="0">
                <a:solidFill>
                  <a:schemeClr val="tx1">
                    <a:lumMod val="95000"/>
                    <a:lumOff val="5000"/>
                  </a:schemeClr>
                </a:solidFill>
                <a:latin typeface="Cambria" panose="02040503050406030204" pitchFamily="18" charset="0"/>
                <a:ea typeface="Cambria" panose="02040503050406030204" pitchFamily="18" charset="0"/>
              </a:rPr>
              <a:t> </a:t>
            </a:r>
            <a:r>
              <a:rPr lang="en-US" sz="3200" i="1" dirty="0" err="1">
                <a:solidFill>
                  <a:schemeClr val="tx1">
                    <a:lumMod val="95000"/>
                    <a:lumOff val="5000"/>
                  </a:schemeClr>
                </a:solidFill>
                <a:latin typeface="Cambria" panose="02040503050406030204" pitchFamily="18" charset="0"/>
                <a:ea typeface="Cambria" panose="02040503050406030204" pitchFamily="18" charset="0"/>
              </a:rPr>
              <a:t>khí</a:t>
            </a:r>
            <a:r>
              <a:rPr lang="en-US" sz="3200" i="1" dirty="0">
                <a:solidFill>
                  <a:schemeClr val="tx1">
                    <a:lumMod val="95000"/>
                    <a:lumOff val="5000"/>
                  </a:schemeClr>
                </a:solidFill>
                <a:latin typeface="Cambria" panose="02040503050406030204" pitchFamily="18" charset="0"/>
                <a:ea typeface="Cambria" panose="02040503050406030204" pitchFamily="18" charset="0"/>
              </a:rPr>
              <a:t> </a:t>
            </a:r>
            <a:r>
              <a:rPr lang="en-US" sz="3200" i="1" dirty="0" err="1">
                <a:solidFill>
                  <a:schemeClr val="tx1">
                    <a:lumMod val="95000"/>
                    <a:lumOff val="5000"/>
                  </a:schemeClr>
                </a:solidFill>
                <a:latin typeface="Cambria" panose="02040503050406030204" pitchFamily="18" charset="0"/>
                <a:ea typeface="Cambria" panose="02040503050406030204" pitchFamily="18" charset="0"/>
              </a:rPr>
              <a:t>bị</a:t>
            </a:r>
            <a:r>
              <a:rPr lang="en-US" sz="3200" i="1" dirty="0">
                <a:solidFill>
                  <a:schemeClr val="tx1">
                    <a:lumMod val="95000"/>
                    <a:lumOff val="5000"/>
                  </a:schemeClr>
                </a:solidFill>
                <a:latin typeface="Cambria" panose="02040503050406030204" pitchFamily="18" charset="0"/>
                <a:ea typeface="Cambria" panose="02040503050406030204" pitchFamily="18" charset="0"/>
              </a:rPr>
              <a:t> ô </a:t>
            </a:r>
            <a:r>
              <a:rPr lang="en-US" sz="3200" i="1" dirty="0" err="1">
                <a:solidFill>
                  <a:schemeClr val="tx1">
                    <a:lumMod val="95000"/>
                    <a:lumOff val="5000"/>
                  </a:schemeClr>
                </a:solidFill>
                <a:latin typeface="Cambria" panose="02040503050406030204" pitchFamily="18" charset="0"/>
                <a:ea typeface="Cambria" panose="02040503050406030204" pitchFamily="18" charset="0"/>
              </a:rPr>
              <a:t>nhiễm</a:t>
            </a:r>
            <a:r>
              <a:rPr lang="en-US" sz="3200" i="1" dirty="0">
                <a:solidFill>
                  <a:schemeClr val="tx1">
                    <a:lumMod val="95000"/>
                    <a:lumOff val="5000"/>
                  </a:schemeClr>
                </a:solidFill>
                <a:latin typeface="Cambria" panose="02040503050406030204" pitchFamily="18" charset="0"/>
                <a:ea typeface="Cambria" panose="02040503050406030204" pitchFamily="18" charset="0"/>
              </a:rPr>
              <a:t> </a:t>
            </a:r>
            <a:r>
              <a:rPr lang="en-US" sz="3200" i="1" dirty="0" err="1">
                <a:solidFill>
                  <a:schemeClr val="tx1">
                    <a:lumMod val="95000"/>
                    <a:lumOff val="5000"/>
                  </a:schemeClr>
                </a:solidFill>
                <a:latin typeface="Cambria" panose="02040503050406030204" pitchFamily="18" charset="0"/>
                <a:ea typeface="Cambria" panose="02040503050406030204" pitchFamily="18" charset="0"/>
              </a:rPr>
              <a:t>chúng</a:t>
            </a:r>
            <a:r>
              <a:rPr lang="en-US" sz="3200" i="1" dirty="0">
                <a:solidFill>
                  <a:schemeClr val="tx1">
                    <a:lumMod val="95000"/>
                    <a:lumOff val="5000"/>
                  </a:schemeClr>
                </a:solidFill>
                <a:latin typeface="Cambria" panose="02040503050406030204" pitchFamily="18" charset="0"/>
                <a:ea typeface="Cambria" panose="02040503050406030204" pitchFamily="18" charset="0"/>
              </a:rPr>
              <a:t> ta </a:t>
            </a:r>
            <a:r>
              <a:rPr lang="en-US" sz="3200" i="1" dirty="0" err="1">
                <a:solidFill>
                  <a:schemeClr val="tx1">
                    <a:lumMod val="95000"/>
                    <a:lumOff val="5000"/>
                  </a:schemeClr>
                </a:solidFill>
                <a:latin typeface="Cambria" panose="02040503050406030204" pitchFamily="18" charset="0"/>
                <a:ea typeface="Cambria" panose="02040503050406030204" pitchFamily="18" charset="0"/>
              </a:rPr>
              <a:t>bị</a:t>
            </a:r>
            <a:r>
              <a:rPr lang="en-US" sz="3200" i="1" dirty="0">
                <a:solidFill>
                  <a:schemeClr val="tx1">
                    <a:lumMod val="95000"/>
                    <a:lumOff val="5000"/>
                  </a:schemeClr>
                </a:solidFill>
                <a:latin typeface="Cambria" panose="02040503050406030204" pitchFamily="18" charset="0"/>
                <a:ea typeface="Cambria" panose="02040503050406030204" pitchFamily="18" charset="0"/>
              </a:rPr>
              <a:t> </a:t>
            </a:r>
            <a:r>
              <a:rPr lang="en-US" sz="3200" i="1" dirty="0" err="1">
                <a:solidFill>
                  <a:schemeClr val="tx1">
                    <a:lumMod val="95000"/>
                    <a:lumOff val="5000"/>
                  </a:schemeClr>
                </a:solidFill>
                <a:latin typeface="Cambria" panose="02040503050406030204" pitchFamily="18" charset="0"/>
                <a:ea typeface="Cambria" panose="02040503050406030204" pitchFamily="18" charset="0"/>
              </a:rPr>
              <a:t>ảnh</a:t>
            </a:r>
            <a:r>
              <a:rPr lang="en-US" sz="3200" i="1" dirty="0">
                <a:solidFill>
                  <a:schemeClr val="tx1">
                    <a:lumMod val="95000"/>
                    <a:lumOff val="5000"/>
                  </a:schemeClr>
                </a:solidFill>
                <a:latin typeface="Cambria" panose="02040503050406030204" pitchFamily="18" charset="0"/>
                <a:ea typeface="Cambria" panose="02040503050406030204" pitchFamily="18" charset="0"/>
              </a:rPr>
              <a:t> </a:t>
            </a:r>
            <a:r>
              <a:rPr lang="en-US" sz="3200" i="1" dirty="0" err="1">
                <a:solidFill>
                  <a:schemeClr val="tx1">
                    <a:lumMod val="95000"/>
                    <a:lumOff val="5000"/>
                  </a:schemeClr>
                </a:solidFill>
                <a:latin typeface="Cambria" panose="02040503050406030204" pitchFamily="18" charset="0"/>
                <a:ea typeface="Cambria" panose="02040503050406030204" pitchFamily="18" charset="0"/>
              </a:rPr>
              <a:t>hưởng</a:t>
            </a:r>
            <a:r>
              <a:rPr lang="en-US" sz="3200" i="1" dirty="0">
                <a:solidFill>
                  <a:schemeClr val="tx1">
                    <a:lumMod val="95000"/>
                    <a:lumOff val="5000"/>
                  </a:schemeClr>
                </a:solidFill>
                <a:latin typeface="Cambria" panose="02040503050406030204" pitchFamily="18" charset="0"/>
                <a:ea typeface="Cambria" panose="02040503050406030204" pitchFamily="18" charset="0"/>
              </a:rPr>
              <a:t> </a:t>
            </a:r>
            <a:r>
              <a:rPr lang="en-US" sz="3200" i="1" dirty="0" err="1">
                <a:solidFill>
                  <a:schemeClr val="tx1">
                    <a:lumMod val="95000"/>
                    <a:lumOff val="5000"/>
                  </a:schemeClr>
                </a:solidFill>
                <a:latin typeface="Cambria" panose="02040503050406030204" pitchFamily="18" charset="0"/>
                <a:ea typeface="Cambria" panose="02040503050406030204" pitchFamily="18" charset="0"/>
              </a:rPr>
              <a:t>như</a:t>
            </a:r>
            <a:r>
              <a:rPr lang="en-US" sz="3200" i="1" dirty="0">
                <a:solidFill>
                  <a:schemeClr val="tx1">
                    <a:lumMod val="95000"/>
                    <a:lumOff val="5000"/>
                  </a:schemeClr>
                </a:solidFill>
                <a:latin typeface="Cambria" panose="02040503050406030204" pitchFamily="18" charset="0"/>
                <a:ea typeface="Cambria" panose="02040503050406030204" pitchFamily="18" charset="0"/>
              </a:rPr>
              <a:t> </a:t>
            </a:r>
            <a:r>
              <a:rPr lang="en-US" sz="3200" i="1" dirty="0" err="1">
                <a:solidFill>
                  <a:schemeClr val="tx1">
                    <a:lumMod val="95000"/>
                    <a:lumOff val="5000"/>
                  </a:schemeClr>
                </a:solidFill>
                <a:latin typeface="Cambria" panose="02040503050406030204" pitchFamily="18" charset="0"/>
                <a:ea typeface="Cambria" panose="02040503050406030204" pitchFamily="18" charset="0"/>
              </a:rPr>
              <a:t>thế</a:t>
            </a:r>
            <a:r>
              <a:rPr lang="en-US" sz="3200" i="1" dirty="0">
                <a:solidFill>
                  <a:schemeClr val="tx1">
                    <a:lumMod val="95000"/>
                    <a:lumOff val="5000"/>
                  </a:schemeClr>
                </a:solidFill>
                <a:latin typeface="Cambria" panose="02040503050406030204" pitchFamily="18" charset="0"/>
                <a:ea typeface="Cambria" panose="02040503050406030204" pitchFamily="18" charset="0"/>
              </a:rPr>
              <a:t> </a:t>
            </a:r>
            <a:r>
              <a:rPr lang="en-US" sz="3200" i="1" dirty="0" err="1">
                <a:solidFill>
                  <a:schemeClr val="tx1">
                    <a:lumMod val="95000"/>
                    <a:lumOff val="5000"/>
                  </a:schemeClr>
                </a:solidFill>
                <a:latin typeface="Cambria" panose="02040503050406030204" pitchFamily="18" charset="0"/>
                <a:ea typeface="Cambria" panose="02040503050406030204" pitchFamily="18" charset="0"/>
              </a:rPr>
              <a:t>nào</a:t>
            </a:r>
            <a:r>
              <a:rPr lang="en-US" sz="3200" i="1" dirty="0">
                <a:solidFill>
                  <a:schemeClr val="tx1">
                    <a:lumMod val="95000"/>
                    <a:lumOff val="5000"/>
                  </a:schemeClr>
                </a:solidFill>
                <a:latin typeface="Cambria" panose="02040503050406030204" pitchFamily="18" charset="0"/>
                <a:ea typeface="Cambria" panose="02040503050406030204" pitchFamily="18" charset="0"/>
              </a:rPr>
              <a:t>?</a:t>
            </a:r>
          </a:p>
          <a:p>
            <a:pPr marL="342900" indent="-342900" algn="just">
              <a:buAutoNum type="arabicPeriod"/>
            </a:pPr>
            <a:r>
              <a:rPr lang="en-US" sz="3200" i="1" dirty="0" err="1">
                <a:solidFill>
                  <a:schemeClr val="tx1">
                    <a:lumMod val="95000"/>
                    <a:lumOff val="5000"/>
                  </a:schemeClr>
                </a:solidFill>
                <a:latin typeface="Cambria" panose="02040503050406030204" pitchFamily="18" charset="0"/>
                <a:ea typeface="Cambria" panose="02040503050406030204" pitchFamily="18" charset="0"/>
              </a:rPr>
              <a:t>Vì</a:t>
            </a:r>
            <a:r>
              <a:rPr lang="en-US" sz="3200" i="1" dirty="0">
                <a:solidFill>
                  <a:schemeClr val="tx1">
                    <a:lumMod val="95000"/>
                    <a:lumOff val="5000"/>
                  </a:schemeClr>
                </a:solidFill>
                <a:latin typeface="Cambria" panose="02040503050406030204" pitchFamily="18" charset="0"/>
                <a:ea typeface="Cambria" panose="02040503050406030204" pitchFamily="18" charset="0"/>
              </a:rPr>
              <a:t> </a:t>
            </a:r>
            <a:r>
              <a:rPr lang="en-US" sz="3200" i="1" dirty="0" err="1">
                <a:solidFill>
                  <a:schemeClr val="tx1">
                    <a:lumMod val="95000"/>
                    <a:lumOff val="5000"/>
                  </a:schemeClr>
                </a:solidFill>
                <a:latin typeface="Cambria" panose="02040503050406030204" pitchFamily="18" charset="0"/>
                <a:ea typeface="Cambria" panose="02040503050406030204" pitchFamily="18" charset="0"/>
              </a:rPr>
              <a:t>sao</a:t>
            </a:r>
            <a:r>
              <a:rPr lang="en-US" sz="3200" i="1" dirty="0">
                <a:solidFill>
                  <a:schemeClr val="tx1">
                    <a:lumMod val="95000"/>
                    <a:lumOff val="5000"/>
                  </a:schemeClr>
                </a:solidFill>
                <a:latin typeface="Cambria" panose="02040503050406030204" pitchFamily="18" charset="0"/>
                <a:ea typeface="Cambria" panose="02040503050406030204" pitchFamily="18" charset="0"/>
              </a:rPr>
              <a:t> </a:t>
            </a:r>
            <a:r>
              <a:rPr lang="en-US" sz="3200" i="1" dirty="0" err="1">
                <a:solidFill>
                  <a:schemeClr val="tx1">
                    <a:lumMod val="95000"/>
                    <a:lumOff val="5000"/>
                  </a:schemeClr>
                </a:solidFill>
                <a:latin typeface="Cambria" panose="02040503050406030204" pitchFamily="18" charset="0"/>
                <a:ea typeface="Cambria" panose="02040503050406030204" pitchFamily="18" charset="0"/>
              </a:rPr>
              <a:t>cần</a:t>
            </a:r>
            <a:r>
              <a:rPr lang="en-US" sz="3200" i="1" dirty="0">
                <a:solidFill>
                  <a:schemeClr val="tx1">
                    <a:lumMod val="95000"/>
                    <a:lumOff val="5000"/>
                  </a:schemeClr>
                </a:solidFill>
                <a:latin typeface="Cambria" panose="02040503050406030204" pitchFamily="18" charset="0"/>
                <a:ea typeface="Cambria" panose="02040503050406030204" pitchFamily="18" charset="0"/>
              </a:rPr>
              <a:t> </a:t>
            </a:r>
            <a:r>
              <a:rPr lang="en-US" sz="3200" i="1" dirty="0" err="1">
                <a:solidFill>
                  <a:schemeClr val="tx1">
                    <a:lumMod val="95000"/>
                    <a:lumOff val="5000"/>
                  </a:schemeClr>
                </a:solidFill>
                <a:latin typeface="Cambria" panose="02040503050406030204" pitchFamily="18" charset="0"/>
                <a:ea typeface="Cambria" panose="02040503050406030204" pitchFamily="18" charset="0"/>
              </a:rPr>
              <a:t>thiết</a:t>
            </a:r>
            <a:r>
              <a:rPr lang="en-US" sz="3200" i="1" dirty="0">
                <a:solidFill>
                  <a:schemeClr val="tx1">
                    <a:lumMod val="95000"/>
                    <a:lumOff val="5000"/>
                  </a:schemeClr>
                </a:solidFill>
                <a:latin typeface="Cambria" panose="02040503050406030204" pitchFamily="18" charset="0"/>
                <a:ea typeface="Cambria" panose="02040503050406030204" pitchFamily="18" charset="0"/>
              </a:rPr>
              <a:t> </a:t>
            </a:r>
            <a:r>
              <a:rPr lang="en-US" sz="3200" i="1" dirty="0" err="1">
                <a:solidFill>
                  <a:schemeClr val="tx1">
                    <a:lumMod val="95000"/>
                    <a:lumOff val="5000"/>
                  </a:schemeClr>
                </a:solidFill>
                <a:latin typeface="Cambria" panose="02040503050406030204" pitchFamily="18" charset="0"/>
                <a:ea typeface="Cambria" panose="02040503050406030204" pitchFamily="18" charset="0"/>
              </a:rPr>
              <a:t>phải</a:t>
            </a:r>
            <a:r>
              <a:rPr lang="en-US" sz="3200" i="1" dirty="0">
                <a:solidFill>
                  <a:schemeClr val="tx1">
                    <a:lumMod val="95000"/>
                    <a:lumOff val="5000"/>
                  </a:schemeClr>
                </a:solidFill>
                <a:latin typeface="Cambria" panose="02040503050406030204" pitchFamily="18" charset="0"/>
                <a:ea typeface="Cambria" panose="02040503050406030204" pitchFamily="18" charset="0"/>
              </a:rPr>
              <a:t> </a:t>
            </a:r>
            <a:r>
              <a:rPr lang="en-US" sz="3200" i="1" dirty="0" err="1">
                <a:solidFill>
                  <a:schemeClr val="tx1">
                    <a:lumMod val="95000"/>
                    <a:lumOff val="5000"/>
                  </a:schemeClr>
                </a:solidFill>
                <a:latin typeface="Cambria" panose="02040503050406030204" pitchFamily="18" charset="0"/>
                <a:ea typeface="Cambria" panose="02040503050406030204" pitchFamily="18" charset="0"/>
              </a:rPr>
              <a:t>bảo</a:t>
            </a:r>
            <a:r>
              <a:rPr lang="en-US" sz="3200" i="1" dirty="0">
                <a:solidFill>
                  <a:schemeClr val="tx1">
                    <a:lumMod val="95000"/>
                    <a:lumOff val="5000"/>
                  </a:schemeClr>
                </a:solidFill>
                <a:latin typeface="Cambria" panose="02040503050406030204" pitchFamily="18" charset="0"/>
                <a:ea typeface="Cambria" panose="02040503050406030204" pitchFamily="18" charset="0"/>
              </a:rPr>
              <a:t> </a:t>
            </a:r>
            <a:r>
              <a:rPr lang="en-US" sz="3200" i="1" dirty="0" err="1">
                <a:solidFill>
                  <a:schemeClr val="tx1">
                    <a:lumMod val="95000"/>
                    <a:lumOff val="5000"/>
                  </a:schemeClr>
                </a:solidFill>
                <a:latin typeface="Cambria" panose="02040503050406030204" pitchFamily="18" charset="0"/>
                <a:ea typeface="Cambria" panose="02040503050406030204" pitchFamily="18" charset="0"/>
              </a:rPr>
              <a:t>vệ</a:t>
            </a:r>
            <a:r>
              <a:rPr lang="en-US" sz="3200" i="1" dirty="0">
                <a:solidFill>
                  <a:schemeClr val="tx1">
                    <a:lumMod val="95000"/>
                    <a:lumOff val="5000"/>
                  </a:schemeClr>
                </a:solidFill>
                <a:latin typeface="Cambria" panose="02040503050406030204" pitchFamily="18" charset="0"/>
                <a:ea typeface="Cambria" panose="02040503050406030204" pitchFamily="18" charset="0"/>
              </a:rPr>
              <a:t> </a:t>
            </a:r>
            <a:r>
              <a:rPr lang="en-US" sz="3200" i="1" dirty="0" err="1">
                <a:solidFill>
                  <a:schemeClr val="tx1">
                    <a:lumMod val="95000"/>
                    <a:lumOff val="5000"/>
                  </a:schemeClr>
                </a:solidFill>
                <a:latin typeface="Cambria" panose="02040503050406030204" pitchFamily="18" charset="0"/>
                <a:ea typeface="Cambria" panose="02040503050406030204" pitchFamily="18" charset="0"/>
              </a:rPr>
              <a:t>bầu</a:t>
            </a:r>
            <a:r>
              <a:rPr lang="en-US" sz="3200" i="1" dirty="0">
                <a:solidFill>
                  <a:schemeClr val="tx1">
                    <a:lumMod val="95000"/>
                    <a:lumOff val="5000"/>
                  </a:schemeClr>
                </a:solidFill>
                <a:latin typeface="Cambria" panose="02040503050406030204" pitchFamily="18" charset="0"/>
                <a:ea typeface="Cambria" panose="02040503050406030204" pitchFamily="18" charset="0"/>
              </a:rPr>
              <a:t> </a:t>
            </a:r>
            <a:r>
              <a:rPr lang="en-US" sz="3200" i="1" dirty="0" err="1">
                <a:solidFill>
                  <a:schemeClr val="tx1">
                    <a:lumMod val="95000"/>
                    <a:lumOff val="5000"/>
                  </a:schemeClr>
                </a:solidFill>
                <a:latin typeface="Cambria" panose="02040503050406030204" pitchFamily="18" charset="0"/>
                <a:ea typeface="Cambria" panose="02040503050406030204" pitchFamily="18" charset="0"/>
              </a:rPr>
              <a:t>không</a:t>
            </a:r>
            <a:r>
              <a:rPr lang="en-US" sz="3200" i="1" dirty="0">
                <a:solidFill>
                  <a:schemeClr val="tx1">
                    <a:lumMod val="95000"/>
                    <a:lumOff val="5000"/>
                  </a:schemeClr>
                </a:solidFill>
                <a:latin typeface="Cambria" panose="02040503050406030204" pitchFamily="18" charset="0"/>
                <a:ea typeface="Cambria" panose="02040503050406030204" pitchFamily="18" charset="0"/>
              </a:rPr>
              <a:t> </a:t>
            </a:r>
            <a:r>
              <a:rPr lang="en-US" sz="3200" i="1" dirty="0" err="1">
                <a:solidFill>
                  <a:schemeClr val="tx1">
                    <a:lumMod val="95000"/>
                    <a:lumOff val="5000"/>
                  </a:schemeClr>
                </a:solidFill>
                <a:latin typeface="Cambria" panose="02040503050406030204" pitchFamily="18" charset="0"/>
                <a:ea typeface="Cambria" panose="02040503050406030204" pitchFamily="18" charset="0"/>
              </a:rPr>
              <a:t>khí</a:t>
            </a:r>
            <a:r>
              <a:rPr lang="en-US" sz="3200" i="1" dirty="0">
                <a:solidFill>
                  <a:schemeClr val="tx1">
                    <a:lumMod val="95000"/>
                    <a:lumOff val="5000"/>
                  </a:schemeClr>
                </a:solidFill>
                <a:latin typeface="Cambria" panose="02040503050406030204" pitchFamily="18" charset="0"/>
                <a:ea typeface="Cambria" panose="02040503050406030204" pitchFamily="18" charset="0"/>
              </a:rPr>
              <a:t> </a:t>
            </a:r>
            <a:r>
              <a:rPr lang="en-US" sz="3200" i="1" dirty="0" err="1">
                <a:solidFill>
                  <a:schemeClr val="tx1">
                    <a:lumMod val="95000"/>
                    <a:lumOff val="5000"/>
                  </a:schemeClr>
                </a:solidFill>
                <a:latin typeface="Cambria" panose="02040503050406030204" pitchFamily="18" charset="0"/>
                <a:ea typeface="Cambria" panose="02040503050406030204" pitchFamily="18" charset="0"/>
              </a:rPr>
              <a:t>trong</a:t>
            </a:r>
            <a:r>
              <a:rPr lang="en-US" sz="3200" i="1" dirty="0">
                <a:solidFill>
                  <a:schemeClr val="tx1">
                    <a:lumMod val="95000"/>
                    <a:lumOff val="5000"/>
                  </a:schemeClr>
                </a:solidFill>
                <a:latin typeface="Cambria" panose="02040503050406030204" pitchFamily="18" charset="0"/>
                <a:ea typeface="Cambria" panose="02040503050406030204" pitchFamily="18" charset="0"/>
              </a:rPr>
              <a:t> </a:t>
            </a:r>
            <a:r>
              <a:rPr lang="en-US" sz="3200" i="1" dirty="0" err="1">
                <a:solidFill>
                  <a:schemeClr val="tx1">
                    <a:lumMod val="95000"/>
                    <a:lumOff val="5000"/>
                  </a:schemeClr>
                </a:solidFill>
                <a:latin typeface="Cambria" panose="02040503050406030204" pitchFamily="18" charset="0"/>
                <a:ea typeface="Cambria" panose="02040503050406030204" pitchFamily="18" charset="0"/>
              </a:rPr>
              <a:t>lành</a:t>
            </a:r>
            <a:r>
              <a:rPr lang="en-US" sz="3200" i="1" dirty="0">
                <a:solidFill>
                  <a:schemeClr val="tx1">
                    <a:lumMod val="95000"/>
                    <a:lumOff val="5000"/>
                  </a:schemeClr>
                </a:solidFill>
                <a:latin typeface="Cambria" panose="02040503050406030204" pitchFamily="18" charset="0"/>
                <a:ea typeface="Cambria" panose="02040503050406030204" pitchFamily="18" charset="0"/>
              </a:rPr>
              <a:t>?</a:t>
            </a:r>
          </a:p>
          <a:p>
            <a:pPr marL="342900" indent="-342900" algn="just">
              <a:buAutoNum type="arabicPeriod"/>
            </a:pPr>
            <a:r>
              <a:rPr lang="en-US" sz="3200" i="1" dirty="0" err="1">
                <a:solidFill>
                  <a:schemeClr val="tx1">
                    <a:lumMod val="95000"/>
                    <a:lumOff val="5000"/>
                  </a:schemeClr>
                </a:solidFill>
                <a:latin typeface="Cambria" panose="02040503050406030204" pitchFamily="18" charset="0"/>
                <a:ea typeface="Cambria" panose="02040503050406030204" pitchFamily="18" charset="0"/>
              </a:rPr>
              <a:t>Quan</a:t>
            </a:r>
            <a:r>
              <a:rPr lang="en-US" sz="3200" i="1" dirty="0">
                <a:solidFill>
                  <a:schemeClr val="tx1">
                    <a:lumMod val="95000"/>
                    <a:lumOff val="5000"/>
                  </a:schemeClr>
                </a:solidFill>
                <a:latin typeface="Cambria" panose="02040503050406030204" pitchFamily="18" charset="0"/>
                <a:ea typeface="Cambria" panose="02040503050406030204" pitchFamily="18" charset="0"/>
              </a:rPr>
              <a:t> </a:t>
            </a:r>
            <a:r>
              <a:rPr lang="en-US" sz="3200" i="1" dirty="0" err="1">
                <a:solidFill>
                  <a:schemeClr val="tx1">
                    <a:lumMod val="95000"/>
                    <a:lumOff val="5000"/>
                  </a:schemeClr>
                </a:solidFill>
                <a:latin typeface="Cambria" panose="02040503050406030204" pitchFamily="18" charset="0"/>
                <a:ea typeface="Cambria" panose="02040503050406030204" pitchFamily="18" charset="0"/>
              </a:rPr>
              <a:t>sát</a:t>
            </a:r>
            <a:r>
              <a:rPr lang="en-US" sz="3200" i="1" dirty="0">
                <a:solidFill>
                  <a:schemeClr val="tx1">
                    <a:lumMod val="95000"/>
                    <a:lumOff val="5000"/>
                  </a:schemeClr>
                </a:solidFill>
                <a:latin typeface="Cambria" panose="02040503050406030204" pitchFamily="18" charset="0"/>
                <a:ea typeface="Cambria" panose="02040503050406030204" pitchFamily="18" charset="0"/>
              </a:rPr>
              <a:t> </a:t>
            </a:r>
            <a:r>
              <a:rPr lang="en-US" sz="3200" i="1" dirty="0" err="1">
                <a:solidFill>
                  <a:schemeClr val="tx1">
                    <a:lumMod val="95000"/>
                    <a:lumOff val="5000"/>
                  </a:schemeClr>
                </a:solidFill>
                <a:latin typeface="Cambria" panose="02040503050406030204" pitchFamily="18" charset="0"/>
                <a:ea typeface="Cambria" panose="02040503050406030204" pitchFamily="18" charset="0"/>
              </a:rPr>
              <a:t>hình</a:t>
            </a:r>
            <a:r>
              <a:rPr lang="en-US" sz="3200" i="1" dirty="0">
                <a:solidFill>
                  <a:schemeClr val="tx1">
                    <a:lumMod val="95000"/>
                    <a:lumOff val="5000"/>
                  </a:schemeClr>
                </a:solidFill>
                <a:latin typeface="Cambria" panose="02040503050406030204" pitchFamily="18" charset="0"/>
                <a:ea typeface="Cambria" panose="02040503050406030204" pitchFamily="18" charset="0"/>
              </a:rPr>
              <a:t> 6 </a:t>
            </a:r>
            <a:r>
              <a:rPr lang="en-US" sz="3200" i="1" dirty="0" err="1">
                <a:solidFill>
                  <a:schemeClr val="tx1">
                    <a:lumMod val="95000"/>
                    <a:lumOff val="5000"/>
                  </a:schemeClr>
                </a:solidFill>
                <a:latin typeface="Cambria" panose="02040503050406030204" pitchFamily="18" charset="0"/>
                <a:ea typeface="Cambria" panose="02040503050406030204" pitchFamily="18" charset="0"/>
              </a:rPr>
              <a:t>và</a:t>
            </a:r>
            <a:r>
              <a:rPr lang="en-US" sz="3200" i="1" dirty="0">
                <a:solidFill>
                  <a:schemeClr val="tx1">
                    <a:lumMod val="95000"/>
                    <a:lumOff val="5000"/>
                  </a:schemeClr>
                </a:solidFill>
                <a:latin typeface="Cambria" panose="02040503050406030204" pitchFamily="18" charset="0"/>
                <a:ea typeface="Cambria" panose="02040503050406030204" pitchFamily="18" charset="0"/>
              </a:rPr>
              <a:t> </a:t>
            </a:r>
            <a:r>
              <a:rPr lang="en-US" sz="3200" i="1" dirty="0" err="1">
                <a:solidFill>
                  <a:schemeClr val="tx1">
                    <a:lumMod val="95000"/>
                    <a:lumOff val="5000"/>
                  </a:schemeClr>
                </a:solidFill>
                <a:latin typeface="Cambria" panose="02040503050406030204" pitchFamily="18" charset="0"/>
                <a:ea typeface="Cambria" panose="02040503050406030204" pitchFamily="18" charset="0"/>
              </a:rPr>
              <a:t>cho</a:t>
            </a:r>
            <a:r>
              <a:rPr lang="en-US" sz="3200" i="1" dirty="0">
                <a:solidFill>
                  <a:schemeClr val="tx1">
                    <a:lumMod val="95000"/>
                    <a:lumOff val="5000"/>
                  </a:schemeClr>
                </a:solidFill>
                <a:latin typeface="Cambria" panose="02040503050406030204" pitchFamily="18" charset="0"/>
                <a:ea typeface="Cambria" panose="02040503050406030204" pitchFamily="18" charset="0"/>
              </a:rPr>
              <a:t> </a:t>
            </a:r>
            <a:r>
              <a:rPr lang="en-US" sz="3200" i="1" dirty="0" err="1">
                <a:solidFill>
                  <a:schemeClr val="tx1">
                    <a:lumMod val="95000"/>
                    <a:lumOff val="5000"/>
                  </a:schemeClr>
                </a:solidFill>
                <a:latin typeface="Cambria" panose="02040503050406030204" pitchFamily="18" charset="0"/>
                <a:ea typeface="Cambria" panose="02040503050406030204" pitchFamily="18" charset="0"/>
              </a:rPr>
              <a:t>biết</a:t>
            </a:r>
            <a:r>
              <a:rPr lang="en-US" sz="3200" i="1" dirty="0">
                <a:solidFill>
                  <a:schemeClr val="tx1">
                    <a:lumMod val="95000"/>
                    <a:lumOff val="5000"/>
                  </a:schemeClr>
                </a:solidFill>
                <a:latin typeface="Cambria" panose="02040503050406030204" pitchFamily="18" charset="0"/>
                <a:ea typeface="Cambria" panose="02040503050406030204" pitchFamily="18" charset="0"/>
              </a:rPr>
              <a:t> </a:t>
            </a:r>
            <a:r>
              <a:rPr lang="en-US" sz="3200" i="1" dirty="0" err="1">
                <a:solidFill>
                  <a:schemeClr val="tx1">
                    <a:lumMod val="95000"/>
                    <a:lumOff val="5000"/>
                  </a:schemeClr>
                </a:solidFill>
                <a:latin typeface="Cambria" panose="02040503050406030204" pitchFamily="18" charset="0"/>
                <a:ea typeface="Cambria" panose="02040503050406030204" pitchFamily="18" charset="0"/>
              </a:rPr>
              <a:t>việc</a:t>
            </a:r>
            <a:r>
              <a:rPr lang="en-US" sz="3200" i="1" dirty="0">
                <a:solidFill>
                  <a:schemeClr val="tx1">
                    <a:lumMod val="95000"/>
                    <a:lumOff val="5000"/>
                  </a:schemeClr>
                </a:solidFill>
                <a:latin typeface="Cambria" panose="02040503050406030204" pitchFamily="18" charset="0"/>
                <a:ea typeface="Cambria" panose="02040503050406030204" pitchFamily="18" charset="0"/>
              </a:rPr>
              <a:t> </a:t>
            </a:r>
            <a:r>
              <a:rPr lang="en-US" sz="3200" i="1" dirty="0" err="1">
                <a:solidFill>
                  <a:schemeClr val="tx1">
                    <a:lumMod val="95000"/>
                    <a:lumOff val="5000"/>
                  </a:schemeClr>
                </a:solidFill>
                <a:latin typeface="Cambria" panose="02040503050406030204" pitchFamily="18" charset="0"/>
                <a:ea typeface="Cambria" panose="02040503050406030204" pitchFamily="18" charset="0"/>
              </a:rPr>
              <a:t>nên</a:t>
            </a:r>
            <a:r>
              <a:rPr lang="en-US" sz="3200" i="1" dirty="0">
                <a:solidFill>
                  <a:schemeClr val="tx1">
                    <a:lumMod val="95000"/>
                    <a:lumOff val="5000"/>
                  </a:schemeClr>
                </a:solidFill>
                <a:latin typeface="Cambria" panose="02040503050406030204" pitchFamily="18" charset="0"/>
                <a:ea typeface="Cambria" panose="02040503050406030204" pitchFamily="18" charset="0"/>
              </a:rPr>
              <a:t> </a:t>
            </a:r>
            <a:r>
              <a:rPr lang="en-US" sz="3200" i="1" dirty="0" err="1">
                <a:solidFill>
                  <a:schemeClr val="tx1">
                    <a:lumMod val="95000"/>
                    <a:lumOff val="5000"/>
                  </a:schemeClr>
                </a:solidFill>
                <a:latin typeface="Cambria" panose="02040503050406030204" pitchFamily="18" charset="0"/>
                <a:ea typeface="Cambria" panose="02040503050406030204" pitchFamily="18" charset="0"/>
              </a:rPr>
              <a:t>làm</a:t>
            </a:r>
            <a:r>
              <a:rPr lang="en-US" sz="3200" i="1" dirty="0">
                <a:solidFill>
                  <a:schemeClr val="tx1">
                    <a:lumMod val="95000"/>
                    <a:lumOff val="5000"/>
                  </a:schemeClr>
                </a:solidFill>
                <a:latin typeface="Cambria" panose="02040503050406030204" pitchFamily="18" charset="0"/>
                <a:ea typeface="Cambria" panose="02040503050406030204" pitchFamily="18" charset="0"/>
              </a:rPr>
              <a:t> </a:t>
            </a:r>
            <a:r>
              <a:rPr lang="en-US" sz="3200" i="1" dirty="0" err="1">
                <a:solidFill>
                  <a:schemeClr val="tx1">
                    <a:lumMod val="95000"/>
                    <a:lumOff val="5000"/>
                  </a:schemeClr>
                </a:solidFill>
                <a:latin typeface="Cambria" panose="02040503050406030204" pitchFamily="18" charset="0"/>
                <a:ea typeface="Cambria" panose="02040503050406030204" pitchFamily="18" charset="0"/>
              </a:rPr>
              <a:t>và</a:t>
            </a:r>
            <a:r>
              <a:rPr lang="en-US" sz="3200" i="1" dirty="0">
                <a:solidFill>
                  <a:schemeClr val="tx1">
                    <a:lumMod val="95000"/>
                    <a:lumOff val="5000"/>
                  </a:schemeClr>
                </a:solidFill>
                <a:latin typeface="Cambria" panose="02040503050406030204" pitchFamily="18" charset="0"/>
                <a:ea typeface="Cambria" panose="02040503050406030204" pitchFamily="18" charset="0"/>
              </a:rPr>
              <a:t> </a:t>
            </a:r>
            <a:r>
              <a:rPr lang="en-US" sz="3200" i="1" dirty="0" err="1">
                <a:solidFill>
                  <a:schemeClr val="tx1">
                    <a:lumMod val="95000"/>
                    <a:lumOff val="5000"/>
                  </a:schemeClr>
                </a:solidFill>
                <a:latin typeface="Cambria" panose="02040503050406030204" pitchFamily="18" charset="0"/>
                <a:ea typeface="Cambria" panose="02040503050406030204" pitchFamily="18" charset="0"/>
              </a:rPr>
              <a:t>không</a:t>
            </a:r>
            <a:r>
              <a:rPr lang="en-US" sz="3200" i="1" dirty="0">
                <a:solidFill>
                  <a:schemeClr val="tx1">
                    <a:lumMod val="95000"/>
                    <a:lumOff val="5000"/>
                  </a:schemeClr>
                </a:solidFill>
                <a:latin typeface="Cambria" panose="02040503050406030204" pitchFamily="18" charset="0"/>
                <a:ea typeface="Cambria" panose="02040503050406030204" pitchFamily="18" charset="0"/>
              </a:rPr>
              <a:t> </a:t>
            </a:r>
            <a:r>
              <a:rPr lang="en-US" sz="3200" i="1" dirty="0" err="1">
                <a:solidFill>
                  <a:schemeClr val="tx1">
                    <a:lumMod val="95000"/>
                    <a:lumOff val="5000"/>
                  </a:schemeClr>
                </a:solidFill>
                <a:latin typeface="Cambria" panose="02040503050406030204" pitchFamily="18" charset="0"/>
                <a:ea typeface="Cambria" panose="02040503050406030204" pitchFamily="18" charset="0"/>
              </a:rPr>
              <a:t>nên</a:t>
            </a:r>
            <a:r>
              <a:rPr lang="en-US" sz="3200" i="1" dirty="0">
                <a:solidFill>
                  <a:schemeClr val="tx1">
                    <a:lumMod val="95000"/>
                    <a:lumOff val="5000"/>
                  </a:schemeClr>
                </a:solidFill>
                <a:latin typeface="Cambria" panose="02040503050406030204" pitchFamily="18" charset="0"/>
                <a:ea typeface="Cambria" panose="02040503050406030204" pitchFamily="18" charset="0"/>
              </a:rPr>
              <a:t> </a:t>
            </a:r>
            <a:r>
              <a:rPr lang="en-US" sz="3200" i="1" dirty="0" err="1">
                <a:solidFill>
                  <a:schemeClr val="tx1">
                    <a:lumMod val="95000"/>
                    <a:lumOff val="5000"/>
                  </a:schemeClr>
                </a:solidFill>
                <a:latin typeface="Cambria" panose="02040503050406030204" pitchFamily="18" charset="0"/>
                <a:ea typeface="Cambria" panose="02040503050406030204" pitchFamily="18" charset="0"/>
              </a:rPr>
              <a:t>làm</a:t>
            </a:r>
            <a:r>
              <a:rPr lang="en-US" sz="3200" i="1" dirty="0">
                <a:solidFill>
                  <a:schemeClr val="tx1">
                    <a:lumMod val="95000"/>
                    <a:lumOff val="5000"/>
                  </a:schemeClr>
                </a:solidFill>
                <a:latin typeface="Cambria" panose="02040503050406030204" pitchFamily="18" charset="0"/>
                <a:ea typeface="Cambria" panose="02040503050406030204" pitchFamily="18" charset="0"/>
              </a:rPr>
              <a:t> </a:t>
            </a:r>
            <a:r>
              <a:rPr lang="en-US" sz="3200" i="1" dirty="0" err="1">
                <a:solidFill>
                  <a:schemeClr val="tx1">
                    <a:lumMod val="95000"/>
                    <a:lumOff val="5000"/>
                  </a:schemeClr>
                </a:solidFill>
                <a:latin typeface="Cambria" panose="02040503050406030204" pitchFamily="18" charset="0"/>
                <a:ea typeface="Cambria" panose="02040503050406030204" pitchFamily="18" charset="0"/>
              </a:rPr>
              <a:t>để</a:t>
            </a:r>
            <a:r>
              <a:rPr lang="en-US" sz="3200" i="1" dirty="0">
                <a:solidFill>
                  <a:schemeClr val="tx1">
                    <a:lumMod val="95000"/>
                    <a:lumOff val="5000"/>
                  </a:schemeClr>
                </a:solidFill>
                <a:latin typeface="Cambria" panose="02040503050406030204" pitchFamily="18" charset="0"/>
                <a:ea typeface="Cambria" panose="02040503050406030204" pitchFamily="18" charset="0"/>
              </a:rPr>
              <a:t> </a:t>
            </a:r>
            <a:r>
              <a:rPr lang="en-US" sz="3200" i="1" dirty="0" err="1">
                <a:solidFill>
                  <a:schemeClr val="tx1">
                    <a:lumMod val="95000"/>
                    <a:lumOff val="5000"/>
                  </a:schemeClr>
                </a:solidFill>
                <a:latin typeface="Cambria" panose="02040503050406030204" pitchFamily="18" charset="0"/>
                <a:ea typeface="Cambria" panose="02040503050406030204" pitchFamily="18" charset="0"/>
              </a:rPr>
              <a:t>bảo</a:t>
            </a:r>
            <a:r>
              <a:rPr lang="en-US" sz="3200" i="1" dirty="0">
                <a:solidFill>
                  <a:schemeClr val="tx1">
                    <a:lumMod val="95000"/>
                    <a:lumOff val="5000"/>
                  </a:schemeClr>
                </a:solidFill>
                <a:latin typeface="Cambria" panose="02040503050406030204" pitchFamily="18" charset="0"/>
                <a:ea typeface="Cambria" panose="02040503050406030204" pitchFamily="18" charset="0"/>
              </a:rPr>
              <a:t> </a:t>
            </a:r>
            <a:r>
              <a:rPr lang="en-US" sz="3200" i="1" dirty="0" err="1">
                <a:solidFill>
                  <a:schemeClr val="tx1">
                    <a:lumMod val="95000"/>
                    <a:lumOff val="5000"/>
                  </a:schemeClr>
                </a:solidFill>
                <a:latin typeface="Cambria" panose="02040503050406030204" pitchFamily="18" charset="0"/>
                <a:ea typeface="Cambria" panose="02040503050406030204" pitchFamily="18" charset="0"/>
              </a:rPr>
              <a:t>vệ</a:t>
            </a:r>
            <a:r>
              <a:rPr lang="en-US" sz="3200" i="1" dirty="0">
                <a:solidFill>
                  <a:schemeClr val="tx1">
                    <a:lumMod val="95000"/>
                    <a:lumOff val="5000"/>
                  </a:schemeClr>
                </a:solidFill>
                <a:latin typeface="Cambria" panose="02040503050406030204" pitchFamily="18" charset="0"/>
                <a:ea typeface="Cambria" panose="02040503050406030204" pitchFamily="18" charset="0"/>
              </a:rPr>
              <a:t> </a:t>
            </a:r>
            <a:r>
              <a:rPr lang="en-US" sz="3200" i="1" dirty="0" err="1">
                <a:solidFill>
                  <a:schemeClr val="tx1">
                    <a:lumMod val="95000"/>
                    <a:lumOff val="5000"/>
                  </a:schemeClr>
                </a:solidFill>
                <a:latin typeface="Cambria" panose="02040503050406030204" pitchFamily="18" charset="0"/>
                <a:ea typeface="Cambria" panose="02040503050406030204" pitchFamily="18" charset="0"/>
              </a:rPr>
              <a:t>bầu</a:t>
            </a:r>
            <a:r>
              <a:rPr lang="en-US" sz="3200" i="1" dirty="0">
                <a:solidFill>
                  <a:schemeClr val="tx1">
                    <a:lumMod val="95000"/>
                    <a:lumOff val="5000"/>
                  </a:schemeClr>
                </a:solidFill>
                <a:latin typeface="Cambria" panose="02040503050406030204" pitchFamily="18" charset="0"/>
                <a:ea typeface="Cambria" panose="02040503050406030204" pitchFamily="18" charset="0"/>
              </a:rPr>
              <a:t> </a:t>
            </a:r>
            <a:r>
              <a:rPr lang="en-US" sz="3200" i="1" dirty="0" err="1">
                <a:solidFill>
                  <a:schemeClr val="tx1">
                    <a:lumMod val="95000"/>
                    <a:lumOff val="5000"/>
                  </a:schemeClr>
                </a:solidFill>
                <a:latin typeface="Cambria" panose="02040503050406030204" pitchFamily="18" charset="0"/>
                <a:ea typeface="Cambria" panose="02040503050406030204" pitchFamily="18" charset="0"/>
              </a:rPr>
              <a:t>không</a:t>
            </a:r>
            <a:r>
              <a:rPr lang="en-US" sz="3200" i="1" dirty="0">
                <a:solidFill>
                  <a:schemeClr val="tx1">
                    <a:lumMod val="95000"/>
                    <a:lumOff val="5000"/>
                  </a:schemeClr>
                </a:solidFill>
                <a:latin typeface="Cambria" panose="02040503050406030204" pitchFamily="18" charset="0"/>
                <a:ea typeface="Cambria" panose="02040503050406030204" pitchFamily="18" charset="0"/>
              </a:rPr>
              <a:t> </a:t>
            </a:r>
            <a:r>
              <a:rPr lang="en-US" sz="3200" i="1" dirty="0" err="1">
                <a:solidFill>
                  <a:schemeClr val="tx1">
                    <a:lumMod val="95000"/>
                    <a:lumOff val="5000"/>
                  </a:schemeClr>
                </a:solidFill>
                <a:latin typeface="Cambria" panose="02040503050406030204" pitchFamily="18" charset="0"/>
                <a:ea typeface="Cambria" panose="02040503050406030204" pitchFamily="18" charset="0"/>
              </a:rPr>
              <a:t>khí</a:t>
            </a:r>
            <a:r>
              <a:rPr lang="en-US" sz="3200" i="1" dirty="0">
                <a:solidFill>
                  <a:schemeClr val="tx1">
                    <a:lumMod val="95000"/>
                    <a:lumOff val="5000"/>
                  </a:schemeClr>
                </a:solidFill>
                <a:latin typeface="Cambria" panose="02040503050406030204" pitchFamily="18" charset="0"/>
                <a:ea typeface="Cambria" panose="02040503050406030204" pitchFamily="18" charset="0"/>
              </a:rPr>
              <a:t> </a:t>
            </a:r>
            <a:r>
              <a:rPr lang="en-US" sz="3200" i="1" dirty="0" err="1">
                <a:solidFill>
                  <a:schemeClr val="tx1">
                    <a:lumMod val="95000"/>
                    <a:lumOff val="5000"/>
                  </a:schemeClr>
                </a:solidFill>
                <a:latin typeface="Cambria" panose="02040503050406030204" pitchFamily="18" charset="0"/>
                <a:ea typeface="Cambria" panose="02040503050406030204" pitchFamily="18" charset="0"/>
              </a:rPr>
              <a:t>trong</a:t>
            </a:r>
            <a:r>
              <a:rPr lang="en-US" sz="3200" i="1" dirty="0">
                <a:solidFill>
                  <a:schemeClr val="tx1">
                    <a:lumMod val="95000"/>
                    <a:lumOff val="5000"/>
                  </a:schemeClr>
                </a:solidFill>
                <a:latin typeface="Cambria" panose="02040503050406030204" pitchFamily="18" charset="0"/>
                <a:ea typeface="Cambria" panose="02040503050406030204" pitchFamily="18" charset="0"/>
              </a:rPr>
              <a:t> </a:t>
            </a:r>
            <a:r>
              <a:rPr lang="en-US" sz="3200" i="1" dirty="0" err="1">
                <a:solidFill>
                  <a:schemeClr val="tx1">
                    <a:lumMod val="95000"/>
                    <a:lumOff val="5000"/>
                  </a:schemeClr>
                </a:solidFill>
                <a:latin typeface="Cambria" panose="02040503050406030204" pitchFamily="18" charset="0"/>
                <a:ea typeface="Cambria" panose="02040503050406030204" pitchFamily="18" charset="0"/>
              </a:rPr>
              <a:t>lành</a:t>
            </a:r>
            <a:r>
              <a:rPr lang="en-US" sz="3200" i="1" dirty="0">
                <a:solidFill>
                  <a:schemeClr val="tx1">
                    <a:lumMod val="95000"/>
                    <a:lumOff val="5000"/>
                  </a:schemeClr>
                </a:solidFill>
                <a:latin typeface="Cambria" panose="02040503050406030204" pitchFamily="18" charset="0"/>
                <a:ea typeface="Cambria" panose="02040503050406030204" pitchFamily="18" charset="0"/>
              </a:rPr>
              <a:t>.</a:t>
            </a:r>
          </a:p>
        </p:txBody>
      </p:sp>
      <p:pic>
        <p:nvPicPr>
          <p:cNvPr id="5" name="Picture 4"/>
          <p:cNvPicPr>
            <a:picLocks noChangeAspect="1"/>
          </p:cNvPicPr>
          <p:nvPr/>
        </p:nvPicPr>
        <p:blipFill rotWithShape="1">
          <a:blip r:embed="rId3"/>
          <a:srcRect b="49756"/>
          <a:stretch/>
        </p:blipFill>
        <p:spPr>
          <a:xfrm>
            <a:off x="5640647" y="1424310"/>
            <a:ext cx="5922213" cy="2284356"/>
          </a:xfrm>
          <a:prstGeom prst="rect">
            <a:avLst/>
          </a:prstGeom>
        </p:spPr>
      </p:pic>
      <p:pic>
        <p:nvPicPr>
          <p:cNvPr id="6" name="Picture 5"/>
          <p:cNvPicPr>
            <a:picLocks noChangeAspect="1"/>
          </p:cNvPicPr>
          <p:nvPr/>
        </p:nvPicPr>
        <p:blipFill rotWithShape="1">
          <a:blip r:embed="rId3"/>
          <a:srcRect l="374" t="49807" r="-374" b="-51"/>
          <a:stretch/>
        </p:blipFill>
        <p:spPr>
          <a:xfrm>
            <a:off x="5640647" y="3738623"/>
            <a:ext cx="5922213" cy="2284356"/>
          </a:xfrm>
          <a:prstGeom prst="rect">
            <a:avLst/>
          </a:prstGeom>
        </p:spPr>
      </p:pic>
      <p:sp>
        <p:nvSpPr>
          <p:cNvPr id="7" name="TextBox 6"/>
          <p:cNvSpPr txBox="1"/>
          <p:nvPr/>
        </p:nvSpPr>
        <p:spPr>
          <a:xfrm>
            <a:off x="2740413" y="471023"/>
            <a:ext cx="6699270" cy="923330"/>
          </a:xfrm>
          <a:prstGeom prst="rect">
            <a:avLst/>
          </a:prstGeom>
          <a:noFill/>
        </p:spPr>
        <p:txBody>
          <a:bodyPr wrap="none" rtlCol="0">
            <a:spAutoFit/>
          </a:bodyPr>
          <a:lstStyle/>
          <a:p>
            <a:pPr algn="ctr"/>
            <a:r>
              <a:rPr lang="en-US" sz="5400" dirty="0">
                <a:ln w="38100">
                  <a:solidFill>
                    <a:schemeClr val="tx1"/>
                  </a:solidFill>
                </a:ln>
                <a:solidFill>
                  <a:srgbClr val="00B050"/>
                </a:solidFill>
                <a:latin typeface="#9Slide07 IcielPony" panose="02000000000000000000" pitchFamily="2" charset="0"/>
              </a:rPr>
              <a:t>THẢO LUẬN NHÓM 4</a:t>
            </a:r>
          </a:p>
        </p:txBody>
      </p:sp>
    </p:spTree>
    <p:extLst>
      <p:ext uri="{BB962C8B-B14F-4D97-AF65-F5344CB8AC3E}">
        <p14:creationId xmlns:p14="http://schemas.microsoft.com/office/powerpoint/2010/main" val="3180604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par>
                                <p:cTn id="11" presetID="14" presetClass="entr" presetSubtype="1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randombar(horizontal)">
                                      <p:cBhvr>
                                        <p:cTn id="13" dur="500"/>
                                        <p:tgtEl>
                                          <p:spTgt spid="5"/>
                                        </p:tgtEl>
                                      </p:cBhvr>
                                    </p:animEffect>
                                  </p:childTnLst>
                                </p:cTn>
                              </p:par>
                              <p:par>
                                <p:cTn id="14" presetID="14" presetClass="entr" presetSubtype="10"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randombar(horizontal)">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1"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fill="hold"/>
                                        <p:tgtEl>
                                          <p:spTgt spid="7"/>
                                        </p:tgtEl>
                                        <p:attrNameLst>
                                          <p:attrName>ppt_x</p:attrName>
                                        </p:attrNameLst>
                                      </p:cBhvr>
                                      <p:tavLst>
                                        <p:tav tm="0">
                                          <p:val>
                                            <p:strVal val="#ppt_x"/>
                                          </p:val>
                                        </p:tav>
                                        <p:tav tm="100000">
                                          <p:val>
                                            <p:strVal val="#ppt_x"/>
                                          </p:val>
                                        </p:tav>
                                      </p:tavLst>
                                    </p:anim>
                                    <p:anim calcmode="lin" valueType="num">
                                      <p:cBhvr additive="base">
                                        <p:cTn id="22" dur="500" fill="hold"/>
                                        <p:tgtEl>
                                          <p:spTgt spid="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1238491" y="348828"/>
            <a:ext cx="10058400" cy="4998676"/>
          </a:xfrm>
          <a:prstGeom prst="roundRect">
            <a:avLst>
              <a:gd name="adj" fmla="val 10158"/>
            </a:avLst>
          </a:prstGeom>
          <a:solidFill>
            <a:schemeClr val="bg1">
              <a:alpha val="87000"/>
            </a:schemeClr>
          </a:solidFill>
          <a:ln w="571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2988991" y="1140165"/>
            <a:ext cx="7393500" cy="3046988"/>
          </a:xfrm>
          <a:prstGeom prst="rect">
            <a:avLst/>
          </a:prstGeom>
          <a:noFill/>
          <a:ln w="57150">
            <a:noFill/>
          </a:ln>
        </p:spPr>
        <p:txBody>
          <a:bodyPr wrap="square">
            <a:spAutoFit/>
          </a:bodyPr>
          <a:lstStyle/>
          <a:p>
            <a:pPr algn="ctr"/>
            <a:r>
              <a:rPr lang="pt-BR" sz="4800" dirty="0">
                <a:latin typeface="Cambria" panose="02040503050406030204" pitchFamily="18" charset="0"/>
                <a:ea typeface="Cambria" panose="02040503050406030204" pitchFamily="18" charset="0"/>
              </a:rPr>
              <a:t>Sống trong bầu không khí bị ô nhiễm chúng ta có thể bị mắc bệnh đau mắt, viêm họng, viêm đường hô hấp,... </a:t>
            </a:r>
            <a:endParaRPr lang="en-US" sz="4800" dirty="0">
              <a:latin typeface="Cambria" panose="02040503050406030204" pitchFamily="18" charset="0"/>
              <a:ea typeface="Cambria" panose="02040503050406030204" pitchFamily="18" charset="0"/>
            </a:endParaRPr>
          </a:p>
        </p:txBody>
      </p:sp>
      <p:pic>
        <p:nvPicPr>
          <p:cNvPr id="3" name="Picture 2"/>
          <p:cNvPicPr>
            <a:picLocks noChangeAspect="1"/>
          </p:cNvPicPr>
          <p:nvPr/>
        </p:nvPicPr>
        <p:blipFill>
          <a:blip r:embed="rId2" cstate="print">
            <a:extLst>
              <a:ext uri="{BEBA8EAE-BF5A-486C-A8C5-ECC9F3942E4B}">
                <a14:imgProps xmlns:a14="http://schemas.microsoft.com/office/drawing/2010/main">
                  <a14:imgLayer r:embed="rId3">
                    <a14:imgEffect>
                      <a14:backgroundRemoval t="9994" b="100000" l="9994" r="89945">
                        <a14:foregroundMark x1="63780" y1="51545" x2="63780" y2="51545"/>
                        <a14:foregroundMark x1="64446" y1="53786" x2="64446" y2="53786"/>
                        <a14:foregroundMark x1="64446" y1="57117" x2="64204" y2="57117"/>
                      </a14:backgroundRemoval>
                    </a14:imgEffect>
                  </a14:imgLayer>
                </a14:imgProps>
              </a:ext>
              <a:ext uri="{28A0092B-C50C-407E-A947-70E740481C1C}">
                <a14:useLocalDpi xmlns:a14="http://schemas.microsoft.com/office/drawing/2010/main" val="0"/>
              </a:ext>
            </a:extLst>
          </a:blip>
          <a:stretch>
            <a:fillRect/>
          </a:stretch>
        </p:blipFill>
        <p:spPr>
          <a:xfrm>
            <a:off x="-1816453" y="0"/>
            <a:ext cx="6858000" cy="6858000"/>
          </a:xfrm>
          <a:prstGeom prst="rect">
            <a:avLst/>
          </a:prstGeom>
        </p:spPr>
      </p:pic>
      <p:pic>
        <p:nvPicPr>
          <p:cNvPr id="5" name="Picture 4"/>
          <p:cNvPicPr>
            <a:picLocks noChangeAspect="1"/>
          </p:cNvPicPr>
          <p:nvPr/>
        </p:nvPicPr>
        <p:blipFill>
          <a:blip r:embed="rId4" cstate="print">
            <a:extLst>
              <a:ext uri="{BEBA8EAE-BF5A-486C-A8C5-ECC9F3942E4B}">
                <a14:imgProps xmlns:a14="http://schemas.microsoft.com/office/drawing/2010/main">
                  <a14:imgLayer r:embed="rId5">
                    <a14:imgEffect>
                      <a14:backgroundRemoval t="0" b="100000" l="0" r="100000">
                        <a14:foregroundMark x1="38675" y1="19163" x2="61325" y2="25652"/>
                        <a14:foregroundMark x1="22188" y1="96422" x2="29122" y2="93996"/>
                        <a14:foregroundMark x1="65639" y1="96422" x2="69183" y2="93329"/>
                        <a14:foregroundMark x1="56086" y1="16737" x2="54391" y2="23226"/>
                        <a14:foregroundMark x1="27427" y1="8187" x2="65639" y2="11643"/>
                        <a14:foregroundMark x1="75193" y1="10916" x2="83051" y2="19466"/>
                        <a14:foregroundMark x1="83821" y1="12310" x2="89060" y2="15706"/>
                        <a14:foregroundMark x1="74268" y1="7520" x2="16949" y2="16737"/>
                        <a14:foregroundMark x1="27427" y1="6489" x2="55162" y2="8551"/>
                        <a14:foregroundMark x1="57781" y1="5155" x2="80431" y2="12978"/>
                        <a14:foregroundMark x1="71186" y1="11158" x2="82280" y2="19588"/>
                        <a14:foregroundMark x1="83667" y1="12674" x2="86133" y2="22135"/>
                        <a14:foregroundMark x1="87057" y1="14190" x2="92604" y2="19406"/>
                        <a14:foregroundMark x1="82743" y1="10612" x2="92604" y2="14372"/>
                        <a14:foregroundMark x1="24037" y1="6731" x2="14946" y2="17223"/>
                        <a14:foregroundMark x1="14946" y1="11825" x2="9399" y2="16010"/>
                      </a14:backgroundRemoval>
                    </a14:imgEffect>
                  </a14:imgLayer>
                </a14:imgProps>
              </a:ext>
              <a:ext uri="{28A0092B-C50C-407E-A947-70E740481C1C}">
                <a14:useLocalDpi xmlns:a14="http://schemas.microsoft.com/office/drawing/2010/main" val="0"/>
              </a:ext>
            </a:extLst>
          </a:blip>
          <a:stretch>
            <a:fillRect/>
          </a:stretch>
        </p:blipFill>
        <p:spPr>
          <a:xfrm>
            <a:off x="10208871" y="2015445"/>
            <a:ext cx="1920939" cy="4881126"/>
          </a:xfrm>
          <a:prstGeom prst="rect">
            <a:avLst/>
          </a:prstGeom>
        </p:spPr>
      </p:pic>
      <p:sp>
        <p:nvSpPr>
          <p:cNvPr id="8" name="Rounded Rectangle 3"/>
          <p:cNvSpPr/>
          <p:nvPr/>
        </p:nvSpPr>
        <p:spPr>
          <a:xfrm>
            <a:off x="2523886" y="5347504"/>
            <a:ext cx="9322683" cy="1423338"/>
          </a:xfrm>
          <a:custGeom>
            <a:avLst/>
            <a:gdLst>
              <a:gd name="connsiteX0" fmla="*/ 0 w 8862647"/>
              <a:gd name="connsiteY0" fmla="*/ 219812 h 1318847"/>
              <a:gd name="connsiteX1" fmla="*/ 219812 w 8862647"/>
              <a:gd name="connsiteY1" fmla="*/ 0 h 1318847"/>
              <a:gd name="connsiteX2" fmla="*/ 8642835 w 8862647"/>
              <a:gd name="connsiteY2" fmla="*/ 0 h 1318847"/>
              <a:gd name="connsiteX3" fmla="*/ 8862647 w 8862647"/>
              <a:gd name="connsiteY3" fmla="*/ 219812 h 1318847"/>
              <a:gd name="connsiteX4" fmla="*/ 8862647 w 8862647"/>
              <a:gd name="connsiteY4" fmla="*/ 1099035 h 1318847"/>
              <a:gd name="connsiteX5" fmla="*/ 8642835 w 8862647"/>
              <a:gd name="connsiteY5" fmla="*/ 1318847 h 1318847"/>
              <a:gd name="connsiteX6" fmla="*/ 219812 w 8862647"/>
              <a:gd name="connsiteY6" fmla="*/ 1318847 h 1318847"/>
              <a:gd name="connsiteX7" fmla="*/ 0 w 8862647"/>
              <a:gd name="connsiteY7" fmla="*/ 1099035 h 1318847"/>
              <a:gd name="connsiteX8" fmla="*/ 0 w 8862647"/>
              <a:gd name="connsiteY8" fmla="*/ 219812 h 1318847"/>
              <a:gd name="connsiteX0" fmla="*/ 0 w 8862647"/>
              <a:gd name="connsiteY0" fmla="*/ 219812 h 1318847"/>
              <a:gd name="connsiteX1" fmla="*/ 219812 w 8862647"/>
              <a:gd name="connsiteY1" fmla="*/ 0 h 1318847"/>
              <a:gd name="connsiteX2" fmla="*/ 8642835 w 8862647"/>
              <a:gd name="connsiteY2" fmla="*/ 0 h 1318847"/>
              <a:gd name="connsiteX3" fmla="*/ 8862647 w 8862647"/>
              <a:gd name="connsiteY3" fmla="*/ 219812 h 1318847"/>
              <a:gd name="connsiteX4" fmla="*/ 8862647 w 8862647"/>
              <a:gd name="connsiteY4" fmla="*/ 1099035 h 1318847"/>
              <a:gd name="connsiteX5" fmla="*/ 8642835 w 8862647"/>
              <a:gd name="connsiteY5" fmla="*/ 1318847 h 1318847"/>
              <a:gd name="connsiteX6" fmla="*/ 219812 w 8862647"/>
              <a:gd name="connsiteY6" fmla="*/ 1318847 h 1318847"/>
              <a:gd name="connsiteX7" fmla="*/ 0 w 8862647"/>
              <a:gd name="connsiteY7" fmla="*/ 1099035 h 1318847"/>
              <a:gd name="connsiteX8" fmla="*/ 0 w 8862647"/>
              <a:gd name="connsiteY8" fmla="*/ 219812 h 1318847"/>
              <a:gd name="connsiteX0" fmla="*/ 0 w 8862647"/>
              <a:gd name="connsiteY0" fmla="*/ 253314 h 1352349"/>
              <a:gd name="connsiteX1" fmla="*/ 219812 w 8862647"/>
              <a:gd name="connsiteY1" fmla="*/ 33502 h 1352349"/>
              <a:gd name="connsiteX2" fmla="*/ 8642835 w 8862647"/>
              <a:gd name="connsiteY2" fmla="*/ 33502 h 1352349"/>
              <a:gd name="connsiteX3" fmla="*/ 8862647 w 8862647"/>
              <a:gd name="connsiteY3" fmla="*/ 253314 h 1352349"/>
              <a:gd name="connsiteX4" fmla="*/ 8862647 w 8862647"/>
              <a:gd name="connsiteY4" fmla="*/ 1132537 h 1352349"/>
              <a:gd name="connsiteX5" fmla="*/ 8642835 w 8862647"/>
              <a:gd name="connsiteY5" fmla="*/ 1352349 h 1352349"/>
              <a:gd name="connsiteX6" fmla="*/ 219812 w 8862647"/>
              <a:gd name="connsiteY6" fmla="*/ 1352349 h 1352349"/>
              <a:gd name="connsiteX7" fmla="*/ 0 w 8862647"/>
              <a:gd name="connsiteY7" fmla="*/ 1132537 h 1352349"/>
              <a:gd name="connsiteX8" fmla="*/ 0 w 8862647"/>
              <a:gd name="connsiteY8" fmla="*/ 253314 h 1352349"/>
              <a:gd name="connsiteX0" fmla="*/ 0 w 8862647"/>
              <a:gd name="connsiteY0" fmla="*/ 253314 h 1352349"/>
              <a:gd name="connsiteX1" fmla="*/ 219812 w 8862647"/>
              <a:gd name="connsiteY1" fmla="*/ 33502 h 1352349"/>
              <a:gd name="connsiteX2" fmla="*/ 8642835 w 8862647"/>
              <a:gd name="connsiteY2" fmla="*/ 33502 h 1352349"/>
              <a:gd name="connsiteX3" fmla="*/ 8862647 w 8862647"/>
              <a:gd name="connsiteY3" fmla="*/ 253314 h 1352349"/>
              <a:gd name="connsiteX4" fmla="*/ 8862647 w 8862647"/>
              <a:gd name="connsiteY4" fmla="*/ 1132537 h 1352349"/>
              <a:gd name="connsiteX5" fmla="*/ 8642835 w 8862647"/>
              <a:gd name="connsiteY5" fmla="*/ 1352349 h 1352349"/>
              <a:gd name="connsiteX6" fmla="*/ 219812 w 8862647"/>
              <a:gd name="connsiteY6" fmla="*/ 1352349 h 1352349"/>
              <a:gd name="connsiteX7" fmla="*/ 0 w 8862647"/>
              <a:gd name="connsiteY7" fmla="*/ 1132537 h 1352349"/>
              <a:gd name="connsiteX8" fmla="*/ 0 w 8862647"/>
              <a:gd name="connsiteY8" fmla="*/ 253314 h 1352349"/>
              <a:gd name="connsiteX0" fmla="*/ 0 w 8862647"/>
              <a:gd name="connsiteY0" fmla="*/ 253314 h 1352349"/>
              <a:gd name="connsiteX1" fmla="*/ 219812 w 8862647"/>
              <a:gd name="connsiteY1" fmla="*/ 33502 h 1352349"/>
              <a:gd name="connsiteX2" fmla="*/ 8642835 w 8862647"/>
              <a:gd name="connsiteY2" fmla="*/ 33502 h 1352349"/>
              <a:gd name="connsiteX3" fmla="*/ 8862647 w 8862647"/>
              <a:gd name="connsiteY3" fmla="*/ 253314 h 1352349"/>
              <a:gd name="connsiteX4" fmla="*/ 8862647 w 8862647"/>
              <a:gd name="connsiteY4" fmla="*/ 1132537 h 1352349"/>
              <a:gd name="connsiteX5" fmla="*/ 8642835 w 8862647"/>
              <a:gd name="connsiteY5" fmla="*/ 1352349 h 1352349"/>
              <a:gd name="connsiteX6" fmla="*/ 219812 w 8862647"/>
              <a:gd name="connsiteY6" fmla="*/ 1352349 h 1352349"/>
              <a:gd name="connsiteX7" fmla="*/ 0 w 8862647"/>
              <a:gd name="connsiteY7" fmla="*/ 1132537 h 1352349"/>
              <a:gd name="connsiteX8" fmla="*/ 0 w 8862647"/>
              <a:gd name="connsiteY8" fmla="*/ 253314 h 1352349"/>
              <a:gd name="connsiteX0" fmla="*/ 0 w 8862647"/>
              <a:gd name="connsiteY0" fmla="*/ 253314 h 1352349"/>
              <a:gd name="connsiteX1" fmla="*/ 219812 w 8862647"/>
              <a:gd name="connsiteY1" fmla="*/ 33502 h 1352349"/>
              <a:gd name="connsiteX2" fmla="*/ 8642835 w 8862647"/>
              <a:gd name="connsiteY2" fmla="*/ 33502 h 1352349"/>
              <a:gd name="connsiteX3" fmla="*/ 8862647 w 8862647"/>
              <a:gd name="connsiteY3" fmla="*/ 253314 h 1352349"/>
              <a:gd name="connsiteX4" fmla="*/ 8862647 w 8862647"/>
              <a:gd name="connsiteY4" fmla="*/ 1132537 h 1352349"/>
              <a:gd name="connsiteX5" fmla="*/ 8642835 w 8862647"/>
              <a:gd name="connsiteY5" fmla="*/ 1352349 h 1352349"/>
              <a:gd name="connsiteX6" fmla="*/ 219812 w 8862647"/>
              <a:gd name="connsiteY6" fmla="*/ 1352349 h 1352349"/>
              <a:gd name="connsiteX7" fmla="*/ 0 w 8862647"/>
              <a:gd name="connsiteY7" fmla="*/ 1132537 h 1352349"/>
              <a:gd name="connsiteX8" fmla="*/ 0 w 8862647"/>
              <a:gd name="connsiteY8" fmla="*/ 253314 h 1352349"/>
              <a:gd name="connsiteX0" fmla="*/ 0 w 8862647"/>
              <a:gd name="connsiteY0" fmla="*/ 249367 h 1348402"/>
              <a:gd name="connsiteX1" fmla="*/ 219812 w 8862647"/>
              <a:gd name="connsiteY1" fmla="*/ 29555 h 1348402"/>
              <a:gd name="connsiteX2" fmla="*/ 8642835 w 8862647"/>
              <a:gd name="connsiteY2" fmla="*/ 29555 h 1348402"/>
              <a:gd name="connsiteX3" fmla="*/ 8862647 w 8862647"/>
              <a:gd name="connsiteY3" fmla="*/ 249367 h 1348402"/>
              <a:gd name="connsiteX4" fmla="*/ 8862647 w 8862647"/>
              <a:gd name="connsiteY4" fmla="*/ 1128590 h 1348402"/>
              <a:gd name="connsiteX5" fmla="*/ 8642835 w 8862647"/>
              <a:gd name="connsiteY5" fmla="*/ 1348402 h 1348402"/>
              <a:gd name="connsiteX6" fmla="*/ 219812 w 8862647"/>
              <a:gd name="connsiteY6" fmla="*/ 1348402 h 1348402"/>
              <a:gd name="connsiteX7" fmla="*/ 0 w 8862647"/>
              <a:gd name="connsiteY7" fmla="*/ 1128590 h 1348402"/>
              <a:gd name="connsiteX8" fmla="*/ 0 w 8862647"/>
              <a:gd name="connsiteY8" fmla="*/ 249367 h 1348402"/>
              <a:gd name="connsiteX0" fmla="*/ 0 w 8862647"/>
              <a:gd name="connsiteY0" fmla="*/ 249367 h 1348402"/>
              <a:gd name="connsiteX1" fmla="*/ 219812 w 8862647"/>
              <a:gd name="connsiteY1" fmla="*/ 29555 h 1348402"/>
              <a:gd name="connsiteX2" fmla="*/ 8642835 w 8862647"/>
              <a:gd name="connsiteY2" fmla="*/ 29555 h 1348402"/>
              <a:gd name="connsiteX3" fmla="*/ 8862647 w 8862647"/>
              <a:gd name="connsiteY3" fmla="*/ 249367 h 1348402"/>
              <a:gd name="connsiteX4" fmla="*/ 8862647 w 8862647"/>
              <a:gd name="connsiteY4" fmla="*/ 1128590 h 1348402"/>
              <a:gd name="connsiteX5" fmla="*/ 8642835 w 8862647"/>
              <a:gd name="connsiteY5" fmla="*/ 1348402 h 1348402"/>
              <a:gd name="connsiteX6" fmla="*/ 219812 w 8862647"/>
              <a:gd name="connsiteY6" fmla="*/ 1348402 h 1348402"/>
              <a:gd name="connsiteX7" fmla="*/ 0 w 8862647"/>
              <a:gd name="connsiteY7" fmla="*/ 1128590 h 1348402"/>
              <a:gd name="connsiteX8" fmla="*/ 0 w 8862647"/>
              <a:gd name="connsiteY8" fmla="*/ 249367 h 1348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62647" h="1348402">
                <a:moveTo>
                  <a:pt x="0" y="249367"/>
                </a:moveTo>
                <a:cubicBezTo>
                  <a:pt x="0" y="127968"/>
                  <a:pt x="98413" y="29555"/>
                  <a:pt x="219812" y="29555"/>
                </a:cubicBezTo>
                <a:cubicBezTo>
                  <a:pt x="2895601" y="143855"/>
                  <a:pt x="5940668" y="-75953"/>
                  <a:pt x="8642835" y="29555"/>
                </a:cubicBezTo>
                <a:cubicBezTo>
                  <a:pt x="8764234" y="29555"/>
                  <a:pt x="8862647" y="127968"/>
                  <a:pt x="8862647" y="249367"/>
                </a:cubicBezTo>
                <a:cubicBezTo>
                  <a:pt x="8765931" y="683118"/>
                  <a:pt x="8862647" y="835516"/>
                  <a:pt x="8862647" y="1128590"/>
                </a:cubicBezTo>
                <a:cubicBezTo>
                  <a:pt x="8862647" y="1249989"/>
                  <a:pt x="8764234" y="1348402"/>
                  <a:pt x="8642835" y="1348402"/>
                </a:cubicBezTo>
                <a:cubicBezTo>
                  <a:pt x="5843953" y="1260479"/>
                  <a:pt x="2921979" y="1225309"/>
                  <a:pt x="219812" y="1348402"/>
                </a:cubicBezTo>
                <a:cubicBezTo>
                  <a:pt x="98413" y="1348402"/>
                  <a:pt x="0" y="1249989"/>
                  <a:pt x="0" y="1128590"/>
                </a:cubicBezTo>
                <a:cubicBezTo>
                  <a:pt x="114300" y="853100"/>
                  <a:pt x="0" y="542441"/>
                  <a:pt x="0" y="249367"/>
                </a:cubicBezTo>
                <a:close/>
              </a:path>
            </a:pathLst>
          </a:custGeom>
          <a:solidFill>
            <a:schemeClr val="bg1"/>
          </a:solidFill>
          <a:ln w="5715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ctr">
              <a:buAutoNum type="arabicPeriod"/>
            </a:pPr>
            <a:r>
              <a:rPr lang="en-US" sz="3600" i="1" dirty="0" err="1">
                <a:solidFill>
                  <a:srgbClr val="C00000"/>
                </a:solidFill>
                <a:latin typeface="Cambria" panose="02040503050406030204" pitchFamily="18" charset="0"/>
                <a:ea typeface="Cambria" panose="02040503050406030204" pitchFamily="18" charset="0"/>
              </a:rPr>
              <a:t>Sống</a:t>
            </a:r>
            <a:r>
              <a:rPr lang="en-US" sz="3600" i="1" dirty="0">
                <a:solidFill>
                  <a:srgbClr val="C00000"/>
                </a:solidFill>
                <a:latin typeface="Cambria" panose="02040503050406030204" pitchFamily="18" charset="0"/>
                <a:ea typeface="Cambria" panose="02040503050406030204" pitchFamily="18" charset="0"/>
              </a:rPr>
              <a:t> </a:t>
            </a:r>
            <a:r>
              <a:rPr lang="en-US" sz="3600" i="1" dirty="0" err="1">
                <a:solidFill>
                  <a:srgbClr val="C00000"/>
                </a:solidFill>
                <a:latin typeface="Cambria" panose="02040503050406030204" pitchFamily="18" charset="0"/>
                <a:ea typeface="Cambria" panose="02040503050406030204" pitchFamily="18" charset="0"/>
              </a:rPr>
              <a:t>trong</a:t>
            </a:r>
            <a:r>
              <a:rPr lang="en-US" sz="3600" i="1" dirty="0">
                <a:solidFill>
                  <a:srgbClr val="C00000"/>
                </a:solidFill>
                <a:latin typeface="Cambria" panose="02040503050406030204" pitchFamily="18" charset="0"/>
                <a:ea typeface="Cambria" panose="02040503050406030204" pitchFamily="18" charset="0"/>
              </a:rPr>
              <a:t> </a:t>
            </a:r>
            <a:r>
              <a:rPr lang="en-US" sz="3600" i="1" dirty="0" err="1">
                <a:solidFill>
                  <a:srgbClr val="C00000"/>
                </a:solidFill>
                <a:latin typeface="Cambria" panose="02040503050406030204" pitchFamily="18" charset="0"/>
                <a:ea typeface="Cambria" panose="02040503050406030204" pitchFamily="18" charset="0"/>
              </a:rPr>
              <a:t>bầu</a:t>
            </a:r>
            <a:r>
              <a:rPr lang="en-US" sz="3600" i="1" dirty="0">
                <a:solidFill>
                  <a:srgbClr val="C00000"/>
                </a:solidFill>
                <a:latin typeface="Cambria" panose="02040503050406030204" pitchFamily="18" charset="0"/>
                <a:ea typeface="Cambria" panose="02040503050406030204" pitchFamily="18" charset="0"/>
              </a:rPr>
              <a:t> </a:t>
            </a:r>
            <a:r>
              <a:rPr lang="en-US" sz="3600" i="1" dirty="0" err="1">
                <a:solidFill>
                  <a:srgbClr val="C00000"/>
                </a:solidFill>
                <a:latin typeface="Cambria" panose="02040503050406030204" pitchFamily="18" charset="0"/>
                <a:ea typeface="Cambria" panose="02040503050406030204" pitchFamily="18" charset="0"/>
              </a:rPr>
              <a:t>không</a:t>
            </a:r>
            <a:r>
              <a:rPr lang="en-US" sz="3600" i="1" dirty="0">
                <a:solidFill>
                  <a:srgbClr val="C00000"/>
                </a:solidFill>
                <a:latin typeface="Cambria" panose="02040503050406030204" pitchFamily="18" charset="0"/>
                <a:ea typeface="Cambria" panose="02040503050406030204" pitchFamily="18" charset="0"/>
              </a:rPr>
              <a:t> </a:t>
            </a:r>
            <a:r>
              <a:rPr lang="en-US" sz="3600" i="1" dirty="0" err="1">
                <a:solidFill>
                  <a:srgbClr val="C00000"/>
                </a:solidFill>
                <a:latin typeface="Cambria" panose="02040503050406030204" pitchFamily="18" charset="0"/>
                <a:ea typeface="Cambria" panose="02040503050406030204" pitchFamily="18" charset="0"/>
              </a:rPr>
              <a:t>khí</a:t>
            </a:r>
            <a:r>
              <a:rPr lang="en-US" sz="3600" i="1" dirty="0">
                <a:solidFill>
                  <a:srgbClr val="C00000"/>
                </a:solidFill>
                <a:latin typeface="Cambria" panose="02040503050406030204" pitchFamily="18" charset="0"/>
                <a:ea typeface="Cambria" panose="02040503050406030204" pitchFamily="18" charset="0"/>
              </a:rPr>
              <a:t> </a:t>
            </a:r>
            <a:r>
              <a:rPr lang="en-US" sz="3600" i="1" dirty="0" err="1">
                <a:solidFill>
                  <a:srgbClr val="C00000"/>
                </a:solidFill>
                <a:latin typeface="Cambria" panose="02040503050406030204" pitchFamily="18" charset="0"/>
                <a:ea typeface="Cambria" panose="02040503050406030204" pitchFamily="18" charset="0"/>
              </a:rPr>
              <a:t>bị</a:t>
            </a:r>
            <a:r>
              <a:rPr lang="en-US" sz="3600" i="1" dirty="0">
                <a:solidFill>
                  <a:srgbClr val="C00000"/>
                </a:solidFill>
                <a:latin typeface="Cambria" panose="02040503050406030204" pitchFamily="18" charset="0"/>
                <a:ea typeface="Cambria" panose="02040503050406030204" pitchFamily="18" charset="0"/>
              </a:rPr>
              <a:t> ô </a:t>
            </a:r>
            <a:r>
              <a:rPr lang="en-US" sz="3600" i="1" dirty="0" err="1">
                <a:solidFill>
                  <a:srgbClr val="C00000"/>
                </a:solidFill>
                <a:latin typeface="Cambria" panose="02040503050406030204" pitchFamily="18" charset="0"/>
                <a:ea typeface="Cambria" panose="02040503050406030204" pitchFamily="18" charset="0"/>
              </a:rPr>
              <a:t>nhiễm</a:t>
            </a:r>
            <a:r>
              <a:rPr lang="en-US" sz="3600" i="1" dirty="0">
                <a:solidFill>
                  <a:srgbClr val="C00000"/>
                </a:solidFill>
                <a:latin typeface="Cambria" panose="02040503050406030204" pitchFamily="18" charset="0"/>
                <a:ea typeface="Cambria" panose="02040503050406030204" pitchFamily="18" charset="0"/>
              </a:rPr>
              <a:t> </a:t>
            </a:r>
            <a:r>
              <a:rPr lang="en-US" sz="3600" i="1" dirty="0" err="1">
                <a:solidFill>
                  <a:srgbClr val="C00000"/>
                </a:solidFill>
                <a:latin typeface="Cambria" panose="02040503050406030204" pitchFamily="18" charset="0"/>
                <a:ea typeface="Cambria" panose="02040503050406030204" pitchFamily="18" charset="0"/>
              </a:rPr>
              <a:t>chúng</a:t>
            </a:r>
            <a:r>
              <a:rPr lang="en-US" sz="3600" i="1" dirty="0">
                <a:solidFill>
                  <a:srgbClr val="C00000"/>
                </a:solidFill>
                <a:latin typeface="Cambria" panose="02040503050406030204" pitchFamily="18" charset="0"/>
                <a:ea typeface="Cambria" panose="02040503050406030204" pitchFamily="18" charset="0"/>
              </a:rPr>
              <a:t> ta </a:t>
            </a:r>
            <a:r>
              <a:rPr lang="en-US" sz="3600" i="1" dirty="0" err="1">
                <a:solidFill>
                  <a:srgbClr val="C00000"/>
                </a:solidFill>
                <a:latin typeface="Cambria" panose="02040503050406030204" pitchFamily="18" charset="0"/>
                <a:ea typeface="Cambria" panose="02040503050406030204" pitchFamily="18" charset="0"/>
              </a:rPr>
              <a:t>bị</a:t>
            </a:r>
            <a:r>
              <a:rPr lang="en-US" sz="3600" i="1" dirty="0">
                <a:solidFill>
                  <a:srgbClr val="C00000"/>
                </a:solidFill>
                <a:latin typeface="Cambria" panose="02040503050406030204" pitchFamily="18" charset="0"/>
                <a:ea typeface="Cambria" panose="02040503050406030204" pitchFamily="18" charset="0"/>
              </a:rPr>
              <a:t> </a:t>
            </a:r>
            <a:r>
              <a:rPr lang="en-US" sz="3600" i="1" dirty="0" err="1">
                <a:solidFill>
                  <a:srgbClr val="C00000"/>
                </a:solidFill>
                <a:latin typeface="Cambria" panose="02040503050406030204" pitchFamily="18" charset="0"/>
                <a:ea typeface="Cambria" panose="02040503050406030204" pitchFamily="18" charset="0"/>
              </a:rPr>
              <a:t>ảnh</a:t>
            </a:r>
            <a:r>
              <a:rPr lang="en-US" sz="3600" i="1" dirty="0">
                <a:solidFill>
                  <a:srgbClr val="C00000"/>
                </a:solidFill>
                <a:latin typeface="Cambria" panose="02040503050406030204" pitchFamily="18" charset="0"/>
                <a:ea typeface="Cambria" panose="02040503050406030204" pitchFamily="18" charset="0"/>
              </a:rPr>
              <a:t> </a:t>
            </a:r>
            <a:r>
              <a:rPr lang="en-US" sz="3600" i="1" dirty="0" err="1">
                <a:solidFill>
                  <a:srgbClr val="C00000"/>
                </a:solidFill>
                <a:latin typeface="Cambria" panose="02040503050406030204" pitchFamily="18" charset="0"/>
                <a:ea typeface="Cambria" panose="02040503050406030204" pitchFamily="18" charset="0"/>
              </a:rPr>
              <a:t>hưởng</a:t>
            </a:r>
            <a:r>
              <a:rPr lang="en-US" sz="3600" i="1" dirty="0">
                <a:solidFill>
                  <a:srgbClr val="C00000"/>
                </a:solidFill>
                <a:latin typeface="Cambria" panose="02040503050406030204" pitchFamily="18" charset="0"/>
                <a:ea typeface="Cambria" panose="02040503050406030204" pitchFamily="18" charset="0"/>
              </a:rPr>
              <a:t> </a:t>
            </a:r>
            <a:r>
              <a:rPr lang="en-US" sz="3600" i="1" dirty="0" err="1">
                <a:solidFill>
                  <a:srgbClr val="C00000"/>
                </a:solidFill>
                <a:latin typeface="Cambria" panose="02040503050406030204" pitchFamily="18" charset="0"/>
                <a:ea typeface="Cambria" panose="02040503050406030204" pitchFamily="18" charset="0"/>
              </a:rPr>
              <a:t>như</a:t>
            </a:r>
            <a:r>
              <a:rPr lang="en-US" sz="3600" i="1" dirty="0">
                <a:solidFill>
                  <a:srgbClr val="C00000"/>
                </a:solidFill>
                <a:latin typeface="Cambria" panose="02040503050406030204" pitchFamily="18" charset="0"/>
                <a:ea typeface="Cambria" panose="02040503050406030204" pitchFamily="18" charset="0"/>
              </a:rPr>
              <a:t> </a:t>
            </a:r>
            <a:r>
              <a:rPr lang="en-US" sz="3600" i="1" dirty="0" err="1">
                <a:solidFill>
                  <a:srgbClr val="C00000"/>
                </a:solidFill>
                <a:latin typeface="Cambria" panose="02040503050406030204" pitchFamily="18" charset="0"/>
                <a:ea typeface="Cambria" panose="02040503050406030204" pitchFamily="18" charset="0"/>
              </a:rPr>
              <a:t>thế</a:t>
            </a:r>
            <a:r>
              <a:rPr lang="en-US" sz="3600" i="1" dirty="0">
                <a:solidFill>
                  <a:srgbClr val="C00000"/>
                </a:solidFill>
                <a:latin typeface="Cambria" panose="02040503050406030204" pitchFamily="18" charset="0"/>
                <a:ea typeface="Cambria" panose="02040503050406030204" pitchFamily="18" charset="0"/>
              </a:rPr>
              <a:t> </a:t>
            </a:r>
            <a:r>
              <a:rPr lang="en-US" sz="3600" i="1" dirty="0" err="1">
                <a:solidFill>
                  <a:srgbClr val="C00000"/>
                </a:solidFill>
                <a:latin typeface="Cambria" panose="02040503050406030204" pitchFamily="18" charset="0"/>
                <a:ea typeface="Cambria" panose="02040503050406030204" pitchFamily="18" charset="0"/>
              </a:rPr>
              <a:t>nào</a:t>
            </a:r>
            <a:r>
              <a:rPr lang="en-US" sz="3600" i="1" dirty="0">
                <a:solidFill>
                  <a:srgbClr val="C00000"/>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2400323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randombar(horizontal)">
                                      <p:cBhvr>
                                        <p:cTn id="15" dur="500"/>
                                        <p:tgtEl>
                                          <p:spTgt spid="2"/>
                                        </p:tgtEl>
                                      </p:cBhvr>
                                    </p:animEffect>
                                  </p:childTnLst>
                                </p:cTn>
                              </p:par>
                              <p:par>
                                <p:cTn id="16" presetID="14" presetClass="entr" presetSubtype="10"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randombar(horizontal)">
                                      <p:cBhvr>
                                        <p:cTn id="18" dur="500"/>
                                        <p:tgtEl>
                                          <p:spTgt spid="5"/>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randombar(horizontal)">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 grpId="0"/>
      <p:bldP spid="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extLst>
              <a:ext uri="{BEBA8EAE-BF5A-486C-A8C5-ECC9F3942E4B}">
                <a14:imgProps xmlns:a14="http://schemas.microsoft.com/office/drawing/2010/main">
                  <a14:imgLayer r:embed="rId3">
                    <a14:imgEffect>
                      <a14:backgroundRemoval t="9940" b="100000" l="325" r="97238">
                        <a14:foregroundMark x1="78300" y1="34679" x2="73438" y2="35611"/>
                        <a14:foregroundMark x1="32288" y1="90925" x2="41750" y2="90237"/>
                        <a14:foregroundMark x1="62925" y1="82294" x2="59375" y2="84868"/>
                        <a14:foregroundMark x1="77913" y1="88130" x2="69888" y2="94675"/>
                      </a14:backgroundRemoval>
                    </a14:imgEffect>
                  </a14:imgLayer>
                </a14:imgProps>
              </a:ext>
            </a:extLst>
          </a:blip>
          <a:stretch>
            <a:fillRect/>
          </a:stretch>
        </p:blipFill>
        <p:spPr>
          <a:xfrm>
            <a:off x="-410307" y="1008185"/>
            <a:ext cx="13071230" cy="6294490"/>
          </a:xfrm>
          <a:prstGeom prst="rect">
            <a:avLst/>
          </a:prstGeom>
        </p:spPr>
      </p:pic>
      <p:sp>
        <p:nvSpPr>
          <p:cNvPr id="6" name="Rounded Rectangle 5"/>
          <p:cNvSpPr/>
          <p:nvPr/>
        </p:nvSpPr>
        <p:spPr>
          <a:xfrm>
            <a:off x="106680" y="1711246"/>
            <a:ext cx="11871960" cy="1789320"/>
          </a:xfrm>
          <a:custGeom>
            <a:avLst/>
            <a:gdLst>
              <a:gd name="connsiteX0" fmla="*/ 0 w 10058400"/>
              <a:gd name="connsiteY0" fmla="*/ 507766 h 4998676"/>
              <a:gd name="connsiteX1" fmla="*/ 507766 w 10058400"/>
              <a:gd name="connsiteY1" fmla="*/ 0 h 4998676"/>
              <a:gd name="connsiteX2" fmla="*/ 9550634 w 10058400"/>
              <a:gd name="connsiteY2" fmla="*/ 0 h 4998676"/>
              <a:gd name="connsiteX3" fmla="*/ 10058400 w 10058400"/>
              <a:gd name="connsiteY3" fmla="*/ 507766 h 4998676"/>
              <a:gd name="connsiteX4" fmla="*/ 10058400 w 10058400"/>
              <a:gd name="connsiteY4" fmla="*/ 4490910 h 4998676"/>
              <a:gd name="connsiteX5" fmla="*/ 9550634 w 10058400"/>
              <a:gd name="connsiteY5" fmla="*/ 4998676 h 4998676"/>
              <a:gd name="connsiteX6" fmla="*/ 507766 w 10058400"/>
              <a:gd name="connsiteY6" fmla="*/ 4998676 h 4998676"/>
              <a:gd name="connsiteX7" fmla="*/ 0 w 10058400"/>
              <a:gd name="connsiteY7" fmla="*/ 4490910 h 4998676"/>
              <a:gd name="connsiteX8" fmla="*/ 0 w 10058400"/>
              <a:gd name="connsiteY8" fmla="*/ 507766 h 4998676"/>
              <a:gd name="connsiteX0" fmla="*/ 0 w 10058400"/>
              <a:gd name="connsiteY0" fmla="*/ 507766 h 4998676"/>
              <a:gd name="connsiteX1" fmla="*/ 507766 w 10058400"/>
              <a:gd name="connsiteY1" fmla="*/ 0 h 4998676"/>
              <a:gd name="connsiteX2" fmla="*/ 9550634 w 10058400"/>
              <a:gd name="connsiteY2" fmla="*/ 0 h 4998676"/>
              <a:gd name="connsiteX3" fmla="*/ 10058400 w 10058400"/>
              <a:gd name="connsiteY3" fmla="*/ 507766 h 4998676"/>
              <a:gd name="connsiteX4" fmla="*/ 10058400 w 10058400"/>
              <a:gd name="connsiteY4" fmla="*/ 4490910 h 4998676"/>
              <a:gd name="connsiteX5" fmla="*/ 9550634 w 10058400"/>
              <a:gd name="connsiteY5" fmla="*/ 4998676 h 4998676"/>
              <a:gd name="connsiteX6" fmla="*/ 507766 w 10058400"/>
              <a:gd name="connsiteY6" fmla="*/ 4998676 h 4998676"/>
              <a:gd name="connsiteX7" fmla="*/ 0 w 10058400"/>
              <a:gd name="connsiteY7" fmla="*/ 4490910 h 4998676"/>
              <a:gd name="connsiteX8" fmla="*/ 0 w 10058400"/>
              <a:gd name="connsiteY8" fmla="*/ 507766 h 4998676"/>
              <a:gd name="connsiteX0" fmla="*/ 0 w 10058400"/>
              <a:gd name="connsiteY0" fmla="*/ 507766 h 4998676"/>
              <a:gd name="connsiteX1" fmla="*/ 507766 w 10058400"/>
              <a:gd name="connsiteY1" fmla="*/ 0 h 4998676"/>
              <a:gd name="connsiteX2" fmla="*/ 9550634 w 10058400"/>
              <a:gd name="connsiteY2" fmla="*/ 0 h 4998676"/>
              <a:gd name="connsiteX3" fmla="*/ 10058400 w 10058400"/>
              <a:gd name="connsiteY3" fmla="*/ 507766 h 4998676"/>
              <a:gd name="connsiteX4" fmla="*/ 10058400 w 10058400"/>
              <a:gd name="connsiteY4" fmla="*/ 4490910 h 4998676"/>
              <a:gd name="connsiteX5" fmla="*/ 9550634 w 10058400"/>
              <a:gd name="connsiteY5" fmla="*/ 4998676 h 4998676"/>
              <a:gd name="connsiteX6" fmla="*/ 507766 w 10058400"/>
              <a:gd name="connsiteY6" fmla="*/ 4998676 h 4998676"/>
              <a:gd name="connsiteX7" fmla="*/ 0 w 10058400"/>
              <a:gd name="connsiteY7" fmla="*/ 4490910 h 4998676"/>
              <a:gd name="connsiteX8" fmla="*/ 0 w 10058400"/>
              <a:gd name="connsiteY8" fmla="*/ 507766 h 4998676"/>
              <a:gd name="connsiteX0" fmla="*/ 0 w 10058400"/>
              <a:gd name="connsiteY0" fmla="*/ 507766 h 4998676"/>
              <a:gd name="connsiteX1" fmla="*/ 507766 w 10058400"/>
              <a:gd name="connsiteY1" fmla="*/ 0 h 4998676"/>
              <a:gd name="connsiteX2" fmla="*/ 9550634 w 10058400"/>
              <a:gd name="connsiteY2" fmla="*/ 0 h 4998676"/>
              <a:gd name="connsiteX3" fmla="*/ 10058400 w 10058400"/>
              <a:gd name="connsiteY3" fmla="*/ 507766 h 4998676"/>
              <a:gd name="connsiteX4" fmla="*/ 10058400 w 10058400"/>
              <a:gd name="connsiteY4" fmla="*/ 4490910 h 4998676"/>
              <a:gd name="connsiteX5" fmla="*/ 9550634 w 10058400"/>
              <a:gd name="connsiteY5" fmla="*/ 4998676 h 4998676"/>
              <a:gd name="connsiteX6" fmla="*/ 507766 w 10058400"/>
              <a:gd name="connsiteY6" fmla="*/ 4998676 h 4998676"/>
              <a:gd name="connsiteX7" fmla="*/ 0 w 10058400"/>
              <a:gd name="connsiteY7" fmla="*/ 4490910 h 4998676"/>
              <a:gd name="connsiteX8" fmla="*/ 0 w 10058400"/>
              <a:gd name="connsiteY8" fmla="*/ 507766 h 4998676"/>
              <a:gd name="connsiteX0" fmla="*/ 0 w 10058400"/>
              <a:gd name="connsiteY0" fmla="*/ 507766 h 4998676"/>
              <a:gd name="connsiteX1" fmla="*/ 507766 w 10058400"/>
              <a:gd name="connsiteY1" fmla="*/ 0 h 4998676"/>
              <a:gd name="connsiteX2" fmla="*/ 9550634 w 10058400"/>
              <a:gd name="connsiteY2" fmla="*/ 0 h 4998676"/>
              <a:gd name="connsiteX3" fmla="*/ 10058400 w 10058400"/>
              <a:gd name="connsiteY3" fmla="*/ 507766 h 4998676"/>
              <a:gd name="connsiteX4" fmla="*/ 10058400 w 10058400"/>
              <a:gd name="connsiteY4" fmla="*/ 4490910 h 4998676"/>
              <a:gd name="connsiteX5" fmla="*/ 9550634 w 10058400"/>
              <a:gd name="connsiteY5" fmla="*/ 4998676 h 4998676"/>
              <a:gd name="connsiteX6" fmla="*/ 507766 w 10058400"/>
              <a:gd name="connsiteY6" fmla="*/ 4998676 h 4998676"/>
              <a:gd name="connsiteX7" fmla="*/ 0 w 10058400"/>
              <a:gd name="connsiteY7" fmla="*/ 4490910 h 4998676"/>
              <a:gd name="connsiteX8" fmla="*/ 0 w 10058400"/>
              <a:gd name="connsiteY8" fmla="*/ 507766 h 4998676"/>
              <a:gd name="connsiteX0" fmla="*/ 0 w 10058400"/>
              <a:gd name="connsiteY0" fmla="*/ 507766 h 4998676"/>
              <a:gd name="connsiteX1" fmla="*/ 507766 w 10058400"/>
              <a:gd name="connsiteY1" fmla="*/ 0 h 4998676"/>
              <a:gd name="connsiteX2" fmla="*/ 9550634 w 10058400"/>
              <a:gd name="connsiteY2" fmla="*/ 0 h 4998676"/>
              <a:gd name="connsiteX3" fmla="*/ 10058400 w 10058400"/>
              <a:gd name="connsiteY3" fmla="*/ 507766 h 4998676"/>
              <a:gd name="connsiteX4" fmla="*/ 10058400 w 10058400"/>
              <a:gd name="connsiteY4" fmla="*/ 4490910 h 4998676"/>
              <a:gd name="connsiteX5" fmla="*/ 9550634 w 10058400"/>
              <a:gd name="connsiteY5" fmla="*/ 4998676 h 4998676"/>
              <a:gd name="connsiteX6" fmla="*/ 507766 w 10058400"/>
              <a:gd name="connsiteY6" fmla="*/ 4998676 h 4998676"/>
              <a:gd name="connsiteX7" fmla="*/ 0 w 10058400"/>
              <a:gd name="connsiteY7" fmla="*/ 4490910 h 4998676"/>
              <a:gd name="connsiteX8" fmla="*/ 0 w 10058400"/>
              <a:gd name="connsiteY8" fmla="*/ 507766 h 4998676"/>
              <a:gd name="connsiteX0" fmla="*/ 0 w 10058400"/>
              <a:gd name="connsiteY0" fmla="*/ 507766 h 4998676"/>
              <a:gd name="connsiteX1" fmla="*/ 507766 w 10058400"/>
              <a:gd name="connsiteY1" fmla="*/ 0 h 4998676"/>
              <a:gd name="connsiteX2" fmla="*/ 9550634 w 10058400"/>
              <a:gd name="connsiteY2" fmla="*/ 0 h 4998676"/>
              <a:gd name="connsiteX3" fmla="*/ 10058400 w 10058400"/>
              <a:gd name="connsiteY3" fmla="*/ 507766 h 4998676"/>
              <a:gd name="connsiteX4" fmla="*/ 10058400 w 10058400"/>
              <a:gd name="connsiteY4" fmla="*/ 4490910 h 4998676"/>
              <a:gd name="connsiteX5" fmla="*/ 9550634 w 10058400"/>
              <a:gd name="connsiteY5" fmla="*/ 4998676 h 4998676"/>
              <a:gd name="connsiteX6" fmla="*/ 507766 w 10058400"/>
              <a:gd name="connsiteY6" fmla="*/ 4998676 h 4998676"/>
              <a:gd name="connsiteX7" fmla="*/ 0 w 10058400"/>
              <a:gd name="connsiteY7" fmla="*/ 4490910 h 4998676"/>
              <a:gd name="connsiteX8" fmla="*/ 0 w 10058400"/>
              <a:gd name="connsiteY8" fmla="*/ 507766 h 4998676"/>
              <a:gd name="connsiteX0" fmla="*/ 0 w 10058400"/>
              <a:gd name="connsiteY0" fmla="*/ 507766 h 4998676"/>
              <a:gd name="connsiteX1" fmla="*/ 507766 w 10058400"/>
              <a:gd name="connsiteY1" fmla="*/ 0 h 4998676"/>
              <a:gd name="connsiteX2" fmla="*/ 9550634 w 10058400"/>
              <a:gd name="connsiteY2" fmla="*/ 0 h 4998676"/>
              <a:gd name="connsiteX3" fmla="*/ 10058400 w 10058400"/>
              <a:gd name="connsiteY3" fmla="*/ 507766 h 4998676"/>
              <a:gd name="connsiteX4" fmla="*/ 10058400 w 10058400"/>
              <a:gd name="connsiteY4" fmla="*/ 4490910 h 4998676"/>
              <a:gd name="connsiteX5" fmla="*/ 9550634 w 10058400"/>
              <a:gd name="connsiteY5" fmla="*/ 4998676 h 4998676"/>
              <a:gd name="connsiteX6" fmla="*/ 507766 w 10058400"/>
              <a:gd name="connsiteY6" fmla="*/ 4998676 h 4998676"/>
              <a:gd name="connsiteX7" fmla="*/ 0 w 10058400"/>
              <a:gd name="connsiteY7" fmla="*/ 4490910 h 4998676"/>
              <a:gd name="connsiteX8" fmla="*/ 0 w 10058400"/>
              <a:gd name="connsiteY8" fmla="*/ 507766 h 4998676"/>
              <a:gd name="connsiteX0" fmla="*/ 0 w 10058400"/>
              <a:gd name="connsiteY0" fmla="*/ 507766 h 4998676"/>
              <a:gd name="connsiteX1" fmla="*/ 507766 w 10058400"/>
              <a:gd name="connsiteY1" fmla="*/ 0 h 4998676"/>
              <a:gd name="connsiteX2" fmla="*/ 9550634 w 10058400"/>
              <a:gd name="connsiteY2" fmla="*/ 0 h 4998676"/>
              <a:gd name="connsiteX3" fmla="*/ 10058400 w 10058400"/>
              <a:gd name="connsiteY3" fmla="*/ 507766 h 4998676"/>
              <a:gd name="connsiteX4" fmla="*/ 10058400 w 10058400"/>
              <a:gd name="connsiteY4" fmla="*/ 4490910 h 4998676"/>
              <a:gd name="connsiteX5" fmla="*/ 9550634 w 10058400"/>
              <a:gd name="connsiteY5" fmla="*/ 4998676 h 4998676"/>
              <a:gd name="connsiteX6" fmla="*/ 507766 w 10058400"/>
              <a:gd name="connsiteY6" fmla="*/ 4998676 h 4998676"/>
              <a:gd name="connsiteX7" fmla="*/ 0 w 10058400"/>
              <a:gd name="connsiteY7" fmla="*/ 4490910 h 4998676"/>
              <a:gd name="connsiteX8" fmla="*/ 0 w 10058400"/>
              <a:gd name="connsiteY8" fmla="*/ 507766 h 4998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58400" h="4998676">
                <a:moveTo>
                  <a:pt x="0" y="507766"/>
                </a:moveTo>
                <a:cubicBezTo>
                  <a:pt x="0" y="227335"/>
                  <a:pt x="227335" y="0"/>
                  <a:pt x="507766" y="0"/>
                </a:cubicBezTo>
                <a:cubicBezTo>
                  <a:pt x="3024344" y="196770"/>
                  <a:pt x="6605794" y="243069"/>
                  <a:pt x="9550634" y="0"/>
                </a:cubicBezTo>
                <a:cubicBezTo>
                  <a:pt x="9831065" y="0"/>
                  <a:pt x="10058400" y="227335"/>
                  <a:pt x="10058400" y="507766"/>
                </a:cubicBezTo>
                <a:cubicBezTo>
                  <a:pt x="9884780" y="1847056"/>
                  <a:pt x="9919504" y="3475712"/>
                  <a:pt x="10058400" y="4490910"/>
                </a:cubicBezTo>
                <a:cubicBezTo>
                  <a:pt x="10058400" y="4771341"/>
                  <a:pt x="9831065" y="4998676"/>
                  <a:pt x="9550634" y="4998676"/>
                </a:cubicBezTo>
                <a:cubicBezTo>
                  <a:pt x="6582644" y="4790332"/>
                  <a:pt x="3533629" y="4790332"/>
                  <a:pt x="507766" y="4998676"/>
                </a:cubicBezTo>
                <a:cubicBezTo>
                  <a:pt x="227335" y="4998676"/>
                  <a:pt x="0" y="4771341"/>
                  <a:pt x="0" y="4490910"/>
                </a:cubicBezTo>
                <a:cubicBezTo>
                  <a:pt x="219919" y="3371539"/>
                  <a:pt x="300942" y="1904929"/>
                  <a:pt x="0" y="507766"/>
                </a:cubicBezTo>
                <a:close/>
              </a:path>
            </a:pathLst>
          </a:custGeom>
          <a:solidFill>
            <a:schemeClr val="bg1">
              <a:alpha val="87000"/>
            </a:schemeClr>
          </a:solidFill>
          <a:ln w="571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349348" y="1821076"/>
            <a:ext cx="11354972" cy="1569660"/>
          </a:xfrm>
          <a:prstGeom prst="rect">
            <a:avLst/>
          </a:prstGeom>
          <a:noFill/>
          <a:ln w="57150">
            <a:noFill/>
          </a:ln>
        </p:spPr>
        <p:txBody>
          <a:bodyPr wrap="square">
            <a:spAutoFit/>
          </a:bodyPr>
          <a:lstStyle/>
          <a:p>
            <a:pPr algn="just"/>
            <a:r>
              <a:rPr lang="vi-VN" sz="3200" dirty="0">
                <a:latin typeface="Cambria" panose="02040503050406030204" pitchFamily="18" charset="0"/>
                <a:ea typeface="Cambria" panose="02040503050406030204" pitchFamily="18" charset="0"/>
              </a:rPr>
              <a:t>Cần thiết phải bảo vệ bầu không khí trong lành vì không khí duy trì sự sống của con người, bầu không khí có sạch thì mới giảm tỉ lệ mắc các loại bệnh về mắt và hô hấp ở con người.</a:t>
            </a:r>
          </a:p>
        </p:txBody>
      </p:sp>
      <p:sp>
        <p:nvSpPr>
          <p:cNvPr id="7" name="Rounded Rectangle 3"/>
          <p:cNvSpPr/>
          <p:nvPr/>
        </p:nvSpPr>
        <p:spPr>
          <a:xfrm>
            <a:off x="969406" y="194612"/>
            <a:ext cx="9322683" cy="1423338"/>
          </a:xfrm>
          <a:custGeom>
            <a:avLst/>
            <a:gdLst>
              <a:gd name="connsiteX0" fmla="*/ 0 w 8862647"/>
              <a:gd name="connsiteY0" fmla="*/ 219812 h 1318847"/>
              <a:gd name="connsiteX1" fmla="*/ 219812 w 8862647"/>
              <a:gd name="connsiteY1" fmla="*/ 0 h 1318847"/>
              <a:gd name="connsiteX2" fmla="*/ 8642835 w 8862647"/>
              <a:gd name="connsiteY2" fmla="*/ 0 h 1318847"/>
              <a:gd name="connsiteX3" fmla="*/ 8862647 w 8862647"/>
              <a:gd name="connsiteY3" fmla="*/ 219812 h 1318847"/>
              <a:gd name="connsiteX4" fmla="*/ 8862647 w 8862647"/>
              <a:gd name="connsiteY4" fmla="*/ 1099035 h 1318847"/>
              <a:gd name="connsiteX5" fmla="*/ 8642835 w 8862647"/>
              <a:gd name="connsiteY5" fmla="*/ 1318847 h 1318847"/>
              <a:gd name="connsiteX6" fmla="*/ 219812 w 8862647"/>
              <a:gd name="connsiteY6" fmla="*/ 1318847 h 1318847"/>
              <a:gd name="connsiteX7" fmla="*/ 0 w 8862647"/>
              <a:gd name="connsiteY7" fmla="*/ 1099035 h 1318847"/>
              <a:gd name="connsiteX8" fmla="*/ 0 w 8862647"/>
              <a:gd name="connsiteY8" fmla="*/ 219812 h 1318847"/>
              <a:gd name="connsiteX0" fmla="*/ 0 w 8862647"/>
              <a:gd name="connsiteY0" fmla="*/ 219812 h 1318847"/>
              <a:gd name="connsiteX1" fmla="*/ 219812 w 8862647"/>
              <a:gd name="connsiteY1" fmla="*/ 0 h 1318847"/>
              <a:gd name="connsiteX2" fmla="*/ 8642835 w 8862647"/>
              <a:gd name="connsiteY2" fmla="*/ 0 h 1318847"/>
              <a:gd name="connsiteX3" fmla="*/ 8862647 w 8862647"/>
              <a:gd name="connsiteY3" fmla="*/ 219812 h 1318847"/>
              <a:gd name="connsiteX4" fmla="*/ 8862647 w 8862647"/>
              <a:gd name="connsiteY4" fmla="*/ 1099035 h 1318847"/>
              <a:gd name="connsiteX5" fmla="*/ 8642835 w 8862647"/>
              <a:gd name="connsiteY5" fmla="*/ 1318847 h 1318847"/>
              <a:gd name="connsiteX6" fmla="*/ 219812 w 8862647"/>
              <a:gd name="connsiteY6" fmla="*/ 1318847 h 1318847"/>
              <a:gd name="connsiteX7" fmla="*/ 0 w 8862647"/>
              <a:gd name="connsiteY7" fmla="*/ 1099035 h 1318847"/>
              <a:gd name="connsiteX8" fmla="*/ 0 w 8862647"/>
              <a:gd name="connsiteY8" fmla="*/ 219812 h 1318847"/>
              <a:gd name="connsiteX0" fmla="*/ 0 w 8862647"/>
              <a:gd name="connsiteY0" fmla="*/ 253314 h 1352349"/>
              <a:gd name="connsiteX1" fmla="*/ 219812 w 8862647"/>
              <a:gd name="connsiteY1" fmla="*/ 33502 h 1352349"/>
              <a:gd name="connsiteX2" fmla="*/ 8642835 w 8862647"/>
              <a:gd name="connsiteY2" fmla="*/ 33502 h 1352349"/>
              <a:gd name="connsiteX3" fmla="*/ 8862647 w 8862647"/>
              <a:gd name="connsiteY3" fmla="*/ 253314 h 1352349"/>
              <a:gd name="connsiteX4" fmla="*/ 8862647 w 8862647"/>
              <a:gd name="connsiteY4" fmla="*/ 1132537 h 1352349"/>
              <a:gd name="connsiteX5" fmla="*/ 8642835 w 8862647"/>
              <a:gd name="connsiteY5" fmla="*/ 1352349 h 1352349"/>
              <a:gd name="connsiteX6" fmla="*/ 219812 w 8862647"/>
              <a:gd name="connsiteY6" fmla="*/ 1352349 h 1352349"/>
              <a:gd name="connsiteX7" fmla="*/ 0 w 8862647"/>
              <a:gd name="connsiteY7" fmla="*/ 1132537 h 1352349"/>
              <a:gd name="connsiteX8" fmla="*/ 0 w 8862647"/>
              <a:gd name="connsiteY8" fmla="*/ 253314 h 1352349"/>
              <a:gd name="connsiteX0" fmla="*/ 0 w 8862647"/>
              <a:gd name="connsiteY0" fmla="*/ 253314 h 1352349"/>
              <a:gd name="connsiteX1" fmla="*/ 219812 w 8862647"/>
              <a:gd name="connsiteY1" fmla="*/ 33502 h 1352349"/>
              <a:gd name="connsiteX2" fmla="*/ 8642835 w 8862647"/>
              <a:gd name="connsiteY2" fmla="*/ 33502 h 1352349"/>
              <a:gd name="connsiteX3" fmla="*/ 8862647 w 8862647"/>
              <a:gd name="connsiteY3" fmla="*/ 253314 h 1352349"/>
              <a:gd name="connsiteX4" fmla="*/ 8862647 w 8862647"/>
              <a:gd name="connsiteY4" fmla="*/ 1132537 h 1352349"/>
              <a:gd name="connsiteX5" fmla="*/ 8642835 w 8862647"/>
              <a:gd name="connsiteY5" fmla="*/ 1352349 h 1352349"/>
              <a:gd name="connsiteX6" fmla="*/ 219812 w 8862647"/>
              <a:gd name="connsiteY6" fmla="*/ 1352349 h 1352349"/>
              <a:gd name="connsiteX7" fmla="*/ 0 w 8862647"/>
              <a:gd name="connsiteY7" fmla="*/ 1132537 h 1352349"/>
              <a:gd name="connsiteX8" fmla="*/ 0 w 8862647"/>
              <a:gd name="connsiteY8" fmla="*/ 253314 h 1352349"/>
              <a:gd name="connsiteX0" fmla="*/ 0 w 8862647"/>
              <a:gd name="connsiteY0" fmla="*/ 253314 h 1352349"/>
              <a:gd name="connsiteX1" fmla="*/ 219812 w 8862647"/>
              <a:gd name="connsiteY1" fmla="*/ 33502 h 1352349"/>
              <a:gd name="connsiteX2" fmla="*/ 8642835 w 8862647"/>
              <a:gd name="connsiteY2" fmla="*/ 33502 h 1352349"/>
              <a:gd name="connsiteX3" fmla="*/ 8862647 w 8862647"/>
              <a:gd name="connsiteY3" fmla="*/ 253314 h 1352349"/>
              <a:gd name="connsiteX4" fmla="*/ 8862647 w 8862647"/>
              <a:gd name="connsiteY4" fmla="*/ 1132537 h 1352349"/>
              <a:gd name="connsiteX5" fmla="*/ 8642835 w 8862647"/>
              <a:gd name="connsiteY5" fmla="*/ 1352349 h 1352349"/>
              <a:gd name="connsiteX6" fmla="*/ 219812 w 8862647"/>
              <a:gd name="connsiteY6" fmla="*/ 1352349 h 1352349"/>
              <a:gd name="connsiteX7" fmla="*/ 0 w 8862647"/>
              <a:gd name="connsiteY7" fmla="*/ 1132537 h 1352349"/>
              <a:gd name="connsiteX8" fmla="*/ 0 w 8862647"/>
              <a:gd name="connsiteY8" fmla="*/ 253314 h 1352349"/>
              <a:gd name="connsiteX0" fmla="*/ 0 w 8862647"/>
              <a:gd name="connsiteY0" fmla="*/ 253314 h 1352349"/>
              <a:gd name="connsiteX1" fmla="*/ 219812 w 8862647"/>
              <a:gd name="connsiteY1" fmla="*/ 33502 h 1352349"/>
              <a:gd name="connsiteX2" fmla="*/ 8642835 w 8862647"/>
              <a:gd name="connsiteY2" fmla="*/ 33502 h 1352349"/>
              <a:gd name="connsiteX3" fmla="*/ 8862647 w 8862647"/>
              <a:gd name="connsiteY3" fmla="*/ 253314 h 1352349"/>
              <a:gd name="connsiteX4" fmla="*/ 8862647 w 8862647"/>
              <a:gd name="connsiteY4" fmla="*/ 1132537 h 1352349"/>
              <a:gd name="connsiteX5" fmla="*/ 8642835 w 8862647"/>
              <a:gd name="connsiteY5" fmla="*/ 1352349 h 1352349"/>
              <a:gd name="connsiteX6" fmla="*/ 219812 w 8862647"/>
              <a:gd name="connsiteY6" fmla="*/ 1352349 h 1352349"/>
              <a:gd name="connsiteX7" fmla="*/ 0 w 8862647"/>
              <a:gd name="connsiteY7" fmla="*/ 1132537 h 1352349"/>
              <a:gd name="connsiteX8" fmla="*/ 0 w 8862647"/>
              <a:gd name="connsiteY8" fmla="*/ 253314 h 1352349"/>
              <a:gd name="connsiteX0" fmla="*/ 0 w 8862647"/>
              <a:gd name="connsiteY0" fmla="*/ 249367 h 1348402"/>
              <a:gd name="connsiteX1" fmla="*/ 219812 w 8862647"/>
              <a:gd name="connsiteY1" fmla="*/ 29555 h 1348402"/>
              <a:gd name="connsiteX2" fmla="*/ 8642835 w 8862647"/>
              <a:gd name="connsiteY2" fmla="*/ 29555 h 1348402"/>
              <a:gd name="connsiteX3" fmla="*/ 8862647 w 8862647"/>
              <a:gd name="connsiteY3" fmla="*/ 249367 h 1348402"/>
              <a:gd name="connsiteX4" fmla="*/ 8862647 w 8862647"/>
              <a:gd name="connsiteY4" fmla="*/ 1128590 h 1348402"/>
              <a:gd name="connsiteX5" fmla="*/ 8642835 w 8862647"/>
              <a:gd name="connsiteY5" fmla="*/ 1348402 h 1348402"/>
              <a:gd name="connsiteX6" fmla="*/ 219812 w 8862647"/>
              <a:gd name="connsiteY6" fmla="*/ 1348402 h 1348402"/>
              <a:gd name="connsiteX7" fmla="*/ 0 w 8862647"/>
              <a:gd name="connsiteY7" fmla="*/ 1128590 h 1348402"/>
              <a:gd name="connsiteX8" fmla="*/ 0 w 8862647"/>
              <a:gd name="connsiteY8" fmla="*/ 249367 h 1348402"/>
              <a:gd name="connsiteX0" fmla="*/ 0 w 8862647"/>
              <a:gd name="connsiteY0" fmla="*/ 249367 h 1348402"/>
              <a:gd name="connsiteX1" fmla="*/ 219812 w 8862647"/>
              <a:gd name="connsiteY1" fmla="*/ 29555 h 1348402"/>
              <a:gd name="connsiteX2" fmla="*/ 8642835 w 8862647"/>
              <a:gd name="connsiteY2" fmla="*/ 29555 h 1348402"/>
              <a:gd name="connsiteX3" fmla="*/ 8862647 w 8862647"/>
              <a:gd name="connsiteY3" fmla="*/ 249367 h 1348402"/>
              <a:gd name="connsiteX4" fmla="*/ 8862647 w 8862647"/>
              <a:gd name="connsiteY4" fmla="*/ 1128590 h 1348402"/>
              <a:gd name="connsiteX5" fmla="*/ 8642835 w 8862647"/>
              <a:gd name="connsiteY5" fmla="*/ 1348402 h 1348402"/>
              <a:gd name="connsiteX6" fmla="*/ 219812 w 8862647"/>
              <a:gd name="connsiteY6" fmla="*/ 1348402 h 1348402"/>
              <a:gd name="connsiteX7" fmla="*/ 0 w 8862647"/>
              <a:gd name="connsiteY7" fmla="*/ 1128590 h 1348402"/>
              <a:gd name="connsiteX8" fmla="*/ 0 w 8862647"/>
              <a:gd name="connsiteY8" fmla="*/ 249367 h 1348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62647" h="1348402">
                <a:moveTo>
                  <a:pt x="0" y="249367"/>
                </a:moveTo>
                <a:cubicBezTo>
                  <a:pt x="0" y="127968"/>
                  <a:pt x="98413" y="29555"/>
                  <a:pt x="219812" y="29555"/>
                </a:cubicBezTo>
                <a:cubicBezTo>
                  <a:pt x="2895601" y="143855"/>
                  <a:pt x="5940668" y="-75953"/>
                  <a:pt x="8642835" y="29555"/>
                </a:cubicBezTo>
                <a:cubicBezTo>
                  <a:pt x="8764234" y="29555"/>
                  <a:pt x="8862647" y="127968"/>
                  <a:pt x="8862647" y="249367"/>
                </a:cubicBezTo>
                <a:cubicBezTo>
                  <a:pt x="8765931" y="683118"/>
                  <a:pt x="8862647" y="835516"/>
                  <a:pt x="8862647" y="1128590"/>
                </a:cubicBezTo>
                <a:cubicBezTo>
                  <a:pt x="8862647" y="1249989"/>
                  <a:pt x="8764234" y="1348402"/>
                  <a:pt x="8642835" y="1348402"/>
                </a:cubicBezTo>
                <a:cubicBezTo>
                  <a:pt x="5843953" y="1260479"/>
                  <a:pt x="2921979" y="1225309"/>
                  <a:pt x="219812" y="1348402"/>
                </a:cubicBezTo>
                <a:cubicBezTo>
                  <a:pt x="98413" y="1348402"/>
                  <a:pt x="0" y="1249989"/>
                  <a:pt x="0" y="1128590"/>
                </a:cubicBezTo>
                <a:cubicBezTo>
                  <a:pt x="114300" y="853100"/>
                  <a:pt x="0" y="542441"/>
                  <a:pt x="0" y="249367"/>
                </a:cubicBezTo>
                <a:close/>
              </a:path>
            </a:pathLst>
          </a:custGeom>
          <a:solidFill>
            <a:schemeClr val="bg1"/>
          </a:solidFill>
          <a:ln w="5715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i="1" dirty="0">
                <a:solidFill>
                  <a:srgbClr val="C00000"/>
                </a:solidFill>
                <a:latin typeface="Cambria" panose="02040503050406030204" pitchFamily="18" charset="0"/>
                <a:ea typeface="Cambria" panose="02040503050406030204" pitchFamily="18" charset="0"/>
              </a:rPr>
              <a:t>2. </a:t>
            </a:r>
            <a:r>
              <a:rPr lang="en-US" sz="3600" b="1" i="1" dirty="0" err="1">
                <a:solidFill>
                  <a:srgbClr val="C00000"/>
                </a:solidFill>
                <a:latin typeface="Cambria" panose="02040503050406030204" pitchFamily="18" charset="0"/>
                <a:ea typeface="Cambria" panose="02040503050406030204" pitchFamily="18" charset="0"/>
              </a:rPr>
              <a:t>Vì</a:t>
            </a:r>
            <a:r>
              <a:rPr lang="en-US" sz="3600" b="1" i="1" dirty="0">
                <a:solidFill>
                  <a:srgbClr val="C00000"/>
                </a:solidFill>
                <a:latin typeface="Cambria" panose="02040503050406030204" pitchFamily="18" charset="0"/>
                <a:ea typeface="Cambria" panose="02040503050406030204" pitchFamily="18" charset="0"/>
              </a:rPr>
              <a:t> </a:t>
            </a:r>
            <a:r>
              <a:rPr lang="en-US" sz="3600" b="1" i="1" dirty="0" err="1">
                <a:solidFill>
                  <a:srgbClr val="C00000"/>
                </a:solidFill>
                <a:latin typeface="Cambria" panose="02040503050406030204" pitchFamily="18" charset="0"/>
                <a:ea typeface="Cambria" panose="02040503050406030204" pitchFamily="18" charset="0"/>
              </a:rPr>
              <a:t>sao</a:t>
            </a:r>
            <a:r>
              <a:rPr lang="en-US" sz="3600" b="1" i="1" dirty="0">
                <a:solidFill>
                  <a:srgbClr val="C00000"/>
                </a:solidFill>
                <a:latin typeface="Cambria" panose="02040503050406030204" pitchFamily="18" charset="0"/>
                <a:ea typeface="Cambria" panose="02040503050406030204" pitchFamily="18" charset="0"/>
              </a:rPr>
              <a:t> </a:t>
            </a:r>
            <a:r>
              <a:rPr lang="en-US" sz="3600" b="1" i="1" dirty="0" err="1">
                <a:solidFill>
                  <a:srgbClr val="C00000"/>
                </a:solidFill>
                <a:latin typeface="Cambria" panose="02040503050406030204" pitchFamily="18" charset="0"/>
                <a:ea typeface="Cambria" panose="02040503050406030204" pitchFamily="18" charset="0"/>
              </a:rPr>
              <a:t>cần</a:t>
            </a:r>
            <a:r>
              <a:rPr lang="en-US" sz="3600" b="1" i="1" dirty="0">
                <a:solidFill>
                  <a:srgbClr val="C00000"/>
                </a:solidFill>
                <a:latin typeface="Cambria" panose="02040503050406030204" pitchFamily="18" charset="0"/>
                <a:ea typeface="Cambria" panose="02040503050406030204" pitchFamily="18" charset="0"/>
              </a:rPr>
              <a:t> </a:t>
            </a:r>
            <a:r>
              <a:rPr lang="en-US" sz="3600" b="1" i="1" dirty="0" err="1">
                <a:solidFill>
                  <a:srgbClr val="C00000"/>
                </a:solidFill>
                <a:latin typeface="Cambria" panose="02040503050406030204" pitchFamily="18" charset="0"/>
                <a:ea typeface="Cambria" panose="02040503050406030204" pitchFamily="18" charset="0"/>
              </a:rPr>
              <a:t>thiết</a:t>
            </a:r>
            <a:r>
              <a:rPr lang="en-US" sz="3600" b="1" i="1" dirty="0">
                <a:solidFill>
                  <a:srgbClr val="C00000"/>
                </a:solidFill>
                <a:latin typeface="Cambria" panose="02040503050406030204" pitchFamily="18" charset="0"/>
                <a:ea typeface="Cambria" panose="02040503050406030204" pitchFamily="18" charset="0"/>
              </a:rPr>
              <a:t> </a:t>
            </a:r>
            <a:r>
              <a:rPr lang="en-US" sz="3600" b="1" i="1" dirty="0" err="1">
                <a:solidFill>
                  <a:srgbClr val="C00000"/>
                </a:solidFill>
                <a:latin typeface="Cambria" panose="02040503050406030204" pitchFamily="18" charset="0"/>
                <a:ea typeface="Cambria" panose="02040503050406030204" pitchFamily="18" charset="0"/>
              </a:rPr>
              <a:t>phải</a:t>
            </a:r>
            <a:r>
              <a:rPr lang="en-US" sz="3600" b="1" i="1" dirty="0">
                <a:solidFill>
                  <a:srgbClr val="C00000"/>
                </a:solidFill>
                <a:latin typeface="Cambria" panose="02040503050406030204" pitchFamily="18" charset="0"/>
                <a:ea typeface="Cambria" panose="02040503050406030204" pitchFamily="18" charset="0"/>
              </a:rPr>
              <a:t> </a:t>
            </a:r>
            <a:r>
              <a:rPr lang="en-US" sz="3600" b="1" i="1" dirty="0" err="1">
                <a:solidFill>
                  <a:srgbClr val="C00000"/>
                </a:solidFill>
                <a:latin typeface="Cambria" panose="02040503050406030204" pitchFamily="18" charset="0"/>
                <a:ea typeface="Cambria" panose="02040503050406030204" pitchFamily="18" charset="0"/>
              </a:rPr>
              <a:t>bảo</a:t>
            </a:r>
            <a:r>
              <a:rPr lang="en-US" sz="3600" b="1" i="1" dirty="0">
                <a:solidFill>
                  <a:srgbClr val="C00000"/>
                </a:solidFill>
                <a:latin typeface="Cambria" panose="02040503050406030204" pitchFamily="18" charset="0"/>
                <a:ea typeface="Cambria" panose="02040503050406030204" pitchFamily="18" charset="0"/>
              </a:rPr>
              <a:t> </a:t>
            </a:r>
            <a:r>
              <a:rPr lang="en-US" sz="3600" b="1" i="1" dirty="0" err="1">
                <a:solidFill>
                  <a:srgbClr val="C00000"/>
                </a:solidFill>
                <a:latin typeface="Cambria" panose="02040503050406030204" pitchFamily="18" charset="0"/>
                <a:ea typeface="Cambria" panose="02040503050406030204" pitchFamily="18" charset="0"/>
              </a:rPr>
              <a:t>vệ</a:t>
            </a:r>
            <a:r>
              <a:rPr lang="en-US" sz="3600" b="1" i="1" dirty="0">
                <a:solidFill>
                  <a:srgbClr val="C00000"/>
                </a:solidFill>
                <a:latin typeface="Cambria" panose="02040503050406030204" pitchFamily="18" charset="0"/>
                <a:ea typeface="Cambria" panose="02040503050406030204" pitchFamily="18" charset="0"/>
              </a:rPr>
              <a:t> </a:t>
            </a:r>
            <a:r>
              <a:rPr lang="en-US" sz="3600" b="1" i="1" dirty="0" err="1">
                <a:solidFill>
                  <a:srgbClr val="C00000"/>
                </a:solidFill>
                <a:latin typeface="Cambria" panose="02040503050406030204" pitchFamily="18" charset="0"/>
                <a:ea typeface="Cambria" panose="02040503050406030204" pitchFamily="18" charset="0"/>
              </a:rPr>
              <a:t>bầu</a:t>
            </a:r>
            <a:r>
              <a:rPr lang="en-US" sz="3600" b="1" i="1" dirty="0">
                <a:solidFill>
                  <a:srgbClr val="C00000"/>
                </a:solidFill>
                <a:latin typeface="Cambria" panose="02040503050406030204" pitchFamily="18" charset="0"/>
                <a:ea typeface="Cambria" panose="02040503050406030204" pitchFamily="18" charset="0"/>
              </a:rPr>
              <a:t> </a:t>
            </a:r>
            <a:r>
              <a:rPr lang="en-US" sz="3600" b="1" i="1" dirty="0" err="1">
                <a:solidFill>
                  <a:srgbClr val="C00000"/>
                </a:solidFill>
                <a:latin typeface="Cambria" panose="02040503050406030204" pitchFamily="18" charset="0"/>
                <a:ea typeface="Cambria" panose="02040503050406030204" pitchFamily="18" charset="0"/>
              </a:rPr>
              <a:t>không</a:t>
            </a:r>
            <a:r>
              <a:rPr lang="en-US" sz="3600" b="1" i="1" dirty="0">
                <a:solidFill>
                  <a:srgbClr val="C00000"/>
                </a:solidFill>
                <a:latin typeface="Cambria" panose="02040503050406030204" pitchFamily="18" charset="0"/>
                <a:ea typeface="Cambria" panose="02040503050406030204" pitchFamily="18" charset="0"/>
              </a:rPr>
              <a:t> </a:t>
            </a:r>
            <a:r>
              <a:rPr lang="en-US" sz="3600" b="1" i="1" dirty="0" err="1">
                <a:solidFill>
                  <a:srgbClr val="C00000"/>
                </a:solidFill>
                <a:latin typeface="Cambria" panose="02040503050406030204" pitchFamily="18" charset="0"/>
                <a:ea typeface="Cambria" panose="02040503050406030204" pitchFamily="18" charset="0"/>
              </a:rPr>
              <a:t>khí</a:t>
            </a:r>
            <a:r>
              <a:rPr lang="en-US" sz="3600" b="1" i="1" dirty="0">
                <a:solidFill>
                  <a:srgbClr val="C00000"/>
                </a:solidFill>
                <a:latin typeface="Cambria" panose="02040503050406030204" pitchFamily="18" charset="0"/>
                <a:ea typeface="Cambria" panose="02040503050406030204" pitchFamily="18" charset="0"/>
              </a:rPr>
              <a:t> </a:t>
            </a:r>
            <a:r>
              <a:rPr lang="en-US" sz="3600" b="1" i="1" dirty="0" err="1">
                <a:solidFill>
                  <a:srgbClr val="C00000"/>
                </a:solidFill>
                <a:latin typeface="Cambria" panose="02040503050406030204" pitchFamily="18" charset="0"/>
                <a:ea typeface="Cambria" panose="02040503050406030204" pitchFamily="18" charset="0"/>
              </a:rPr>
              <a:t>trong</a:t>
            </a:r>
            <a:r>
              <a:rPr lang="en-US" sz="3600" b="1" i="1" dirty="0">
                <a:solidFill>
                  <a:srgbClr val="C00000"/>
                </a:solidFill>
                <a:latin typeface="Cambria" panose="02040503050406030204" pitchFamily="18" charset="0"/>
                <a:ea typeface="Cambria" panose="02040503050406030204" pitchFamily="18" charset="0"/>
              </a:rPr>
              <a:t> </a:t>
            </a:r>
            <a:r>
              <a:rPr lang="en-US" sz="3600" b="1" i="1" dirty="0" err="1">
                <a:solidFill>
                  <a:srgbClr val="C00000"/>
                </a:solidFill>
                <a:latin typeface="Cambria" panose="02040503050406030204" pitchFamily="18" charset="0"/>
                <a:ea typeface="Cambria" panose="02040503050406030204" pitchFamily="18" charset="0"/>
              </a:rPr>
              <a:t>lành</a:t>
            </a:r>
            <a:r>
              <a:rPr lang="en-US" sz="3600" b="1" i="1" dirty="0">
                <a:solidFill>
                  <a:srgbClr val="C00000"/>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515756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 grpId="0"/>
      <p:bldP spid="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8724" y="170110"/>
            <a:ext cx="11802648" cy="6531632"/>
          </a:xfrm>
          <a:prstGeom prst="rect">
            <a:avLst/>
          </a:prstGeom>
        </p:spPr>
      </p:pic>
      <p:sp>
        <p:nvSpPr>
          <p:cNvPr id="4" name="TextBox 3"/>
          <p:cNvSpPr txBox="1"/>
          <p:nvPr/>
        </p:nvSpPr>
        <p:spPr>
          <a:xfrm>
            <a:off x="772749" y="595826"/>
            <a:ext cx="10634597" cy="1077218"/>
          </a:xfrm>
          <a:prstGeom prst="rect">
            <a:avLst/>
          </a:prstGeom>
          <a:noFill/>
          <a:ln w="38100">
            <a:noFill/>
          </a:ln>
        </p:spPr>
        <p:txBody>
          <a:bodyPr wrap="square" rtlCol="0">
            <a:spAutoFit/>
          </a:bodyPr>
          <a:lstStyle/>
          <a:p>
            <a:pPr algn="just"/>
            <a:r>
              <a:rPr lang="en-US" sz="3200" b="1" i="1" dirty="0">
                <a:solidFill>
                  <a:srgbClr val="C00000"/>
                </a:solidFill>
                <a:latin typeface="Cambria" panose="02040503050406030204" pitchFamily="18" charset="0"/>
                <a:ea typeface="Cambria" panose="02040503050406030204" pitchFamily="18" charset="0"/>
              </a:rPr>
              <a:t>3. </a:t>
            </a:r>
            <a:r>
              <a:rPr lang="en-US" sz="3200" b="1" i="1" dirty="0" err="1">
                <a:solidFill>
                  <a:srgbClr val="C00000"/>
                </a:solidFill>
                <a:latin typeface="Cambria" panose="02040503050406030204" pitchFamily="18" charset="0"/>
                <a:ea typeface="Cambria" panose="02040503050406030204" pitchFamily="18" charset="0"/>
              </a:rPr>
              <a:t>Quan</a:t>
            </a:r>
            <a:r>
              <a:rPr lang="en-US" sz="3200" b="1" i="1" dirty="0">
                <a:solidFill>
                  <a:srgbClr val="C00000"/>
                </a:solidFill>
                <a:latin typeface="Cambria" panose="02040503050406030204" pitchFamily="18" charset="0"/>
                <a:ea typeface="Cambria" panose="02040503050406030204" pitchFamily="18" charset="0"/>
              </a:rPr>
              <a:t> </a:t>
            </a:r>
            <a:r>
              <a:rPr lang="en-US" sz="3200" b="1" i="1" dirty="0" err="1">
                <a:solidFill>
                  <a:srgbClr val="C00000"/>
                </a:solidFill>
                <a:latin typeface="Cambria" panose="02040503050406030204" pitchFamily="18" charset="0"/>
                <a:ea typeface="Cambria" panose="02040503050406030204" pitchFamily="18" charset="0"/>
              </a:rPr>
              <a:t>sát</a:t>
            </a:r>
            <a:r>
              <a:rPr lang="en-US" sz="3200" b="1" i="1" dirty="0">
                <a:solidFill>
                  <a:srgbClr val="C00000"/>
                </a:solidFill>
                <a:latin typeface="Cambria" panose="02040503050406030204" pitchFamily="18" charset="0"/>
                <a:ea typeface="Cambria" panose="02040503050406030204" pitchFamily="18" charset="0"/>
              </a:rPr>
              <a:t> </a:t>
            </a:r>
            <a:r>
              <a:rPr lang="en-US" sz="3200" b="1" i="1" dirty="0" err="1">
                <a:solidFill>
                  <a:srgbClr val="C00000"/>
                </a:solidFill>
                <a:latin typeface="Cambria" panose="02040503050406030204" pitchFamily="18" charset="0"/>
                <a:ea typeface="Cambria" panose="02040503050406030204" pitchFamily="18" charset="0"/>
              </a:rPr>
              <a:t>hình</a:t>
            </a:r>
            <a:r>
              <a:rPr lang="en-US" sz="3200" b="1" i="1" dirty="0">
                <a:solidFill>
                  <a:srgbClr val="C00000"/>
                </a:solidFill>
                <a:latin typeface="Cambria" panose="02040503050406030204" pitchFamily="18" charset="0"/>
                <a:ea typeface="Cambria" panose="02040503050406030204" pitchFamily="18" charset="0"/>
              </a:rPr>
              <a:t> 6 </a:t>
            </a:r>
            <a:r>
              <a:rPr lang="en-US" sz="3200" b="1" i="1" dirty="0" err="1">
                <a:solidFill>
                  <a:srgbClr val="C00000"/>
                </a:solidFill>
                <a:latin typeface="Cambria" panose="02040503050406030204" pitchFamily="18" charset="0"/>
                <a:ea typeface="Cambria" panose="02040503050406030204" pitchFamily="18" charset="0"/>
              </a:rPr>
              <a:t>và</a:t>
            </a:r>
            <a:r>
              <a:rPr lang="en-US" sz="3200" b="1" i="1" dirty="0">
                <a:solidFill>
                  <a:srgbClr val="C00000"/>
                </a:solidFill>
                <a:latin typeface="Cambria" panose="02040503050406030204" pitchFamily="18" charset="0"/>
                <a:ea typeface="Cambria" panose="02040503050406030204" pitchFamily="18" charset="0"/>
              </a:rPr>
              <a:t> </a:t>
            </a:r>
            <a:r>
              <a:rPr lang="en-US" sz="3200" b="1" i="1" dirty="0" err="1">
                <a:solidFill>
                  <a:srgbClr val="C00000"/>
                </a:solidFill>
                <a:latin typeface="Cambria" panose="02040503050406030204" pitchFamily="18" charset="0"/>
                <a:ea typeface="Cambria" panose="02040503050406030204" pitchFamily="18" charset="0"/>
              </a:rPr>
              <a:t>cho</a:t>
            </a:r>
            <a:r>
              <a:rPr lang="en-US" sz="3200" b="1" i="1" dirty="0">
                <a:solidFill>
                  <a:srgbClr val="C00000"/>
                </a:solidFill>
                <a:latin typeface="Cambria" panose="02040503050406030204" pitchFamily="18" charset="0"/>
                <a:ea typeface="Cambria" panose="02040503050406030204" pitchFamily="18" charset="0"/>
              </a:rPr>
              <a:t> </a:t>
            </a:r>
            <a:r>
              <a:rPr lang="en-US" sz="3200" b="1" i="1" dirty="0" err="1">
                <a:solidFill>
                  <a:srgbClr val="C00000"/>
                </a:solidFill>
                <a:latin typeface="Cambria" panose="02040503050406030204" pitchFamily="18" charset="0"/>
                <a:ea typeface="Cambria" panose="02040503050406030204" pitchFamily="18" charset="0"/>
              </a:rPr>
              <a:t>biết</a:t>
            </a:r>
            <a:r>
              <a:rPr lang="en-US" sz="3200" b="1" i="1" dirty="0">
                <a:solidFill>
                  <a:srgbClr val="C00000"/>
                </a:solidFill>
                <a:latin typeface="Cambria" panose="02040503050406030204" pitchFamily="18" charset="0"/>
                <a:ea typeface="Cambria" panose="02040503050406030204" pitchFamily="18" charset="0"/>
              </a:rPr>
              <a:t> </a:t>
            </a:r>
            <a:r>
              <a:rPr lang="en-US" sz="3200" b="1" i="1" dirty="0" err="1">
                <a:solidFill>
                  <a:srgbClr val="C00000"/>
                </a:solidFill>
                <a:latin typeface="Cambria" panose="02040503050406030204" pitchFamily="18" charset="0"/>
                <a:ea typeface="Cambria" panose="02040503050406030204" pitchFamily="18" charset="0"/>
              </a:rPr>
              <a:t>việc</a:t>
            </a:r>
            <a:r>
              <a:rPr lang="en-US" sz="3200" b="1" i="1" dirty="0">
                <a:solidFill>
                  <a:srgbClr val="C00000"/>
                </a:solidFill>
                <a:latin typeface="Cambria" panose="02040503050406030204" pitchFamily="18" charset="0"/>
                <a:ea typeface="Cambria" panose="02040503050406030204" pitchFamily="18" charset="0"/>
              </a:rPr>
              <a:t> </a:t>
            </a:r>
            <a:r>
              <a:rPr lang="en-US" sz="3200" b="1" i="1" dirty="0" err="1">
                <a:solidFill>
                  <a:srgbClr val="C00000"/>
                </a:solidFill>
                <a:latin typeface="Cambria" panose="02040503050406030204" pitchFamily="18" charset="0"/>
                <a:ea typeface="Cambria" panose="02040503050406030204" pitchFamily="18" charset="0"/>
              </a:rPr>
              <a:t>nên</a:t>
            </a:r>
            <a:r>
              <a:rPr lang="en-US" sz="3200" b="1" i="1" dirty="0">
                <a:solidFill>
                  <a:srgbClr val="C00000"/>
                </a:solidFill>
                <a:latin typeface="Cambria" panose="02040503050406030204" pitchFamily="18" charset="0"/>
                <a:ea typeface="Cambria" panose="02040503050406030204" pitchFamily="18" charset="0"/>
              </a:rPr>
              <a:t> </a:t>
            </a:r>
            <a:r>
              <a:rPr lang="en-US" sz="3200" b="1" i="1" dirty="0" err="1">
                <a:solidFill>
                  <a:srgbClr val="C00000"/>
                </a:solidFill>
                <a:latin typeface="Cambria" panose="02040503050406030204" pitchFamily="18" charset="0"/>
                <a:ea typeface="Cambria" panose="02040503050406030204" pitchFamily="18" charset="0"/>
              </a:rPr>
              <a:t>làm</a:t>
            </a:r>
            <a:r>
              <a:rPr lang="en-US" sz="3200" b="1" i="1" dirty="0">
                <a:solidFill>
                  <a:srgbClr val="C00000"/>
                </a:solidFill>
                <a:latin typeface="Cambria" panose="02040503050406030204" pitchFamily="18" charset="0"/>
                <a:ea typeface="Cambria" panose="02040503050406030204" pitchFamily="18" charset="0"/>
              </a:rPr>
              <a:t> </a:t>
            </a:r>
            <a:r>
              <a:rPr lang="en-US" sz="3200" b="1" i="1" dirty="0" err="1">
                <a:solidFill>
                  <a:srgbClr val="C00000"/>
                </a:solidFill>
                <a:latin typeface="Cambria" panose="02040503050406030204" pitchFamily="18" charset="0"/>
                <a:ea typeface="Cambria" panose="02040503050406030204" pitchFamily="18" charset="0"/>
              </a:rPr>
              <a:t>và</a:t>
            </a:r>
            <a:r>
              <a:rPr lang="en-US" sz="3200" b="1" i="1" dirty="0">
                <a:solidFill>
                  <a:srgbClr val="C00000"/>
                </a:solidFill>
                <a:latin typeface="Cambria" panose="02040503050406030204" pitchFamily="18" charset="0"/>
                <a:ea typeface="Cambria" panose="02040503050406030204" pitchFamily="18" charset="0"/>
              </a:rPr>
              <a:t> </a:t>
            </a:r>
            <a:r>
              <a:rPr lang="en-US" sz="3200" b="1" i="1" dirty="0" err="1">
                <a:solidFill>
                  <a:srgbClr val="C00000"/>
                </a:solidFill>
                <a:latin typeface="Cambria" panose="02040503050406030204" pitchFamily="18" charset="0"/>
                <a:ea typeface="Cambria" panose="02040503050406030204" pitchFamily="18" charset="0"/>
              </a:rPr>
              <a:t>không</a:t>
            </a:r>
            <a:r>
              <a:rPr lang="en-US" sz="3200" b="1" i="1" dirty="0">
                <a:solidFill>
                  <a:srgbClr val="C00000"/>
                </a:solidFill>
                <a:latin typeface="Cambria" panose="02040503050406030204" pitchFamily="18" charset="0"/>
                <a:ea typeface="Cambria" panose="02040503050406030204" pitchFamily="18" charset="0"/>
              </a:rPr>
              <a:t> </a:t>
            </a:r>
            <a:r>
              <a:rPr lang="en-US" sz="3200" b="1" i="1" dirty="0" err="1">
                <a:solidFill>
                  <a:srgbClr val="C00000"/>
                </a:solidFill>
                <a:latin typeface="Cambria" panose="02040503050406030204" pitchFamily="18" charset="0"/>
                <a:ea typeface="Cambria" panose="02040503050406030204" pitchFamily="18" charset="0"/>
              </a:rPr>
              <a:t>nên</a:t>
            </a:r>
            <a:r>
              <a:rPr lang="en-US" sz="3200" b="1" i="1" dirty="0">
                <a:solidFill>
                  <a:srgbClr val="C00000"/>
                </a:solidFill>
                <a:latin typeface="Cambria" panose="02040503050406030204" pitchFamily="18" charset="0"/>
                <a:ea typeface="Cambria" panose="02040503050406030204" pitchFamily="18" charset="0"/>
              </a:rPr>
              <a:t> </a:t>
            </a:r>
            <a:r>
              <a:rPr lang="en-US" sz="3200" b="1" i="1" dirty="0" err="1">
                <a:solidFill>
                  <a:srgbClr val="C00000"/>
                </a:solidFill>
                <a:latin typeface="Cambria" panose="02040503050406030204" pitchFamily="18" charset="0"/>
                <a:ea typeface="Cambria" panose="02040503050406030204" pitchFamily="18" charset="0"/>
              </a:rPr>
              <a:t>làm</a:t>
            </a:r>
            <a:r>
              <a:rPr lang="en-US" sz="3200" b="1" i="1" dirty="0">
                <a:solidFill>
                  <a:srgbClr val="C00000"/>
                </a:solidFill>
                <a:latin typeface="Cambria" panose="02040503050406030204" pitchFamily="18" charset="0"/>
                <a:ea typeface="Cambria" panose="02040503050406030204" pitchFamily="18" charset="0"/>
              </a:rPr>
              <a:t> </a:t>
            </a:r>
            <a:r>
              <a:rPr lang="en-US" sz="3200" b="1" i="1" dirty="0" err="1">
                <a:solidFill>
                  <a:srgbClr val="C00000"/>
                </a:solidFill>
                <a:latin typeface="Cambria" panose="02040503050406030204" pitchFamily="18" charset="0"/>
                <a:ea typeface="Cambria" panose="02040503050406030204" pitchFamily="18" charset="0"/>
              </a:rPr>
              <a:t>để</a:t>
            </a:r>
            <a:r>
              <a:rPr lang="en-US" sz="3200" b="1" i="1" dirty="0">
                <a:solidFill>
                  <a:srgbClr val="C00000"/>
                </a:solidFill>
                <a:latin typeface="Cambria" panose="02040503050406030204" pitchFamily="18" charset="0"/>
                <a:ea typeface="Cambria" panose="02040503050406030204" pitchFamily="18" charset="0"/>
              </a:rPr>
              <a:t> </a:t>
            </a:r>
            <a:r>
              <a:rPr lang="en-US" sz="3200" b="1" i="1" dirty="0" err="1">
                <a:solidFill>
                  <a:srgbClr val="C00000"/>
                </a:solidFill>
                <a:latin typeface="Cambria" panose="02040503050406030204" pitchFamily="18" charset="0"/>
                <a:ea typeface="Cambria" panose="02040503050406030204" pitchFamily="18" charset="0"/>
              </a:rPr>
              <a:t>bảo</a:t>
            </a:r>
            <a:r>
              <a:rPr lang="en-US" sz="3200" b="1" i="1" dirty="0">
                <a:solidFill>
                  <a:srgbClr val="C00000"/>
                </a:solidFill>
                <a:latin typeface="Cambria" panose="02040503050406030204" pitchFamily="18" charset="0"/>
                <a:ea typeface="Cambria" panose="02040503050406030204" pitchFamily="18" charset="0"/>
              </a:rPr>
              <a:t> </a:t>
            </a:r>
            <a:r>
              <a:rPr lang="en-US" sz="3200" b="1" i="1" dirty="0" err="1">
                <a:solidFill>
                  <a:srgbClr val="C00000"/>
                </a:solidFill>
                <a:latin typeface="Cambria" panose="02040503050406030204" pitchFamily="18" charset="0"/>
                <a:ea typeface="Cambria" panose="02040503050406030204" pitchFamily="18" charset="0"/>
              </a:rPr>
              <a:t>vệ</a:t>
            </a:r>
            <a:r>
              <a:rPr lang="en-US" sz="3200" b="1" i="1" dirty="0">
                <a:solidFill>
                  <a:srgbClr val="C00000"/>
                </a:solidFill>
                <a:latin typeface="Cambria" panose="02040503050406030204" pitchFamily="18" charset="0"/>
                <a:ea typeface="Cambria" panose="02040503050406030204" pitchFamily="18" charset="0"/>
              </a:rPr>
              <a:t> </a:t>
            </a:r>
            <a:r>
              <a:rPr lang="en-US" sz="3200" b="1" i="1" dirty="0" err="1">
                <a:solidFill>
                  <a:srgbClr val="C00000"/>
                </a:solidFill>
                <a:latin typeface="Cambria" panose="02040503050406030204" pitchFamily="18" charset="0"/>
                <a:ea typeface="Cambria" panose="02040503050406030204" pitchFamily="18" charset="0"/>
              </a:rPr>
              <a:t>bầu</a:t>
            </a:r>
            <a:r>
              <a:rPr lang="en-US" sz="3200" b="1" i="1" dirty="0">
                <a:solidFill>
                  <a:srgbClr val="C00000"/>
                </a:solidFill>
                <a:latin typeface="Cambria" panose="02040503050406030204" pitchFamily="18" charset="0"/>
                <a:ea typeface="Cambria" panose="02040503050406030204" pitchFamily="18" charset="0"/>
              </a:rPr>
              <a:t> </a:t>
            </a:r>
            <a:r>
              <a:rPr lang="en-US" sz="3200" b="1" i="1" dirty="0" err="1">
                <a:solidFill>
                  <a:srgbClr val="C00000"/>
                </a:solidFill>
                <a:latin typeface="Cambria" panose="02040503050406030204" pitchFamily="18" charset="0"/>
                <a:ea typeface="Cambria" panose="02040503050406030204" pitchFamily="18" charset="0"/>
              </a:rPr>
              <a:t>không</a:t>
            </a:r>
            <a:r>
              <a:rPr lang="en-US" sz="3200" b="1" i="1" dirty="0">
                <a:solidFill>
                  <a:srgbClr val="C00000"/>
                </a:solidFill>
                <a:latin typeface="Cambria" panose="02040503050406030204" pitchFamily="18" charset="0"/>
                <a:ea typeface="Cambria" panose="02040503050406030204" pitchFamily="18" charset="0"/>
              </a:rPr>
              <a:t> </a:t>
            </a:r>
            <a:r>
              <a:rPr lang="en-US" sz="3200" b="1" i="1" dirty="0" err="1">
                <a:solidFill>
                  <a:srgbClr val="C00000"/>
                </a:solidFill>
                <a:latin typeface="Cambria" panose="02040503050406030204" pitchFamily="18" charset="0"/>
                <a:ea typeface="Cambria" panose="02040503050406030204" pitchFamily="18" charset="0"/>
              </a:rPr>
              <a:t>khí</a:t>
            </a:r>
            <a:r>
              <a:rPr lang="en-US" sz="3200" b="1" i="1" dirty="0">
                <a:solidFill>
                  <a:srgbClr val="C00000"/>
                </a:solidFill>
                <a:latin typeface="Cambria" panose="02040503050406030204" pitchFamily="18" charset="0"/>
                <a:ea typeface="Cambria" panose="02040503050406030204" pitchFamily="18" charset="0"/>
              </a:rPr>
              <a:t> </a:t>
            </a:r>
            <a:r>
              <a:rPr lang="en-US" sz="3200" b="1" i="1" dirty="0" err="1">
                <a:solidFill>
                  <a:srgbClr val="C00000"/>
                </a:solidFill>
                <a:latin typeface="Cambria" panose="02040503050406030204" pitchFamily="18" charset="0"/>
                <a:ea typeface="Cambria" panose="02040503050406030204" pitchFamily="18" charset="0"/>
              </a:rPr>
              <a:t>trong</a:t>
            </a:r>
            <a:r>
              <a:rPr lang="en-US" sz="3200" b="1" i="1" dirty="0">
                <a:solidFill>
                  <a:srgbClr val="C00000"/>
                </a:solidFill>
                <a:latin typeface="Cambria" panose="02040503050406030204" pitchFamily="18" charset="0"/>
                <a:ea typeface="Cambria" panose="02040503050406030204" pitchFamily="18" charset="0"/>
              </a:rPr>
              <a:t> </a:t>
            </a:r>
            <a:r>
              <a:rPr lang="en-US" sz="3200" b="1" i="1" dirty="0" err="1">
                <a:solidFill>
                  <a:srgbClr val="C00000"/>
                </a:solidFill>
                <a:latin typeface="Cambria" panose="02040503050406030204" pitchFamily="18" charset="0"/>
                <a:ea typeface="Cambria" panose="02040503050406030204" pitchFamily="18" charset="0"/>
              </a:rPr>
              <a:t>lành</a:t>
            </a:r>
            <a:r>
              <a:rPr lang="en-US" sz="3200" b="1" i="1" dirty="0">
                <a:solidFill>
                  <a:srgbClr val="C00000"/>
                </a:solidFill>
                <a:latin typeface="Cambria" panose="02040503050406030204" pitchFamily="18" charset="0"/>
                <a:ea typeface="Cambria" panose="02040503050406030204" pitchFamily="18" charset="0"/>
              </a:rPr>
              <a:t>.</a:t>
            </a:r>
          </a:p>
        </p:txBody>
      </p:sp>
      <p:pic>
        <p:nvPicPr>
          <p:cNvPr id="2" name="Picture 1"/>
          <p:cNvPicPr>
            <a:picLocks noChangeAspect="1"/>
          </p:cNvPicPr>
          <p:nvPr/>
        </p:nvPicPr>
        <p:blipFill>
          <a:blip r:embed="rId4"/>
          <a:stretch>
            <a:fillRect/>
          </a:stretch>
        </p:blipFill>
        <p:spPr>
          <a:xfrm>
            <a:off x="1158127" y="2033910"/>
            <a:ext cx="5501753" cy="352869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TextBox 7"/>
          <p:cNvSpPr txBox="1"/>
          <p:nvPr/>
        </p:nvSpPr>
        <p:spPr>
          <a:xfrm>
            <a:off x="1409184" y="5756101"/>
            <a:ext cx="4999638" cy="584775"/>
          </a:xfrm>
          <a:prstGeom prst="rect">
            <a:avLst/>
          </a:prstGeom>
          <a:solidFill>
            <a:schemeClr val="accent4">
              <a:lumMod val="20000"/>
              <a:lumOff val="80000"/>
            </a:schemeClr>
          </a:solidFill>
          <a:ln w="28575">
            <a:solidFill>
              <a:schemeClr val="tx1"/>
            </a:solidFill>
            <a:prstDash val="dashDot"/>
          </a:ln>
        </p:spPr>
        <p:txBody>
          <a:bodyPr wrap="none" rtlCol="0">
            <a:spAutoFit/>
          </a:bodyPr>
          <a:lstStyle/>
          <a:p>
            <a:r>
              <a:rPr lang="en-US" sz="3200" b="1" i="1" dirty="0" err="1">
                <a:solidFill>
                  <a:schemeClr val="tx1">
                    <a:lumMod val="75000"/>
                    <a:lumOff val="25000"/>
                  </a:schemeClr>
                </a:solidFill>
                <a:latin typeface="Cambria" panose="02040503050406030204" pitchFamily="18" charset="0"/>
                <a:ea typeface="Cambria" panose="02040503050406030204" pitchFamily="18" charset="0"/>
              </a:rPr>
              <a:t>Đốt</a:t>
            </a:r>
            <a:r>
              <a:rPr lang="en-US" sz="3200" b="1" i="1" dirty="0">
                <a:solidFill>
                  <a:schemeClr val="tx1">
                    <a:lumMod val="75000"/>
                    <a:lumOff val="25000"/>
                  </a:schemeClr>
                </a:solidFill>
                <a:latin typeface="Cambria" panose="02040503050406030204" pitchFamily="18" charset="0"/>
                <a:ea typeface="Cambria" panose="02040503050406030204" pitchFamily="18" charset="0"/>
              </a:rPr>
              <a:t> </a:t>
            </a:r>
            <a:r>
              <a:rPr lang="en-US" sz="3200" b="1" i="1" dirty="0" err="1">
                <a:solidFill>
                  <a:schemeClr val="tx1">
                    <a:lumMod val="75000"/>
                    <a:lumOff val="25000"/>
                  </a:schemeClr>
                </a:solidFill>
                <a:latin typeface="Cambria" panose="02040503050406030204" pitchFamily="18" charset="0"/>
                <a:ea typeface="Cambria" panose="02040503050406030204" pitchFamily="18" charset="0"/>
              </a:rPr>
              <a:t>rơm</a:t>
            </a:r>
            <a:r>
              <a:rPr lang="en-US" sz="3200" b="1" i="1" dirty="0">
                <a:solidFill>
                  <a:schemeClr val="tx1">
                    <a:lumMod val="75000"/>
                    <a:lumOff val="25000"/>
                  </a:schemeClr>
                </a:solidFill>
                <a:latin typeface="Cambria" panose="02040503050406030204" pitchFamily="18" charset="0"/>
                <a:ea typeface="Cambria" panose="02040503050406030204" pitchFamily="18" charset="0"/>
              </a:rPr>
              <a:t>, </a:t>
            </a:r>
            <a:r>
              <a:rPr lang="en-US" sz="3200" b="1" i="1" dirty="0" err="1">
                <a:solidFill>
                  <a:schemeClr val="tx1">
                    <a:lumMod val="75000"/>
                    <a:lumOff val="25000"/>
                  </a:schemeClr>
                </a:solidFill>
                <a:latin typeface="Cambria" panose="02040503050406030204" pitchFamily="18" charset="0"/>
                <a:ea typeface="Cambria" panose="02040503050406030204" pitchFamily="18" charset="0"/>
              </a:rPr>
              <a:t>rạ</a:t>
            </a:r>
            <a:r>
              <a:rPr lang="en-US" sz="3200" b="1" i="1" dirty="0">
                <a:solidFill>
                  <a:schemeClr val="tx1">
                    <a:lumMod val="75000"/>
                    <a:lumOff val="25000"/>
                  </a:schemeClr>
                </a:solidFill>
                <a:latin typeface="Cambria" panose="02040503050406030204" pitchFamily="18" charset="0"/>
                <a:ea typeface="Cambria" panose="02040503050406030204" pitchFamily="18" charset="0"/>
              </a:rPr>
              <a:t> </a:t>
            </a:r>
            <a:r>
              <a:rPr lang="en-US" sz="3200" b="1" i="1" dirty="0" err="1">
                <a:solidFill>
                  <a:schemeClr val="tx1">
                    <a:lumMod val="75000"/>
                    <a:lumOff val="25000"/>
                  </a:schemeClr>
                </a:solidFill>
                <a:latin typeface="Cambria" panose="02040503050406030204" pitchFamily="18" charset="0"/>
                <a:ea typeface="Cambria" panose="02040503050406030204" pitchFamily="18" charset="0"/>
              </a:rPr>
              <a:t>sau</a:t>
            </a:r>
            <a:r>
              <a:rPr lang="en-US" sz="3200" b="1" i="1" dirty="0">
                <a:solidFill>
                  <a:schemeClr val="tx1">
                    <a:lumMod val="75000"/>
                    <a:lumOff val="25000"/>
                  </a:schemeClr>
                </a:solidFill>
                <a:latin typeface="Cambria" panose="02040503050406030204" pitchFamily="18" charset="0"/>
                <a:ea typeface="Cambria" panose="02040503050406030204" pitchFamily="18" charset="0"/>
              </a:rPr>
              <a:t> </a:t>
            </a:r>
            <a:r>
              <a:rPr lang="en-US" sz="3200" b="1" i="1" dirty="0" err="1">
                <a:solidFill>
                  <a:schemeClr val="tx1">
                    <a:lumMod val="75000"/>
                    <a:lumOff val="25000"/>
                  </a:schemeClr>
                </a:solidFill>
                <a:latin typeface="Cambria" panose="02040503050406030204" pitchFamily="18" charset="0"/>
                <a:ea typeface="Cambria" panose="02040503050406030204" pitchFamily="18" charset="0"/>
              </a:rPr>
              <a:t>thu</a:t>
            </a:r>
            <a:r>
              <a:rPr lang="en-US" sz="3200" b="1" i="1" dirty="0">
                <a:solidFill>
                  <a:schemeClr val="tx1">
                    <a:lumMod val="75000"/>
                    <a:lumOff val="25000"/>
                  </a:schemeClr>
                </a:solidFill>
                <a:latin typeface="Cambria" panose="02040503050406030204" pitchFamily="18" charset="0"/>
                <a:ea typeface="Cambria" panose="02040503050406030204" pitchFamily="18" charset="0"/>
              </a:rPr>
              <a:t> </a:t>
            </a:r>
            <a:r>
              <a:rPr lang="en-US" sz="3200" b="1" i="1" dirty="0" err="1">
                <a:solidFill>
                  <a:schemeClr val="tx1">
                    <a:lumMod val="75000"/>
                    <a:lumOff val="25000"/>
                  </a:schemeClr>
                </a:solidFill>
                <a:latin typeface="Cambria" panose="02040503050406030204" pitchFamily="18" charset="0"/>
                <a:ea typeface="Cambria" panose="02040503050406030204" pitchFamily="18" charset="0"/>
              </a:rPr>
              <a:t>hoạch</a:t>
            </a:r>
            <a:endParaRPr lang="en-US" sz="3200" b="1" i="1" dirty="0">
              <a:solidFill>
                <a:schemeClr val="tx1">
                  <a:lumMod val="75000"/>
                  <a:lumOff val="25000"/>
                </a:schemeClr>
              </a:solidFill>
              <a:latin typeface="Cambria" panose="02040503050406030204" pitchFamily="18" charset="0"/>
              <a:ea typeface="Cambria" panose="02040503050406030204" pitchFamily="18" charset="0"/>
            </a:endParaRPr>
          </a:p>
        </p:txBody>
      </p:sp>
      <p:pic>
        <p:nvPicPr>
          <p:cNvPr id="9" name="Picture 8"/>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23362" b="100000" l="52449" r="98787"/>
                    </a14:imgEffect>
                  </a14:imgLayer>
                </a14:imgProps>
              </a:ext>
              <a:ext uri="{28A0092B-C50C-407E-A947-70E740481C1C}">
                <a14:useLocalDpi xmlns:a14="http://schemas.microsoft.com/office/drawing/2010/main" val="0"/>
              </a:ext>
            </a:extLst>
          </a:blip>
          <a:srcRect l="52292" t="24304"/>
          <a:stretch/>
        </p:blipFill>
        <p:spPr>
          <a:xfrm>
            <a:off x="6990399" y="1732676"/>
            <a:ext cx="4416947" cy="5191246"/>
          </a:xfrm>
          <a:prstGeom prst="rect">
            <a:avLst/>
          </a:prstGeom>
        </p:spPr>
      </p:pic>
    </p:spTree>
    <p:extLst>
      <p:ext uri="{BB962C8B-B14F-4D97-AF65-F5344CB8AC3E}">
        <p14:creationId xmlns:p14="http://schemas.microsoft.com/office/powerpoint/2010/main" val="3452718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additive="base">
                                        <p:cTn id="14" dur="500" fill="hold"/>
                                        <p:tgtEl>
                                          <p:spTgt spid="8"/>
                                        </p:tgtEl>
                                        <p:attrNameLst>
                                          <p:attrName>ppt_x</p:attrName>
                                        </p:attrNameLst>
                                      </p:cBhvr>
                                      <p:tavLst>
                                        <p:tav tm="0">
                                          <p:val>
                                            <p:strVal val="#ppt_x"/>
                                          </p:val>
                                        </p:tav>
                                        <p:tav tm="100000">
                                          <p:val>
                                            <p:strVal val="#ppt_x"/>
                                          </p:val>
                                        </p:tav>
                                      </p:tavLst>
                                    </p:anim>
                                    <p:anim calcmode="lin" valueType="num">
                                      <p:cBhvr additive="base">
                                        <p:cTn id="15"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randombar(horizontal)">
                                      <p:cBhvr>
                                        <p:cTn id="20" dur="500"/>
                                        <p:tgtEl>
                                          <p:spTgt spid="9"/>
                                        </p:tgtEl>
                                      </p:cBhvr>
                                    </p:animEffect>
                                  </p:childTnLst>
                                  <p:subTnLst>
                                    <p:audio>
                                      <p:cMediaNode>
                                        <p:cTn display="0" masterRel="sameClick">
                                          <p:stCondLst>
                                            <p:cond evt="begin" delay="0">
                                              <p:tn val="18"/>
                                            </p:cond>
                                          </p:stCondLst>
                                          <p:endCondLst>
                                            <p:cond evt="onStopAudio" delay="0">
                                              <p:tgtEl>
                                                <p:sldTgt/>
                                              </p:tgtEl>
                                            </p:cond>
                                          </p:endCondLst>
                                        </p:cTn>
                                        <p:tgtEl>
                                          <p:sndTgt r:embed="rId2" name="Am-thanh-khi-chon-nham-www_tiengdong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73917"/>
            <a:ext cx="10515600" cy="1325563"/>
          </a:xfrm>
          <a:solidFill>
            <a:schemeClr val="bg1"/>
          </a:solidFill>
        </p:spPr>
        <p:txBody>
          <a:bodyPr>
            <a:normAutofit/>
          </a:bodyPr>
          <a:lstStyle/>
          <a:p>
            <a:pPr algn="ctr">
              <a:lnSpc>
                <a:spcPct val="150000"/>
              </a:lnSpc>
            </a:pPr>
            <a:r>
              <a:rPr lang="en-US" sz="4800" dirty="0">
                <a:ln>
                  <a:solidFill>
                    <a:schemeClr val="tx1"/>
                  </a:solidFill>
                </a:ln>
                <a:solidFill>
                  <a:srgbClr val="0070C0"/>
                </a:solidFill>
                <a:latin typeface="Times New Roman" panose="02020603050405020304" pitchFamily="18" charset="0"/>
                <a:cs typeface="Times New Roman" panose="02020603050405020304" pitchFamily="18" charset="0"/>
              </a:rPr>
              <a:t>YÊU CẦU CẦN ĐẠT</a:t>
            </a:r>
          </a:p>
        </p:txBody>
      </p:sp>
      <p:sp>
        <p:nvSpPr>
          <p:cNvPr id="3" name="Content Placeholder 2"/>
          <p:cNvSpPr>
            <a:spLocks noGrp="1"/>
          </p:cNvSpPr>
          <p:nvPr>
            <p:ph idx="1"/>
          </p:nvPr>
        </p:nvSpPr>
        <p:spPr>
          <a:xfrm>
            <a:off x="838200" y="2600571"/>
            <a:ext cx="10801350" cy="3476379"/>
          </a:xfrm>
          <a:solidFill>
            <a:schemeClr val="bg1"/>
          </a:solidFill>
        </p:spPr>
        <p:txBody>
          <a:bodyPr>
            <a:noAutofit/>
          </a:bodyPr>
          <a:lstStyle/>
          <a:p>
            <a:pPr marL="0" indent="0">
              <a:lnSpc>
                <a:spcPct val="150000"/>
              </a:lnSpc>
              <a:buNone/>
            </a:pPr>
            <a:r>
              <a:rPr lang="en-US" sz="3600" dirty="0">
                <a:latin typeface="Cambria" panose="02040503050406030204" pitchFamily="18" charset="0"/>
                <a:ea typeface="Cambria" panose="02040503050406030204" pitchFamily="18" charset="0"/>
              </a:rPr>
              <a:t>   </a:t>
            </a:r>
            <a:r>
              <a:rPr lang="en-US" sz="3200" dirty="0">
                <a:latin typeface="Cambria" panose="02040503050406030204" pitchFamily="18" charset="0"/>
                <a:ea typeface="Cambria" panose="02040503050406030204" pitchFamily="18" charset="0"/>
              </a:rPr>
              <a:t>- </a:t>
            </a:r>
            <a:r>
              <a:rPr lang="vi-VN" sz="3200" dirty="0">
                <a:latin typeface="Cambria" panose="02040503050406030204" pitchFamily="18" charset="0"/>
                <a:ea typeface="Cambria" panose="02040503050406030204" pitchFamily="18" charset="0"/>
              </a:rPr>
              <a:t>Giải thích được nguyên nhân gây ra ô nhiễm không khí. Sự cần thiết phải bảo vệ bầu không khí trong lành.</a:t>
            </a:r>
          </a:p>
          <a:p>
            <a:pPr marL="0" indent="0">
              <a:lnSpc>
                <a:spcPct val="150000"/>
              </a:lnSpc>
              <a:buNone/>
            </a:pPr>
            <a:r>
              <a:rPr lang="en-US" sz="3200" dirty="0">
                <a:latin typeface="Cambria" panose="02040503050406030204" pitchFamily="18" charset="0"/>
                <a:ea typeface="Cambria" panose="02040503050406030204" pitchFamily="18" charset="0"/>
              </a:rPr>
              <a:t>    - </a:t>
            </a:r>
            <a:r>
              <a:rPr lang="vi-VN" sz="3200" dirty="0">
                <a:latin typeface="Cambria" panose="02040503050406030204" pitchFamily="18" charset="0"/>
                <a:ea typeface="Cambria" panose="02040503050406030204" pitchFamily="18" charset="0"/>
              </a:rPr>
              <a:t>Thực hiện được việc làm phù hợp để bảo vệ bầu không khí và vận động những người xung quanh thực hiện.</a:t>
            </a:r>
          </a:p>
        </p:txBody>
      </p:sp>
    </p:spTree>
    <p:extLst>
      <p:ext uri="{BB962C8B-B14F-4D97-AF65-F5344CB8AC3E}">
        <p14:creationId xmlns:p14="http://schemas.microsoft.com/office/powerpoint/2010/main" val="3346660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
                                            <p:bg/>
                                          </p:spTgt>
                                        </p:tgtEl>
                                        <p:attrNameLst>
                                          <p:attrName>style.visibility</p:attrName>
                                        </p:attrNameLst>
                                      </p:cBhvr>
                                      <p:to>
                                        <p:strVal val="visible"/>
                                      </p:to>
                                    </p:set>
                                    <p:animEffect transition="in" filter="randombar(horizontal)">
                                      <p:cBhvr>
                                        <p:cTn id="10" dur="500"/>
                                        <p:tgtEl>
                                          <p:spTgt spid="3">
                                            <p:bg/>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build="p"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8724" y="170110"/>
            <a:ext cx="11802648" cy="6531632"/>
          </a:xfrm>
          <a:prstGeom prst="rect">
            <a:avLst/>
          </a:prstGeom>
        </p:spPr>
      </p:pic>
      <p:sp>
        <p:nvSpPr>
          <p:cNvPr id="4" name="TextBox 3"/>
          <p:cNvSpPr txBox="1"/>
          <p:nvPr/>
        </p:nvSpPr>
        <p:spPr>
          <a:xfrm>
            <a:off x="772749" y="595826"/>
            <a:ext cx="10634597" cy="1077218"/>
          </a:xfrm>
          <a:prstGeom prst="rect">
            <a:avLst/>
          </a:prstGeom>
          <a:noFill/>
          <a:ln w="38100">
            <a:noFill/>
          </a:ln>
        </p:spPr>
        <p:txBody>
          <a:bodyPr wrap="square" rtlCol="0">
            <a:spAutoFit/>
          </a:bodyPr>
          <a:lstStyle/>
          <a:p>
            <a:pPr algn="just"/>
            <a:r>
              <a:rPr lang="en-US" sz="3200" b="1" i="1" dirty="0">
                <a:solidFill>
                  <a:srgbClr val="C00000"/>
                </a:solidFill>
                <a:latin typeface="Cambria" panose="02040503050406030204" pitchFamily="18" charset="0"/>
                <a:ea typeface="Cambria" panose="02040503050406030204" pitchFamily="18" charset="0"/>
              </a:rPr>
              <a:t>3. </a:t>
            </a:r>
            <a:r>
              <a:rPr lang="en-US" sz="3200" b="1" i="1" dirty="0" err="1">
                <a:solidFill>
                  <a:srgbClr val="C00000"/>
                </a:solidFill>
                <a:latin typeface="Cambria" panose="02040503050406030204" pitchFamily="18" charset="0"/>
                <a:ea typeface="Cambria" panose="02040503050406030204" pitchFamily="18" charset="0"/>
              </a:rPr>
              <a:t>Quan</a:t>
            </a:r>
            <a:r>
              <a:rPr lang="en-US" sz="3200" b="1" i="1" dirty="0">
                <a:solidFill>
                  <a:srgbClr val="C00000"/>
                </a:solidFill>
                <a:latin typeface="Cambria" panose="02040503050406030204" pitchFamily="18" charset="0"/>
                <a:ea typeface="Cambria" panose="02040503050406030204" pitchFamily="18" charset="0"/>
              </a:rPr>
              <a:t> </a:t>
            </a:r>
            <a:r>
              <a:rPr lang="en-US" sz="3200" b="1" i="1" dirty="0" err="1">
                <a:solidFill>
                  <a:srgbClr val="C00000"/>
                </a:solidFill>
                <a:latin typeface="Cambria" panose="02040503050406030204" pitchFamily="18" charset="0"/>
                <a:ea typeface="Cambria" panose="02040503050406030204" pitchFamily="18" charset="0"/>
              </a:rPr>
              <a:t>sát</a:t>
            </a:r>
            <a:r>
              <a:rPr lang="en-US" sz="3200" b="1" i="1" dirty="0">
                <a:solidFill>
                  <a:srgbClr val="C00000"/>
                </a:solidFill>
                <a:latin typeface="Cambria" panose="02040503050406030204" pitchFamily="18" charset="0"/>
                <a:ea typeface="Cambria" panose="02040503050406030204" pitchFamily="18" charset="0"/>
              </a:rPr>
              <a:t> </a:t>
            </a:r>
            <a:r>
              <a:rPr lang="en-US" sz="3200" b="1" i="1" dirty="0" err="1">
                <a:solidFill>
                  <a:srgbClr val="C00000"/>
                </a:solidFill>
                <a:latin typeface="Cambria" panose="02040503050406030204" pitchFamily="18" charset="0"/>
                <a:ea typeface="Cambria" panose="02040503050406030204" pitchFamily="18" charset="0"/>
              </a:rPr>
              <a:t>hình</a:t>
            </a:r>
            <a:r>
              <a:rPr lang="en-US" sz="3200" b="1" i="1" dirty="0">
                <a:solidFill>
                  <a:srgbClr val="C00000"/>
                </a:solidFill>
                <a:latin typeface="Cambria" panose="02040503050406030204" pitchFamily="18" charset="0"/>
                <a:ea typeface="Cambria" panose="02040503050406030204" pitchFamily="18" charset="0"/>
              </a:rPr>
              <a:t> 6 </a:t>
            </a:r>
            <a:r>
              <a:rPr lang="en-US" sz="3200" b="1" i="1" dirty="0" err="1">
                <a:solidFill>
                  <a:srgbClr val="C00000"/>
                </a:solidFill>
                <a:latin typeface="Cambria" panose="02040503050406030204" pitchFamily="18" charset="0"/>
                <a:ea typeface="Cambria" panose="02040503050406030204" pitchFamily="18" charset="0"/>
              </a:rPr>
              <a:t>và</a:t>
            </a:r>
            <a:r>
              <a:rPr lang="en-US" sz="3200" b="1" i="1" dirty="0">
                <a:solidFill>
                  <a:srgbClr val="C00000"/>
                </a:solidFill>
                <a:latin typeface="Cambria" panose="02040503050406030204" pitchFamily="18" charset="0"/>
                <a:ea typeface="Cambria" panose="02040503050406030204" pitchFamily="18" charset="0"/>
              </a:rPr>
              <a:t> </a:t>
            </a:r>
            <a:r>
              <a:rPr lang="en-US" sz="3200" b="1" i="1" dirty="0" err="1">
                <a:solidFill>
                  <a:srgbClr val="C00000"/>
                </a:solidFill>
                <a:latin typeface="Cambria" panose="02040503050406030204" pitchFamily="18" charset="0"/>
                <a:ea typeface="Cambria" panose="02040503050406030204" pitchFamily="18" charset="0"/>
              </a:rPr>
              <a:t>cho</a:t>
            </a:r>
            <a:r>
              <a:rPr lang="en-US" sz="3200" b="1" i="1" dirty="0">
                <a:solidFill>
                  <a:srgbClr val="C00000"/>
                </a:solidFill>
                <a:latin typeface="Cambria" panose="02040503050406030204" pitchFamily="18" charset="0"/>
                <a:ea typeface="Cambria" panose="02040503050406030204" pitchFamily="18" charset="0"/>
              </a:rPr>
              <a:t> </a:t>
            </a:r>
            <a:r>
              <a:rPr lang="en-US" sz="3200" b="1" i="1" dirty="0" err="1">
                <a:solidFill>
                  <a:srgbClr val="C00000"/>
                </a:solidFill>
                <a:latin typeface="Cambria" panose="02040503050406030204" pitchFamily="18" charset="0"/>
                <a:ea typeface="Cambria" panose="02040503050406030204" pitchFamily="18" charset="0"/>
              </a:rPr>
              <a:t>biết</a:t>
            </a:r>
            <a:r>
              <a:rPr lang="en-US" sz="3200" b="1" i="1" dirty="0">
                <a:solidFill>
                  <a:srgbClr val="C00000"/>
                </a:solidFill>
                <a:latin typeface="Cambria" panose="02040503050406030204" pitchFamily="18" charset="0"/>
                <a:ea typeface="Cambria" panose="02040503050406030204" pitchFamily="18" charset="0"/>
              </a:rPr>
              <a:t> </a:t>
            </a:r>
            <a:r>
              <a:rPr lang="en-US" sz="3200" b="1" i="1" dirty="0" err="1">
                <a:solidFill>
                  <a:srgbClr val="C00000"/>
                </a:solidFill>
                <a:latin typeface="Cambria" panose="02040503050406030204" pitchFamily="18" charset="0"/>
                <a:ea typeface="Cambria" panose="02040503050406030204" pitchFamily="18" charset="0"/>
              </a:rPr>
              <a:t>việc</a:t>
            </a:r>
            <a:r>
              <a:rPr lang="en-US" sz="3200" b="1" i="1" dirty="0">
                <a:solidFill>
                  <a:srgbClr val="C00000"/>
                </a:solidFill>
                <a:latin typeface="Cambria" panose="02040503050406030204" pitchFamily="18" charset="0"/>
                <a:ea typeface="Cambria" panose="02040503050406030204" pitchFamily="18" charset="0"/>
              </a:rPr>
              <a:t> </a:t>
            </a:r>
            <a:r>
              <a:rPr lang="en-US" sz="3200" b="1" i="1" dirty="0" err="1">
                <a:solidFill>
                  <a:srgbClr val="C00000"/>
                </a:solidFill>
                <a:latin typeface="Cambria" panose="02040503050406030204" pitchFamily="18" charset="0"/>
                <a:ea typeface="Cambria" panose="02040503050406030204" pitchFamily="18" charset="0"/>
              </a:rPr>
              <a:t>nên</a:t>
            </a:r>
            <a:r>
              <a:rPr lang="en-US" sz="3200" b="1" i="1" dirty="0">
                <a:solidFill>
                  <a:srgbClr val="C00000"/>
                </a:solidFill>
                <a:latin typeface="Cambria" panose="02040503050406030204" pitchFamily="18" charset="0"/>
                <a:ea typeface="Cambria" panose="02040503050406030204" pitchFamily="18" charset="0"/>
              </a:rPr>
              <a:t> </a:t>
            </a:r>
            <a:r>
              <a:rPr lang="en-US" sz="3200" b="1" i="1" dirty="0" err="1">
                <a:solidFill>
                  <a:srgbClr val="C00000"/>
                </a:solidFill>
                <a:latin typeface="Cambria" panose="02040503050406030204" pitchFamily="18" charset="0"/>
                <a:ea typeface="Cambria" panose="02040503050406030204" pitchFamily="18" charset="0"/>
              </a:rPr>
              <a:t>làm</a:t>
            </a:r>
            <a:r>
              <a:rPr lang="en-US" sz="3200" b="1" i="1" dirty="0">
                <a:solidFill>
                  <a:srgbClr val="C00000"/>
                </a:solidFill>
                <a:latin typeface="Cambria" panose="02040503050406030204" pitchFamily="18" charset="0"/>
                <a:ea typeface="Cambria" panose="02040503050406030204" pitchFamily="18" charset="0"/>
              </a:rPr>
              <a:t> </a:t>
            </a:r>
            <a:r>
              <a:rPr lang="en-US" sz="3200" b="1" i="1" dirty="0" err="1">
                <a:solidFill>
                  <a:srgbClr val="C00000"/>
                </a:solidFill>
                <a:latin typeface="Cambria" panose="02040503050406030204" pitchFamily="18" charset="0"/>
                <a:ea typeface="Cambria" panose="02040503050406030204" pitchFamily="18" charset="0"/>
              </a:rPr>
              <a:t>và</a:t>
            </a:r>
            <a:r>
              <a:rPr lang="en-US" sz="3200" b="1" i="1" dirty="0">
                <a:solidFill>
                  <a:srgbClr val="C00000"/>
                </a:solidFill>
                <a:latin typeface="Cambria" panose="02040503050406030204" pitchFamily="18" charset="0"/>
                <a:ea typeface="Cambria" panose="02040503050406030204" pitchFamily="18" charset="0"/>
              </a:rPr>
              <a:t> </a:t>
            </a:r>
            <a:r>
              <a:rPr lang="en-US" sz="3200" b="1" i="1" dirty="0" err="1">
                <a:solidFill>
                  <a:srgbClr val="C00000"/>
                </a:solidFill>
                <a:latin typeface="Cambria" panose="02040503050406030204" pitchFamily="18" charset="0"/>
                <a:ea typeface="Cambria" panose="02040503050406030204" pitchFamily="18" charset="0"/>
              </a:rPr>
              <a:t>không</a:t>
            </a:r>
            <a:r>
              <a:rPr lang="en-US" sz="3200" b="1" i="1" dirty="0">
                <a:solidFill>
                  <a:srgbClr val="C00000"/>
                </a:solidFill>
                <a:latin typeface="Cambria" panose="02040503050406030204" pitchFamily="18" charset="0"/>
                <a:ea typeface="Cambria" panose="02040503050406030204" pitchFamily="18" charset="0"/>
              </a:rPr>
              <a:t> </a:t>
            </a:r>
            <a:r>
              <a:rPr lang="en-US" sz="3200" b="1" i="1" dirty="0" err="1">
                <a:solidFill>
                  <a:srgbClr val="C00000"/>
                </a:solidFill>
                <a:latin typeface="Cambria" panose="02040503050406030204" pitchFamily="18" charset="0"/>
                <a:ea typeface="Cambria" panose="02040503050406030204" pitchFamily="18" charset="0"/>
              </a:rPr>
              <a:t>nên</a:t>
            </a:r>
            <a:r>
              <a:rPr lang="en-US" sz="3200" b="1" i="1" dirty="0">
                <a:solidFill>
                  <a:srgbClr val="C00000"/>
                </a:solidFill>
                <a:latin typeface="Cambria" panose="02040503050406030204" pitchFamily="18" charset="0"/>
                <a:ea typeface="Cambria" panose="02040503050406030204" pitchFamily="18" charset="0"/>
              </a:rPr>
              <a:t> </a:t>
            </a:r>
            <a:r>
              <a:rPr lang="en-US" sz="3200" b="1" i="1" dirty="0" err="1">
                <a:solidFill>
                  <a:srgbClr val="C00000"/>
                </a:solidFill>
                <a:latin typeface="Cambria" panose="02040503050406030204" pitchFamily="18" charset="0"/>
                <a:ea typeface="Cambria" panose="02040503050406030204" pitchFamily="18" charset="0"/>
              </a:rPr>
              <a:t>làm</a:t>
            </a:r>
            <a:r>
              <a:rPr lang="en-US" sz="3200" b="1" i="1" dirty="0">
                <a:solidFill>
                  <a:srgbClr val="C00000"/>
                </a:solidFill>
                <a:latin typeface="Cambria" panose="02040503050406030204" pitchFamily="18" charset="0"/>
                <a:ea typeface="Cambria" panose="02040503050406030204" pitchFamily="18" charset="0"/>
              </a:rPr>
              <a:t> </a:t>
            </a:r>
            <a:r>
              <a:rPr lang="en-US" sz="3200" b="1" i="1" dirty="0" err="1">
                <a:solidFill>
                  <a:srgbClr val="C00000"/>
                </a:solidFill>
                <a:latin typeface="Cambria" panose="02040503050406030204" pitchFamily="18" charset="0"/>
                <a:ea typeface="Cambria" panose="02040503050406030204" pitchFamily="18" charset="0"/>
              </a:rPr>
              <a:t>để</a:t>
            </a:r>
            <a:r>
              <a:rPr lang="en-US" sz="3200" b="1" i="1" dirty="0">
                <a:solidFill>
                  <a:srgbClr val="C00000"/>
                </a:solidFill>
                <a:latin typeface="Cambria" panose="02040503050406030204" pitchFamily="18" charset="0"/>
                <a:ea typeface="Cambria" panose="02040503050406030204" pitchFamily="18" charset="0"/>
              </a:rPr>
              <a:t> </a:t>
            </a:r>
            <a:r>
              <a:rPr lang="en-US" sz="3200" b="1" i="1" dirty="0" err="1">
                <a:solidFill>
                  <a:srgbClr val="C00000"/>
                </a:solidFill>
                <a:latin typeface="Cambria" panose="02040503050406030204" pitchFamily="18" charset="0"/>
                <a:ea typeface="Cambria" panose="02040503050406030204" pitchFamily="18" charset="0"/>
              </a:rPr>
              <a:t>bảo</a:t>
            </a:r>
            <a:r>
              <a:rPr lang="en-US" sz="3200" b="1" i="1" dirty="0">
                <a:solidFill>
                  <a:srgbClr val="C00000"/>
                </a:solidFill>
                <a:latin typeface="Cambria" panose="02040503050406030204" pitchFamily="18" charset="0"/>
                <a:ea typeface="Cambria" panose="02040503050406030204" pitchFamily="18" charset="0"/>
              </a:rPr>
              <a:t> </a:t>
            </a:r>
            <a:r>
              <a:rPr lang="en-US" sz="3200" b="1" i="1" dirty="0" err="1">
                <a:solidFill>
                  <a:srgbClr val="C00000"/>
                </a:solidFill>
                <a:latin typeface="Cambria" panose="02040503050406030204" pitchFamily="18" charset="0"/>
                <a:ea typeface="Cambria" panose="02040503050406030204" pitchFamily="18" charset="0"/>
              </a:rPr>
              <a:t>vệ</a:t>
            </a:r>
            <a:r>
              <a:rPr lang="en-US" sz="3200" b="1" i="1" dirty="0">
                <a:solidFill>
                  <a:srgbClr val="C00000"/>
                </a:solidFill>
                <a:latin typeface="Cambria" panose="02040503050406030204" pitchFamily="18" charset="0"/>
                <a:ea typeface="Cambria" panose="02040503050406030204" pitchFamily="18" charset="0"/>
              </a:rPr>
              <a:t> </a:t>
            </a:r>
            <a:r>
              <a:rPr lang="en-US" sz="3200" b="1" i="1" dirty="0" err="1">
                <a:solidFill>
                  <a:srgbClr val="C00000"/>
                </a:solidFill>
                <a:latin typeface="Cambria" panose="02040503050406030204" pitchFamily="18" charset="0"/>
                <a:ea typeface="Cambria" panose="02040503050406030204" pitchFamily="18" charset="0"/>
              </a:rPr>
              <a:t>bầu</a:t>
            </a:r>
            <a:r>
              <a:rPr lang="en-US" sz="3200" b="1" i="1" dirty="0">
                <a:solidFill>
                  <a:srgbClr val="C00000"/>
                </a:solidFill>
                <a:latin typeface="Cambria" panose="02040503050406030204" pitchFamily="18" charset="0"/>
                <a:ea typeface="Cambria" panose="02040503050406030204" pitchFamily="18" charset="0"/>
              </a:rPr>
              <a:t> </a:t>
            </a:r>
            <a:r>
              <a:rPr lang="en-US" sz="3200" b="1" i="1" dirty="0" err="1">
                <a:solidFill>
                  <a:srgbClr val="C00000"/>
                </a:solidFill>
                <a:latin typeface="Cambria" panose="02040503050406030204" pitchFamily="18" charset="0"/>
                <a:ea typeface="Cambria" panose="02040503050406030204" pitchFamily="18" charset="0"/>
              </a:rPr>
              <a:t>không</a:t>
            </a:r>
            <a:r>
              <a:rPr lang="en-US" sz="3200" b="1" i="1" dirty="0">
                <a:solidFill>
                  <a:srgbClr val="C00000"/>
                </a:solidFill>
                <a:latin typeface="Cambria" panose="02040503050406030204" pitchFamily="18" charset="0"/>
                <a:ea typeface="Cambria" panose="02040503050406030204" pitchFamily="18" charset="0"/>
              </a:rPr>
              <a:t> </a:t>
            </a:r>
            <a:r>
              <a:rPr lang="en-US" sz="3200" b="1" i="1" dirty="0" err="1">
                <a:solidFill>
                  <a:srgbClr val="C00000"/>
                </a:solidFill>
                <a:latin typeface="Cambria" panose="02040503050406030204" pitchFamily="18" charset="0"/>
                <a:ea typeface="Cambria" panose="02040503050406030204" pitchFamily="18" charset="0"/>
              </a:rPr>
              <a:t>khí</a:t>
            </a:r>
            <a:r>
              <a:rPr lang="en-US" sz="3200" b="1" i="1" dirty="0">
                <a:solidFill>
                  <a:srgbClr val="C00000"/>
                </a:solidFill>
                <a:latin typeface="Cambria" panose="02040503050406030204" pitchFamily="18" charset="0"/>
                <a:ea typeface="Cambria" panose="02040503050406030204" pitchFamily="18" charset="0"/>
              </a:rPr>
              <a:t> </a:t>
            </a:r>
            <a:r>
              <a:rPr lang="en-US" sz="3200" b="1" i="1" dirty="0" err="1">
                <a:solidFill>
                  <a:srgbClr val="C00000"/>
                </a:solidFill>
                <a:latin typeface="Cambria" panose="02040503050406030204" pitchFamily="18" charset="0"/>
                <a:ea typeface="Cambria" panose="02040503050406030204" pitchFamily="18" charset="0"/>
              </a:rPr>
              <a:t>trong</a:t>
            </a:r>
            <a:r>
              <a:rPr lang="en-US" sz="3200" b="1" i="1" dirty="0">
                <a:solidFill>
                  <a:srgbClr val="C00000"/>
                </a:solidFill>
                <a:latin typeface="Cambria" panose="02040503050406030204" pitchFamily="18" charset="0"/>
                <a:ea typeface="Cambria" panose="02040503050406030204" pitchFamily="18" charset="0"/>
              </a:rPr>
              <a:t> </a:t>
            </a:r>
            <a:r>
              <a:rPr lang="en-US" sz="3200" b="1" i="1" dirty="0" err="1">
                <a:solidFill>
                  <a:srgbClr val="C00000"/>
                </a:solidFill>
                <a:latin typeface="Cambria" panose="02040503050406030204" pitchFamily="18" charset="0"/>
                <a:ea typeface="Cambria" panose="02040503050406030204" pitchFamily="18" charset="0"/>
              </a:rPr>
              <a:t>lành</a:t>
            </a:r>
            <a:r>
              <a:rPr lang="en-US" sz="3200" b="1" i="1" dirty="0">
                <a:solidFill>
                  <a:srgbClr val="C00000"/>
                </a:solidFill>
                <a:latin typeface="Cambria" panose="02040503050406030204" pitchFamily="18" charset="0"/>
                <a:ea typeface="Cambria" panose="02040503050406030204" pitchFamily="18" charset="0"/>
              </a:rPr>
              <a:t>.</a:t>
            </a:r>
          </a:p>
        </p:txBody>
      </p:sp>
      <p:sp>
        <p:nvSpPr>
          <p:cNvPr id="8" name="TextBox 7"/>
          <p:cNvSpPr txBox="1"/>
          <p:nvPr/>
        </p:nvSpPr>
        <p:spPr>
          <a:xfrm>
            <a:off x="1661387" y="5427168"/>
            <a:ext cx="4624984" cy="830997"/>
          </a:xfrm>
          <a:prstGeom prst="rect">
            <a:avLst/>
          </a:prstGeom>
          <a:solidFill>
            <a:schemeClr val="accent4">
              <a:lumMod val="20000"/>
              <a:lumOff val="80000"/>
            </a:schemeClr>
          </a:solidFill>
          <a:ln w="28575">
            <a:solidFill>
              <a:schemeClr val="tx1"/>
            </a:solidFill>
            <a:prstDash val="dashDot"/>
          </a:ln>
        </p:spPr>
        <p:txBody>
          <a:bodyPr wrap="none" rtlCol="0">
            <a:spAutoFit/>
          </a:bodyPr>
          <a:lstStyle/>
          <a:p>
            <a:r>
              <a:rPr lang="en-US" sz="4800" b="1" i="1" dirty="0" err="1">
                <a:latin typeface="Cambria" panose="02040503050406030204" pitchFamily="18" charset="0"/>
                <a:ea typeface="Cambria" panose="02040503050406030204" pitchFamily="18" charset="0"/>
              </a:rPr>
              <a:t>Vệ</a:t>
            </a:r>
            <a:r>
              <a:rPr lang="en-US" sz="4800" b="1" i="1" dirty="0">
                <a:latin typeface="Cambria" panose="02040503050406030204" pitchFamily="18" charset="0"/>
                <a:ea typeface="Cambria" panose="02040503050406030204" pitchFamily="18" charset="0"/>
              </a:rPr>
              <a:t> </a:t>
            </a:r>
            <a:r>
              <a:rPr lang="en-US" sz="4800" b="1" i="1" dirty="0" err="1">
                <a:latin typeface="Cambria" panose="02040503050406030204" pitchFamily="18" charset="0"/>
                <a:ea typeface="Cambria" panose="02040503050406030204" pitchFamily="18" charset="0"/>
              </a:rPr>
              <a:t>sinh</a:t>
            </a:r>
            <a:r>
              <a:rPr lang="en-US" sz="4800" b="1" i="1" dirty="0">
                <a:latin typeface="Cambria" panose="02040503050406030204" pitchFamily="18" charset="0"/>
                <a:ea typeface="Cambria" panose="02040503050406030204" pitchFamily="18" charset="0"/>
              </a:rPr>
              <a:t> </a:t>
            </a:r>
            <a:r>
              <a:rPr lang="en-US" sz="4800" b="1" i="1" dirty="0" err="1">
                <a:latin typeface="Cambria" panose="02040503050406030204" pitchFamily="18" charset="0"/>
                <a:ea typeface="Cambria" panose="02040503050406030204" pitchFamily="18" charset="0"/>
              </a:rPr>
              <a:t>lớp</a:t>
            </a:r>
            <a:r>
              <a:rPr lang="en-US" sz="4800" b="1" i="1" dirty="0">
                <a:latin typeface="Cambria" panose="02040503050406030204" pitchFamily="18" charset="0"/>
                <a:ea typeface="Cambria" panose="02040503050406030204" pitchFamily="18" charset="0"/>
              </a:rPr>
              <a:t> </a:t>
            </a:r>
            <a:r>
              <a:rPr lang="en-US" sz="4800" b="1" i="1" dirty="0" err="1">
                <a:latin typeface="Cambria" panose="02040503050406030204" pitchFamily="18" charset="0"/>
                <a:ea typeface="Cambria" panose="02040503050406030204" pitchFamily="18" charset="0"/>
              </a:rPr>
              <a:t>học</a:t>
            </a:r>
            <a:r>
              <a:rPr lang="en-US" sz="4800" b="1" i="1" dirty="0">
                <a:latin typeface="Cambria" panose="02040503050406030204" pitchFamily="18" charset="0"/>
                <a:ea typeface="Cambria" panose="02040503050406030204" pitchFamily="18" charset="0"/>
              </a:rPr>
              <a:t>.</a:t>
            </a:r>
            <a:endParaRPr lang="en-US" sz="7200" b="1" i="1" dirty="0">
              <a:solidFill>
                <a:schemeClr val="tx1">
                  <a:lumMod val="75000"/>
                  <a:lumOff val="25000"/>
                </a:schemeClr>
              </a:solidFill>
              <a:latin typeface="Cambria" panose="02040503050406030204" pitchFamily="18" charset="0"/>
              <a:ea typeface="Cambria" panose="02040503050406030204" pitchFamily="18" charset="0"/>
            </a:endParaRPr>
          </a:p>
        </p:txBody>
      </p:sp>
      <p:pic>
        <p:nvPicPr>
          <p:cNvPr id="6" name="Picture 5"/>
          <p:cNvPicPr>
            <a:picLocks noChangeAspect="1"/>
          </p:cNvPicPr>
          <p:nvPr/>
        </p:nvPicPr>
        <p:blipFill>
          <a:blip r:embed="rId4"/>
          <a:stretch>
            <a:fillRect/>
          </a:stretch>
        </p:blipFill>
        <p:spPr>
          <a:xfrm>
            <a:off x="1409184" y="2295529"/>
            <a:ext cx="5129391" cy="292465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 name="Picture 9"/>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23362" b="100000" l="6921" r="98787">
                        <a14:foregroundMark x1="13169" y1="33495" x2="33528" y2="83434"/>
                        <a14:foregroundMark x1="33663" y1="42779" x2="40674" y2="72937"/>
                        <a14:foregroundMark x1="27775" y1="85437" x2="27685" y2="93022"/>
                        <a14:foregroundMark x1="33438" y1="86954" x2="33663" y2="93871"/>
                        <a14:foregroundMark x1="6921" y1="32282" x2="7146" y2="46481"/>
                        <a14:foregroundMark x1="35685" y1="40413" x2="36180" y2="45813"/>
                        <a14:foregroundMark x1="39551" y1="40049" x2="25933" y2="42415"/>
                        <a14:foregroundMark x1="15191" y1="60801" x2="15551" y2="64381"/>
                        <a14:foregroundMark x1="28404" y1="92779" x2="28539" y2="94114"/>
                        <a14:foregroundMark x1="29798" y1="93629" x2="35820" y2="93629"/>
                        <a14:foregroundMark x1="25169" y1="94114" x2="26921" y2="93811"/>
                        <a14:foregroundMark x1="36944" y1="93629" x2="37933" y2="93993"/>
                        <a14:foregroundMark x1="24045" y1="93811" x2="24045" y2="93811"/>
                        <a14:foregroundMark x1="39191" y1="94296" x2="39191" y2="94296"/>
                        <a14:foregroundMark x1="22427" y1="94114" x2="22427" y2="94114"/>
                        <a14:backgroundMark x1="30787" y1="89927" x2="30562" y2="92294"/>
                      </a14:backgroundRemoval>
                    </a14:imgEffect>
                  </a14:imgLayer>
                </a14:imgProps>
              </a:ext>
              <a:ext uri="{28A0092B-C50C-407E-A947-70E740481C1C}">
                <a14:useLocalDpi xmlns:a14="http://schemas.microsoft.com/office/drawing/2010/main" val="0"/>
              </a:ext>
            </a:extLst>
          </a:blip>
          <a:srcRect l="-1341" t="23174" r="51826" b="-1688"/>
          <a:stretch/>
        </p:blipFill>
        <p:spPr>
          <a:xfrm>
            <a:off x="6886936" y="1882197"/>
            <a:ext cx="4236335" cy="4975803"/>
          </a:xfrm>
          <a:prstGeom prst="rect">
            <a:avLst/>
          </a:prstGeom>
        </p:spPr>
      </p:pic>
    </p:spTree>
    <p:extLst>
      <p:ext uri="{BB962C8B-B14F-4D97-AF65-F5344CB8AC3E}">
        <p14:creationId xmlns:p14="http://schemas.microsoft.com/office/powerpoint/2010/main" val="3737849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randombar(horizont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randombar(horizontal)">
                                      <p:cBhvr>
                                        <p:cTn id="17" dur="500"/>
                                        <p:tgtEl>
                                          <p:spTgt spid="10"/>
                                        </p:tgtEl>
                                      </p:cBhvr>
                                    </p:animEffect>
                                  </p:childTnLst>
                                  <p:subTnLst>
                                    <p:audio>
                                      <p:cMediaNode>
                                        <p:cTn display="0" masterRel="sameClick">
                                          <p:stCondLst>
                                            <p:cond evt="begin" delay="0">
                                              <p:tn val="15"/>
                                            </p:cond>
                                          </p:stCondLst>
                                          <p:endCondLst>
                                            <p:cond evt="onStopAudio" delay="0">
                                              <p:tgtEl>
                                                <p:sldTgt/>
                                              </p:tgtEl>
                                            </p:cond>
                                          </p:endCondLst>
                                        </p:cTn>
                                        <p:tgtEl>
                                          <p:sndTgt r:embed="rId2" name="Tieng-tinh-tinh-www_tiengdong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8724" y="170110"/>
            <a:ext cx="11802648" cy="6531632"/>
          </a:xfrm>
          <a:prstGeom prst="rect">
            <a:avLst/>
          </a:prstGeom>
        </p:spPr>
      </p:pic>
      <p:sp>
        <p:nvSpPr>
          <p:cNvPr id="4" name="TextBox 3"/>
          <p:cNvSpPr txBox="1"/>
          <p:nvPr/>
        </p:nvSpPr>
        <p:spPr>
          <a:xfrm>
            <a:off x="772749" y="595826"/>
            <a:ext cx="10634597" cy="1077218"/>
          </a:xfrm>
          <a:prstGeom prst="rect">
            <a:avLst/>
          </a:prstGeom>
          <a:noFill/>
          <a:ln w="38100">
            <a:noFill/>
          </a:ln>
        </p:spPr>
        <p:txBody>
          <a:bodyPr wrap="square" rtlCol="0">
            <a:spAutoFit/>
          </a:bodyPr>
          <a:lstStyle/>
          <a:p>
            <a:pPr algn="just"/>
            <a:r>
              <a:rPr lang="en-US" sz="3200" b="1" i="1" dirty="0">
                <a:solidFill>
                  <a:srgbClr val="C00000"/>
                </a:solidFill>
                <a:latin typeface="Cambria" panose="02040503050406030204" pitchFamily="18" charset="0"/>
                <a:ea typeface="Cambria" panose="02040503050406030204" pitchFamily="18" charset="0"/>
              </a:rPr>
              <a:t>3. </a:t>
            </a:r>
            <a:r>
              <a:rPr lang="en-US" sz="3200" b="1" i="1" dirty="0" err="1">
                <a:solidFill>
                  <a:srgbClr val="C00000"/>
                </a:solidFill>
                <a:latin typeface="Cambria" panose="02040503050406030204" pitchFamily="18" charset="0"/>
                <a:ea typeface="Cambria" panose="02040503050406030204" pitchFamily="18" charset="0"/>
              </a:rPr>
              <a:t>Quan</a:t>
            </a:r>
            <a:r>
              <a:rPr lang="en-US" sz="3200" b="1" i="1" dirty="0">
                <a:solidFill>
                  <a:srgbClr val="C00000"/>
                </a:solidFill>
                <a:latin typeface="Cambria" panose="02040503050406030204" pitchFamily="18" charset="0"/>
                <a:ea typeface="Cambria" panose="02040503050406030204" pitchFamily="18" charset="0"/>
              </a:rPr>
              <a:t> </a:t>
            </a:r>
            <a:r>
              <a:rPr lang="en-US" sz="3200" b="1" i="1" dirty="0" err="1">
                <a:solidFill>
                  <a:srgbClr val="C00000"/>
                </a:solidFill>
                <a:latin typeface="Cambria" panose="02040503050406030204" pitchFamily="18" charset="0"/>
                <a:ea typeface="Cambria" panose="02040503050406030204" pitchFamily="18" charset="0"/>
              </a:rPr>
              <a:t>sát</a:t>
            </a:r>
            <a:r>
              <a:rPr lang="en-US" sz="3200" b="1" i="1" dirty="0">
                <a:solidFill>
                  <a:srgbClr val="C00000"/>
                </a:solidFill>
                <a:latin typeface="Cambria" panose="02040503050406030204" pitchFamily="18" charset="0"/>
                <a:ea typeface="Cambria" panose="02040503050406030204" pitchFamily="18" charset="0"/>
              </a:rPr>
              <a:t> </a:t>
            </a:r>
            <a:r>
              <a:rPr lang="en-US" sz="3200" b="1" i="1" dirty="0" err="1">
                <a:solidFill>
                  <a:srgbClr val="C00000"/>
                </a:solidFill>
                <a:latin typeface="Cambria" panose="02040503050406030204" pitchFamily="18" charset="0"/>
                <a:ea typeface="Cambria" panose="02040503050406030204" pitchFamily="18" charset="0"/>
              </a:rPr>
              <a:t>hình</a:t>
            </a:r>
            <a:r>
              <a:rPr lang="en-US" sz="3200" b="1" i="1" dirty="0">
                <a:solidFill>
                  <a:srgbClr val="C00000"/>
                </a:solidFill>
                <a:latin typeface="Cambria" panose="02040503050406030204" pitchFamily="18" charset="0"/>
                <a:ea typeface="Cambria" panose="02040503050406030204" pitchFamily="18" charset="0"/>
              </a:rPr>
              <a:t> 6 </a:t>
            </a:r>
            <a:r>
              <a:rPr lang="en-US" sz="3200" b="1" i="1" dirty="0" err="1">
                <a:solidFill>
                  <a:srgbClr val="C00000"/>
                </a:solidFill>
                <a:latin typeface="Cambria" panose="02040503050406030204" pitchFamily="18" charset="0"/>
                <a:ea typeface="Cambria" panose="02040503050406030204" pitchFamily="18" charset="0"/>
              </a:rPr>
              <a:t>và</a:t>
            </a:r>
            <a:r>
              <a:rPr lang="en-US" sz="3200" b="1" i="1" dirty="0">
                <a:solidFill>
                  <a:srgbClr val="C00000"/>
                </a:solidFill>
                <a:latin typeface="Cambria" panose="02040503050406030204" pitchFamily="18" charset="0"/>
                <a:ea typeface="Cambria" panose="02040503050406030204" pitchFamily="18" charset="0"/>
              </a:rPr>
              <a:t> </a:t>
            </a:r>
            <a:r>
              <a:rPr lang="en-US" sz="3200" b="1" i="1" dirty="0" err="1">
                <a:solidFill>
                  <a:srgbClr val="C00000"/>
                </a:solidFill>
                <a:latin typeface="Cambria" panose="02040503050406030204" pitchFamily="18" charset="0"/>
                <a:ea typeface="Cambria" panose="02040503050406030204" pitchFamily="18" charset="0"/>
              </a:rPr>
              <a:t>cho</a:t>
            </a:r>
            <a:r>
              <a:rPr lang="en-US" sz="3200" b="1" i="1" dirty="0">
                <a:solidFill>
                  <a:srgbClr val="C00000"/>
                </a:solidFill>
                <a:latin typeface="Cambria" panose="02040503050406030204" pitchFamily="18" charset="0"/>
                <a:ea typeface="Cambria" panose="02040503050406030204" pitchFamily="18" charset="0"/>
              </a:rPr>
              <a:t> </a:t>
            </a:r>
            <a:r>
              <a:rPr lang="en-US" sz="3200" b="1" i="1" dirty="0" err="1">
                <a:solidFill>
                  <a:srgbClr val="C00000"/>
                </a:solidFill>
                <a:latin typeface="Cambria" panose="02040503050406030204" pitchFamily="18" charset="0"/>
                <a:ea typeface="Cambria" panose="02040503050406030204" pitchFamily="18" charset="0"/>
              </a:rPr>
              <a:t>biết</a:t>
            </a:r>
            <a:r>
              <a:rPr lang="en-US" sz="3200" b="1" i="1" dirty="0">
                <a:solidFill>
                  <a:srgbClr val="C00000"/>
                </a:solidFill>
                <a:latin typeface="Cambria" panose="02040503050406030204" pitchFamily="18" charset="0"/>
                <a:ea typeface="Cambria" panose="02040503050406030204" pitchFamily="18" charset="0"/>
              </a:rPr>
              <a:t> </a:t>
            </a:r>
            <a:r>
              <a:rPr lang="en-US" sz="3200" b="1" i="1" dirty="0" err="1">
                <a:solidFill>
                  <a:srgbClr val="C00000"/>
                </a:solidFill>
                <a:latin typeface="Cambria" panose="02040503050406030204" pitchFamily="18" charset="0"/>
                <a:ea typeface="Cambria" panose="02040503050406030204" pitchFamily="18" charset="0"/>
              </a:rPr>
              <a:t>việc</a:t>
            </a:r>
            <a:r>
              <a:rPr lang="en-US" sz="3200" b="1" i="1" dirty="0">
                <a:solidFill>
                  <a:srgbClr val="C00000"/>
                </a:solidFill>
                <a:latin typeface="Cambria" panose="02040503050406030204" pitchFamily="18" charset="0"/>
                <a:ea typeface="Cambria" panose="02040503050406030204" pitchFamily="18" charset="0"/>
              </a:rPr>
              <a:t> </a:t>
            </a:r>
            <a:r>
              <a:rPr lang="en-US" sz="3200" b="1" i="1" dirty="0" err="1">
                <a:solidFill>
                  <a:srgbClr val="C00000"/>
                </a:solidFill>
                <a:latin typeface="Cambria" panose="02040503050406030204" pitchFamily="18" charset="0"/>
                <a:ea typeface="Cambria" panose="02040503050406030204" pitchFamily="18" charset="0"/>
              </a:rPr>
              <a:t>nên</a:t>
            </a:r>
            <a:r>
              <a:rPr lang="en-US" sz="3200" b="1" i="1" dirty="0">
                <a:solidFill>
                  <a:srgbClr val="C00000"/>
                </a:solidFill>
                <a:latin typeface="Cambria" panose="02040503050406030204" pitchFamily="18" charset="0"/>
                <a:ea typeface="Cambria" panose="02040503050406030204" pitchFamily="18" charset="0"/>
              </a:rPr>
              <a:t> </a:t>
            </a:r>
            <a:r>
              <a:rPr lang="en-US" sz="3200" b="1" i="1" dirty="0" err="1">
                <a:solidFill>
                  <a:srgbClr val="C00000"/>
                </a:solidFill>
                <a:latin typeface="Cambria" panose="02040503050406030204" pitchFamily="18" charset="0"/>
                <a:ea typeface="Cambria" panose="02040503050406030204" pitchFamily="18" charset="0"/>
              </a:rPr>
              <a:t>làm</a:t>
            </a:r>
            <a:r>
              <a:rPr lang="en-US" sz="3200" b="1" i="1" dirty="0">
                <a:solidFill>
                  <a:srgbClr val="C00000"/>
                </a:solidFill>
                <a:latin typeface="Cambria" panose="02040503050406030204" pitchFamily="18" charset="0"/>
                <a:ea typeface="Cambria" panose="02040503050406030204" pitchFamily="18" charset="0"/>
              </a:rPr>
              <a:t> </a:t>
            </a:r>
            <a:r>
              <a:rPr lang="en-US" sz="3200" b="1" i="1" dirty="0" err="1">
                <a:solidFill>
                  <a:srgbClr val="C00000"/>
                </a:solidFill>
                <a:latin typeface="Cambria" panose="02040503050406030204" pitchFamily="18" charset="0"/>
                <a:ea typeface="Cambria" panose="02040503050406030204" pitchFamily="18" charset="0"/>
              </a:rPr>
              <a:t>và</a:t>
            </a:r>
            <a:r>
              <a:rPr lang="en-US" sz="3200" b="1" i="1" dirty="0">
                <a:solidFill>
                  <a:srgbClr val="C00000"/>
                </a:solidFill>
                <a:latin typeface="Cambria" panose="02040503050406030204" pitchFamily="18" charset="0"/>
                <a:ea typeface="Cambria" panose="02040503050406030204" pitchFamily="18" charset="0"/>
              </a:rPr>
              <a:t> </a:t>
            </a:r>
            <a:r>
              <a:rPr lang="en-US" sz="3200" b="1" i="1" dirty="0" err="1">
                <a:solidFill>
                  <a:srgbClr val="C00000"/>
                </a:solidFill>
                <a:latin typeface="Cambria" panose="02040503050406030204" pitchFamily="18" charset="0"/>
                <a:ea typeface="Cambria" panose="02040503050406030204" pitchFamily="18" charset="0"/>
              </a:rPr>
              <a:t>không</a:t>
            </a:r>
            <a:r>
              <a:rPr lang="en-US" sz="3200" b="1" i="1" dirty="0">
                <a:solidFill>
                  <a:srgbClr val="C00000"/>
                </a:solidFill>
                <a:latin typeface="Cambria" panose="02040503050406030204" pitchFamily="18" charset="0"/>
                <a:ea typeface="Cambria" panose="02040503050406030204" pitchFamily="18" charset="0"/>
              </a:rPr>
              <a:t> </a:t>
            </a:r>
            <a:r>
              <a:rPr lang="en-US" sz="3200" b="1" i="1" dirty="0" err="1">
                <a:solidFill>
                  <a:srgbClr val="C00000"/>
                </a:solidFill>
                <a:latin typeface="Cambria" panose="02040503050406030204" pitchFamily="18" charset="0"/>
                <a:ea typeface="Cambria" panose="02040503050406030204" pitchFamily="18" charset="0"/>
              </a:rPr>
              <a:t>nên</a:t>
            </a:r>
            <a:r>
              <a:rPr lang="en-US" sz="3200" b="1" i="1" dirty="0">
                <a:solidFill>
                  <a:srgbClr val="C00000"/>
                </a:solidFill>
                <a:latin typeface="Cambria" panose="02040503050406030204" pitchFamily="18" charset="0"/>
                <a:ea typeface="Cambria" panose="02040503050406030204" pitchFamily="18" charset="0"/>
              </a:rPr>
              <a:t> </a:t>
            </a:r>
            <a:r>
              <a:rPr lang="en-US" sz="3200" b="1" i="1" dirty="0" err="1">
                <a:solidFill>
                  <a:srgbClr val="C00000"/>
                </a:solidFill>
                <a:latin typeface="Cambria" panose="02040503050406030204" pitchFamily="18" charset="0"/>
                <a:ea typeface="Cambria" panose="02040503050406030204" pitchFamily="18" charset="0"/>
              </a:rPr>
              <a:t>làm</a:t>
            </a:r>
            <a:r>
              <a:rPr lang="en-US" sz="3200" b="1" i="1" dirty="0">
                <a:solidFill>
                  <a:srgbClr val="C00000"/>
                </a:solidFill>
                <a:latin typeface="Cambria" panose="02040503050406030204" pitchFamily="18" charset="0"/>
                <a:ea typeface="Cambria" panose="02040503050406030204" pitchFamily="18" charset="0"/>
              </a:rPr>
              <a:t> </a:t>
            </a:r>
            <a:r>
              <a:rPr lang="en-US" sz="3200" b="1" i="1" dirty="0" err="1">
                <a:solidFill>
                  <a:srgbClr val="C00000"/>
                </a:solidFill>
                <a:latin typeface="Cambria" panose="02040503050406030204" pitchFamily="18" charset="0"/>
                <a:ea typeface="Cambria" panose="02040503050406030204" pitchFamily="18" charset="0"/>
              </a:rPr>
              <a:t>để</a:t>
            </a:r>
            <a:r>
              <a:rPr lang="en-US" sz="3200" b="1" i="1" dirty="0">
                <a:solidFill>
                  <a:srgbClr val="C00000"/>
                </a:solidFill>
                <a:latin typeface="Cambria" panose="02040503050406030204" pitchFamily="18" charset="0"/>
                <a:ea typeface="Cambria" panose="02040503050406030204" pitchFamily="18" charset="0"/>
              </a:rPr>
              <a:t> </a:t>
            </a:r>
            <a:r>
              <a:rPr lang="en-US" sz="3200" b="1" i="1" dirty="0" err="1">
                <a:solidFill>
                  <a:srgbClr val="C00000"/>
                </a:solidFill>
                <a:latin typeface="Cambria" panose="02040503050406030204" pitchFamily="18" charset="0"/>
                <a:ea typeface="Cambria" panose="02040503050406030204" pitchFamily="18" charset="0"/>
              </a:rPr>
              <a:t>bảo</a:t>
            </a:r>
            <a:r>
              <a:rPr lang="en-US" sz="3200" b="1" i="1" dirty="0">
                <a:solidFill>
                  <a:srgbClr val="C00000"/>
                </a:solidFill>
                <a:latin typeface="Cambria" panose="02040503050406030204" pitchFamily="18" charset="0"/>
                <a:ea typeface="Cambria" panose="02040503050406030204" pitchFamily="18" charset="0"/>
              </a:rPr>
              <a:t> </a:t>
            </a:r>
            <a:r>
              <a:rPr lang="en-US" sz="3200" b="1" i="1" dirty="0" err="1">
                <a:solidFill>
                  <a:srgbClr val="C00000"/>
                </a:solidFill>
                <a:latin typeface="Cambria" panose="02040503050406030204" pitchFamily="18" charset="0"/>
                <a:ea typeface="Cambria" panose="02040503050406030204" pitchFamily="18" charset="0"/>
              </a:rPr>
              <a:t>vệ</a:t>
            </a:r>
            <a:r>
              <a:rPr lang="en-US" sz="3200" b="1" i="1" dirty="0">
                <a:solidFill>
                  <a:srgbClr val="C00000"/>
                </a:solidFill>
                <a:latin typeface="Cambria" panose="02040503050406030204" pitchFamily="18" charset="0"/>
                <a:ea typeface="Cambria" panose="02040503050406030204" pitchFamily="18" charset="0"/>
              </a:rPr>
              <a:t> </a:t>
            </a:r>
            <a:r>
              <a:rPr lang="en-US" sz="3200" b="1" i="1" dirty="0" err="1">
                <a:solidFill>
                  <a:srgbClr val="C00000"/>
                </a:solidFill>
                <a:latin typeface="Cambria" panose="02040503050406030204" pitchFamily="18" charset="0"/>
                <a:ea typeface="Cambria" panose="02040503050406030204" pitchFamily="18" charset="0"/>
              </a:rPr>
              <a:t>bầu</a:t>
            </a:r>
            <a:r>
              <a:rPr lang="en-US" sz="3200" b="1" i="1" dirty="0">
                <a:solidFill>
                  <a:srgbClr val="C00000"/>
                </a:solidFill>
                <a:latin typeface="Cambria" panose="02040503050406030204" pitchFamily="18" charset="0"/>
                <a:ea typeface="Cambria" panose="02040503050406030204" pitchFamily="18" charset="0"/>
              </a:rPr>
              <a:t> </a:t>
            </a:r>
            <a:r>
              <a:rPr lang="en-US" sz="3200" b="1" i="1" dirty="0" err="1">
                <a:solidFill>
                  <a:srgbClr val="C00000"/>
                </a:solidFill>
                <a:latin typeface="Cambria" panose="02040503050406030204" pitchFamily="18" charset="0"/>
                <a:ea typeface="Cambria" panose="02040503050406030204" pitchFamily="18" charset="0"/>
              </a:rPr>
              <a:t>không</a:t>
            </a:r>
            <a:r>
              <a:rPr lang="en-US" sz="3200" b="1" i="1" dirty="0">
                <a:solidFill>
                  <a:srgbClr val="C00000"/>
                </a:solidFill>
                <a:latin typeface="Cambria" panose="02040503050406030204" pitchFamily="18" charset="0"/>
                <a:ea typeface="Cambria" panose="02040503050406030204" pitchFamily="18" charset="0"/>
              </a:rPr>
              <a:t> </a:t>
            </a:r>
            <a:r>
              <a:rPr lang="en-US" sz="3200" b="1" i="1" dirty="0" err="1">
                <a:solidFill>
                  <a:srgbClr val="C00000"/>
                </a:solidFill>
                <a:latin typeface="Cambria" panose="02040503050406030204" pitchFamily="18" charset="0"/>
                <a:ea typeface="Cambria" panose="02040503050406030204" pitchFamily="18" charset="0"/>
              </a:rPr>
              <a:t>khí</a:t>
            </a:r>
            <a:r>
              <a:rPr lang="en-US" sz="3200" b="1" i="1" dirty="0">
                <a:solidFill>
                  <a:srgbClr val="C00000"/>
                </a:solidFill>
                <a:latin typeface="Cambria" panose="02040503050406030204" pitchFamily="18" charset="0"/>
                <a:ea typeface="Cambria" panose="02040503050406030204" pitchFamily="18" charset="0"/>
              </a:rPr>
              <a:t> </a:t>
            </a:r>
            <a:r>
              <a:rPr lang="en-US" sz="3200" b="1" i="1" dirty="0" err="1">
                <a:solidFill>
                  <a:srgbClr val="C00000"/>
                </a:solidFill>
                <a:latin typeface="Cambria" panose="02040503050406030204" pitchFamily="18" charset="0"/>
                <a:ea typeface="Cambria" panose="02040503050406030204" pitchFamily="18" charset="0"/>
              </a:rPr>
              <a:t>trong</a:t>
            </a:r>
            <a:r>
              <a:rPr lang="en-US" sz="3200" b="1" i="1" dirty="0">
                <a:solidFill>
                  <a:srgbClr val="C00000"/>
                </a:solidFill>
                <a:latin typeface="Cambria" panose="02040503050406030204" pitchFamily="18" charset="0"/>
                <a:ea typeface="Cambria" panose="02040503050406030204" pitchFamily="18" charset="0"/>
              </a:rPr>
              <a:t> </a:t>
            </a:r>
            <a:r>
              <a:rPr lang="en-US" sz="3200" b="1" i="1" dirty="0" err="1">
                <a:solidFill>
                  <a:srgbClr val="C00000"/>
                </a:solidFill>
                <a:latin typeface="Cambria" panose="02040503050406030204" pitchFamily="18" charset="0"/>
                <a:ea typeface="Cambria" panose="02040503050406030204" pitchFamily="18" charset="0"/>
              </a:rPr>
              <a:t>lành</a:t>
            </a:r>
            <a:r>
              <a:rPr lang="en-US" sz="3200" b="1" i="1" dirty="0">
                <a:solidFill>
                  <a:srgbClr val="C00000"/>
                </a:solidFill>
                <a:latin typeface="Cambria" panose="02040503050406030204" pitchFamily="18" charset="0"/>
                <a:ea typeface="Cambria" panose="02040503050406030204" pitchFamily="18" charset="0"/>
              </a:rPr>
              <a:t>.</a:t>
            </a:r>
          </a:p>
        </p:txBody>
      </p:sp>
      <p:sp>
        <p:nvSpPr>
          <p:cNvPr id="8" name="TextBox 7"/>
          <p:cNvSpPr txBox="1"/>
          <p:nvPr/>
        </p:nvSpPr>
        <p:spPr>
          <a:xfrm>
            <a:off x="1661387" y="5427168"/>
            <a:ext cx="4167295" cy="830997"/>
          </a:xfrm>
          <a:prstGeom prst="rect">
            <a:avLst/>
          </a:prstGeom>
          <a:solidFill>
            <a:schemeClr val="accent4">
              <a:lumMod val="20000"/>
              <a:lumOff val="80000"/>
            </a:schemeClr>
          </a:solidFill>
          <a:ln w="28575">
            <a:solidFill>
              <a:schemeClr val="tx1"/>
            </a:solidFill>
            <a:prstDash val="dashDot"/>
          </a:ln>
        </p:spPr>
        <p:txBody>
          <a:bodyPr wrap="none" rtlCol="0">
            <a:spAutoFit/>
          </a:bodyPr>
          <a:lstStyle/>
          <a:p>
            <a:pPr algn="ctr"/>
            <a:r>
              <a:rPr lang="en-US" sz="4800" i="1" dirty="0" err="1">
                <a:latin typeface="Cambria" panose="02040503050406030204" pitchFamily="18" charset="0"/>
                <a:ea typeface="Cambria" panose="02040503050406030204" pitchFamily="18" charset="0"/>
              </a:rPr>
              <a:t>Trồng</a:t>
            </a:r>
            <a:r>
              <a:rPr lang="en-US" sz="4800" i="1" dirty="0">
                <a:latin typeface="Cambria" panose="02040503050406030204" pitchFamily="18" charset="0"/>
                <a:ea typeface="Cambria" panose="02040503050406030204" pitchFamily="18" charset="0"/>
              </a:rPr>
              <a:t> </a:t>
            </a:r>
            <a:r>
              <a:rPr lang="en-US" sz="4800" i="1" dirty="0" err="1">
                <a:latin typeface="Cambria" panose="02040503050406030204" pitchFamily="18" charset="0"/>
                <a:ea typeface="Cambria" panose="02040503050406030204" pitchFamily="18" charset="0"/>
              </a:rPr>
              <a:t>cây</a:t>
            </a:r>
            <a:r>
              <a:rPr lang="en-US" sz="4800" i="1" dirty="0">
                <a:latin typeface="Cambria" panose="02040503050406030204" pitchFamily="18" charset="0"/>
                <a:ea typeface="Cambria" panose="02040503050406030204" pitchFamily="18" charset="0"/>
              </a:rPr>
              <a:t> </a:t>
            </a:r>
            <a:r>
              <a:rPr lang="en-US" sz="4800" i="1" dirty="0" err="1">
                <a:latin typeface="Cambria" panose="02040503050406030204" pitchFamily="18" charset="0"/>
                <a:ea typeface="Cambria" panose="02040503050406030204" pitchFamily="18" charset="0"/>
              </a:rPr>
              <a:t>xanh</a:t>
            </a:r>
            <a:endParaRPr lang="en-US" sz="23900" b="1" i="1" dirty="0">
              <a:solidFill>
                <a:schemeClr val="tx1">
                  <a:lumMod val="75000"/>
                  <a:lumOff val="25000"/>
                </a:schemeClr>
              </a:solidFill>
              <a:latin typeface="Cambria" panose="02040503050406030204" pitchFamily="18" charset="0"/>
              <a:ea typeface="Cambria" panose="02040503050406030204" pitchFamily="18" charset="0"/>
            </a:endParaRPr>
          </a:p>
        </p:txBody>
      </p:sp>
      <p:pic>
        <p:nvPicPr>
          <p:cNvPr id="10" name="Picture 9"/>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23362" b="100000" l="6921" r="98787">
                        <a14:foregroundMark x1="13169" y1="33495" x2="33528" y2="83434"/>
                        <a14:foregroundMark x1="33663" y1="42779" x2="40674" y2="72937"/>
                        <a14:foregroundMark x1="27775" y1="85437" x2="27685" y2="93022"/>
                        <a14:foregroundMark x1="33438" y1="86954" x2="33663" y2="93871"/>
                        <a14:foregroundMark x1="6921" y1="32282" x2="7146" y2="46481"/>
                        <a14:foregroundMark x1="35685" y1="40413" x2="36180" y2="45813"/>
                        <a14:foregroundMark x1="39551" y1="40049" x2="25933" y2="42415"/>
                        <a14:foregroundMark x1="15191" y1="60801" x2="15551" y2="64381"/>
                        <a14:foregroundMark x1="28404" y1="92779" x2="28539" y2="94114"/>
                        <a14:foregroundMark x1="29798" y1="93629" x2="35820" y2="93629"/>
                        <a14:foregroundMark x1="25169" y1="94114" x2="26921" y2="93811"/>
                        <a14:foregroundMark x1="36944" y1="93629" x2="37933" y2="93993"/>
                        <a14:foregroundMark x1="24045" y1="93811" x2="24045" y2="93811"/>
                        <a14:foregroundMark x1="39191" y1="94296" x2="39191" y2="94296"/>
                        <a14:foregroundMark x1="22427" y1="94114" x2="22427" y2="94114"/>
                        <a14:backgroundMark x1="30787" y1="89927" x2="30562" y2="92294"/>
                      </a14:backgroundRemoval>
                    </a14:imgEffect>
                  </a14:imgLayer>
                </a14:imgProps>
              </a:ext>
              <a:ext uri="{28A0092B-C50C-407E-A947-70E740481C1C}">
                <a14:useLocalDpi xmlns:a14="http://schemas.microsoft.com/office/drawing/2010/main" val="0"/>
              </a:ext>
            </a:extLst>
          </a:blip>
          <a:srcRect l="-1341" t="23174" r="51826" b="-1688"/>
          <a:stretch/>
        </p:blipFill>
        <p:spPr>
          <a:xfrm>
            <a:off x="6886936" y="1882197"/>
            <a:ext cx="4236335" cy="4975803"/>
          </a:xfrm>
          <a:prstGeom prst="rect">
            <a:avLst/>
          </a:prstGeom>
        </p:spPr>
      </p:pic>
      <p:pic>
        <p:nvPicPr>
          <p:cNvPr id="2" name="Picture 1"/>
          <p:cNvPicPr>
            <a:picLocks noChangeAspect="1"/>
          </p:cNvPicPr>
          <p:nvPr/>
        </p:nvPicPr>
        <p:blipFill>
          <a:blip r:embed="rId6"/>
          <a:stretch>
            <a:fillRect/>
          </a:stretch>
        </p:blipFill>
        <p:spPr>
          <a:xfrm>
            <a:off x="1351230" y="2210766"/>
            <a:ext cx="4827315" cy="294644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251340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randombar(horizont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randombar(horizontal)">
                                      <p:cBhvr>
                                        <p:cTn id="17" dur="500"/>
                                        <p:tgtEl>
                                          <p:spTgt spid="10"/>
                                        </p:tgtEl>
                                      </p:cBhvr>
                                    </p:animEffect>
                                  </p:childTnLst>
                                  <p:subTnLst>
                                    <p:audio>
                                      <p:cMediaNode>
                                        <p:cTn display="0" masterRel="sameClick">
                                          <p:stCondLst>
                                            <p:cond evt="begin" delay="0">
                                              <p:tn val="15"/>
                                            </p:cond>
                                          </p:stCondLst>
                                          <p:endCondLst>
                                            <p:cond evt="onStopAudio" delay="0">
                                              <p:tgtEl>
                                                <p:sldTgt/>
                                              </p:tgtEl>
                                            </p:cond>
                                          </p:endCondLst>
                                        </p:cTn>
                                        <p:tgtEl>
                                          <p:sndTgt r:embed="rId2" name="Tieng-tinh-tinh-www_tiengdong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8724" y="170110"/>
            <a:ext cx="11802648" cy="6531632"/>
          </a:xfrm>
          <a:prstGeom prst="rect">
            <a:avLst/>
          </a:prstGeom>
        </p:spPr>
      </p:pic>
      <p:sp>
        <p:nvSpPr>
          <p:cNvPr id="4" name="TextBox 3"/>
          <p:cNvSpPr txBox="1"/>
          <p:nvPr/>
        </p:nvSpPr>
        <p:spPr>
          <a:xfrm>
            <a:off x="772749" y="595826"/>
            <a:ext cx="10634597" cy="1077218"/>
          </a:xfrm>
          <a:prstGeom prst="rect">
            <a:avLst/>
          </a:prstGeom>
          <a:noFill/>
          <a:ln w="38100">
            <a:noFill/>
          </a:ln>
        </p:spPr>
        <p:txBody>
          <a:bodyPr wrap="square" rtlCol="0">
            <a:spAutoFit/>
          </a:bodyPr>
          <a:lstStyle/>
          <a:p>
            <a:pPr algn="just"/>
            <a:r>
              <a:rPr lang="en-US" sz="3200" b="1" i="1" dirty="0">
                <a:solidFill>
                  <a:srgbClr val="C00000"/>
                </a:solidFill>
                <a:latin typeface="Cambria" panose="02040503050406030204" pitchFamily="18" charset="0"/>
                <a:ea typeface="Cambria" panose="02040503050406030204" pitchFamily="18" charset="0"/>
              </a:rPr>
              <a:t>3. </a:t>
            </a:r>
            <a:r>
              <a:rPr lang="en-US" sz="3200" b="1" i="1" dirty="0" err="1">
                <a:solidFill>
                  <a:srgbClr val="C00000"/>
                </a:solidFill>
                <a:latin typeface="Cambria" panose="02040503050406030204" pitchFamily="18" charset="0"/>
                <a:ea typeface="Cambria" panose="02040503050406030204" pitchFamily="18" charset="0"/>
              </a:rPr>
              <a:t>Quan</a:t>
            </a:r>
            <a:r>
              <a:rPr lang="en-US" sz="3200" b="1" i="1" dirty="0">
                <a:solidFill>
                  <a:srgbClr val="C00000"/>
                </a:solidFill>
                <a:latin typeface="Cambria" panose="02040503050406030204" pitchFamily="18" charset="0"/>
                <a:ea typeface="Cambria" panose="02040503050406030204" pitchFamily="18" charset="0"/>
              </a:rPr>
              <a:t> </a:t>
            </a:r>
            <a:r>
              <a:rPr lang="en-US" sz="3200" b="1" i="1" dirty="0" err="1">
                <a:solidFill>
                  <a:srgbClr val="C00000"/>
                </a:solidFill>
                <a:latin typeface="Cambria" panose="02040503050406030204" pitchFamily="18" charset="0"/>
                <a:ea typeface="Cambria" panose="02040503050406030204" pitchFamily="18" charset="0"/>
              </a:rPr>
              <a:t>sát</a:t>
            </a:r>
            <a:r>
              <a:rPr lang="en-US" sz="3200" b="1" i="1" dirty="0">
                <a:solidFill>
                  <a:srgbClr val="C00000"/>
                </a:solidFill>
                <a:latin typeface="Cambria" panose="02040503050406030204" pitchFamily="18" charset="0"/>
                <a:ea typeface="Cambria" panose="02040503050406030204" pitchFamily="18" charset="0"/>
              </a:rPr>
              <a:t> </a:t>
            </a:r>
            <a:r>
              <a:rPr lang="en-US" sz="3200" b="1" i="1" dirty="0" err="1">
                <a:solidFill>
                  <a:srgbClr val="C00000"/>
                </a:solidFill>
                <a:latin typeface="Cambria" panose="02040503050406030204" pitchFamily="18" charset="0"/>
                <a:ea typeface="Cambria" panose="02040503050406030204" pitchFamily="18" charset="0"/>
              </a:rPr>
              <a:t>hình</a:t>
            </a:r>
            <a:r>
              <a:rPr lang="en-US" sz="3200" b="1" i="1" dirty="0">
                <a:solidFill>
                  <a:srgbClr val="C00000"/>
                </a:solidFill>
                <a:latin typeface="Cambria" panose="02040503050406030204" pitchFamily="18" charset="0"/>
                <a:ea typeface="Cambria" panose="02040503050406030204" pitchFamily="18" charset="0"/>
              </a:rPr>
              <a:t> 6 </a:t>
            </a:r>
            <a:r>
              <a:rPr lang="en-US" sz="3200" b="1" i="1" dirty="0" err="1">
                <a:solidFill>
                  <a:srgbClr val="C00000"/>
                </a:solidFill>
                <a:latin typeface="Cambria" panose="02040503050406030204" pitchFamily="18" charset="0"/>
                <a:ea typeface="Cambria" panose="02040503050406030204" pitchFamily="18" charset="0"/>
              </a:rPr>
              <a:t>và</a:t>
            </a:r>
            <a:r>
              <a:rPr lang="en-US" sz="3200" b="1" i="1" dirty="0">
                <a:solidFill>
                  <a:srgbClr val="C00000"/>
                </a:solidFill>
                <a:latin typeface="Cambria" panose="02040503050406030204" pitchFamily="18" charset="0"/>
                <a:ea typeface="Cambria" panose="02040503050406030204" pitchFamily="18" charset="0"/>
              </a:rPr>
              <a:t> </a:t>
            </a:r>
            <a:r>
              <a:rPr lang="en-US" sz="3200" b="1" i="1" dirty="0" err="1">
                <a:solidFill>
                  <a:srgbClr val="C00000"/>
                </a:solidFill>
                <a:latin typeface="Cambria" panose="02040503050406030204" pitchFamily="18" charset="0"/>
                <a:ea typeface="Cambria" panose="02040503050406030204" pitchFamily="18" charset="0"/>
              </a:rPr>
              <a:t>cho</a:t>
            </a:r>
            <a:r>
              <a:rPr lang="en-US" sz="3200" b="1" i="1" dirty="0">
                <a:solidFill>
                  <a:srgbClr val="C00000"/>
                </a:solidFill>
                <a:latin typeface="Cambria" panose="02040503050406030204" pitchFamily="18" charset="0"/>
                <a:ea typeface="Cambria" panose="02040503050406030204" pitchFamily="18" charset="0"/>
              </a:rPr>
              <a:t> </a:t>
            </a:r>
            <a:r>
              <a:rPr lang="en-US" sz="3200" b="1" i="1" dirty="0" err="1">
                <a:solidFill>
                  <a:srgbClr val="C00000"/>
                </a:solidFill>
                <a:latin typeface="Cambria" panose="02040503050406030204" pitchFamily="18" charset="0"/>
                <a:ea typeface="Cambria" panose="02040503050406030204" pitchFamily="18" charset="0"/>
              </a:rPr>
              <a:t>biết</a:t>
            </a:r>
            <a:r>
              <a:rPr lang="en-US" sz="3200" b="1" i="1" dirty="0">
                <a:solidFill>
                  <a:srgbClr val="C00000"/>
                </a:solidFill>
                <a:latin typeface="Cambria" panose="02040503050406030204" pitchFamily="18" charset="0"/>
                <a:ea typeface="Cambria" panose="02040503050406030204" pitchFamily="18" charset="0"/>
              </a:rPr>
              <a:t> </a:t>
            </a:r>
            <a:r>
              <a:rPr lang="en-US" sz="3200" b="1" i="1" dirty="0" err="1">
                <a:solidFill>
                  <a:srgbClr val="C00000"/>
                </a:solidFill>
                <a:latin typeface="Cambria" panose="02040503050406030204" pitchFamily="18" charset="0"/>
                <a:ea typeface="Cambria" panose="02040503050406030204" pitchFamily="18" charset="0"/>
              </a:rPr>
              <a:t>việc</a:t>
            </a:r>
            <a:r>
              <a:rPr lang="en-US" sz="3200" b="1" i="1" dirty="0">
                <a:solidFill>
                  <a:srgbClr val="C00000"/>
                </a:solidFill>
                <a:latin typeface="Cambria" panose="02040503050406030204" pitchFamily="18" charset="0"/>
                <a:ea typeface="Cambria" panose="02040503050406030204" pitchFamily="18" charset="0"/>
              </a:rPr>
              <a:t> </a:t>
            </a:r>
            <a:r>
              <a:rPr lang="en-US" sz="3200" b="1" i="1" dirty="0" err="1">
                <a:solidFill>
                  <a:srgbClr val="C00000"/>
                </a:solidFill>
                <a:latin typeface="Cambria" panose="02040503050406030204" pitchFamily="18" charset="0"/>
                <a:ea typeface="Cambria" panose="02040503050406030204" pitchFamily="18" charset="0"/>
              </a:rPr>
              <a:t>nên</a:t>
            </a:r>
            <a:r>
              <a:rPr lang="en-US" sz="3200" b="1" i="1" dirty="0">
                <a:solidFill>
                  <a:srgbClr val="C00000"/>
                </a:solidFill>
                <a:latin typeface="Cambria" panose="02040503050406030204" pitchFamily="18" charset="0"/>
                <a:ea typeface="Cambria" panose="02040503050406030204" pitchFamily="18" charset="0"/>
              </a:rPr>
              <a:t> </a:t>
            </a:r>
            <a:r>
              <a:rPr lang="en-US" sz="3200" b="1" i="1" dirty="0" err="1">
                <a:solidFill>
                  <a:srgbClr val="C00000"/>
                </a:solidFill>
                <a:latin typeface="Cambria" panose="02040503050406030204" pitchFamily="18" charset="0"/>
                <a:ea typeface="Cambria" panose="02040503050406030204" pitchFamily="18" charset="0"/>
              </a:rPr>
              <a:t>làm</a:t>
            </a:r>
            <a:r>
              <a:rPr lang="en-US" sz="3200" b="1" i="1" dirty="0">
                <a:solidFill>
                  <a:srgbClr val="C00000"/>
                </a:solidFill>
                <a:latin typeface="Cambria" panose="02040503050406030204" pitchFamily="18" charset="0"/>
                <a:ea typeface="Cambria" panose="02040503050406030204" pitchFamily="18" charset="0"/>
              </a:rPr>
              <a:t> </a:t>
            </a:r>
            <a:r>
              <a:rPr lang="en-US" sz="3200" b="1" i="1" dirty="0" err="1">
                <a:solidFill>
                  <a:srgbClr val="C00000"/>
                </a:solidFill>
                <a:latin typeface="Cambria" panose="02040503050406030204" pitchFamily="18" charset="0"/>
                <a:ea typeface="Cambria" panose="02040503050406030204" pitchFamily="18" charset="0"/>
              </a:rPr>
              <a:t>và</a:t>
            </a:r>
            <a:r>
              <a:rPr lang="en-US" sz="3200" b="1" i="1" dirty="0">
                <a:solidFill>
                  <a:srgbClr val="C00000"/>
                </a:solidFill>
                <a:latin typeface="Cambria" panose="02040503050406030204" pitchFamily="18" charset="0"/>
                <a:ea typeface="Cambria" panose="02040503050406030204" pitchFamily="18" charset="0"/>
              </a:rPr>
              <a:t> </a:t>
            </a:r>
            <a:r>
              <a:rPr lang="en-US" sz="3200" b="1" i="1" dirty="0" err="1">
                <a:solidFill>
                  <a:srgbClr val="C00000"/>
                </a:solidFill>
                <a:latin typeface="Cambria" panose="02040503050406030204" pitchFamily="18" charset="0"/>
                <a:ea typeface="Cambria" panose="02040503050406030204" pitchFamily="18" charset="0"/>
              </a:rPr>
              <a:t>không</a:t>
            </a:r>
            <a:r>
              <a:rPr lang="en-US" sz="3200" b="1" i="1" dirty="0">
                <a:solidFill>
                  <a:srgbClr val="C00000"/>
                </a:solidFill>
                <a:latin typeface="Cambria" panose="02040503050406030204" pitchFamily="18" charset="0"/>
                <a:ea typeface="Cambria" panose="02040503050406030204" pitchFamily="18" charset="0"/>
              </a:rPr>
              <a:t> </a:t>
            </a:r>
            <a:r>
              <a:rPr lang="en-US" sz="3200" b="1" i="1" dirty="0" err="1">
                <a:solidFill>
                  <a:srgbClr val="C00000"/>
                </a:solidFill>
                <a:latin typeface="Cambria" panose="02040503050406030204" pitchFamily="18" charset="0"/>
                <a:ea typeface="Cambria" panose="02040503050406030204" pitchFamily="18" charset="0"/>
              </a:rPr>
              <a:t>nên</a:t>
            </a:r>
            <a:r>
              <a:rPr lang="en-US" sz="3200" b="1" i="1" dirty="0">
                <a:solidFill>
                  <a:srgbClr val="C00000"/>
                </a:solidFill>
                <a:latin typeface="Cambria" panose="02040503050406030204" pitchFamily="18" charset="0"/>
                <a:ea typeface="Cambria" panose="02040503050406030204" pitchFamily="18" charset="0"/>
              </a:rPr>
              <a:t> </a:t>
            </a:r>
            <a:r>
              <a:rPr lang="en-US" sz="3200" b="1" i="1" dirty="0" err="1">
                <a:solidFill>
                  <a:srgbClr val="C00000"/>
                </a:solidFill>
                <a:latin typeface="Cambria" panose="02040503050406030204" pitchFamily="18" charset="0"/>
                <a:ea typeface="Cambria" panose="02040503050406030204" pitchFamily="18" charset="0"/>
              </a:rPr>
              <a:t>làm</a:t>
            </a:r>
            <a:r>
              <a:rPr lang="en-US" sz="3200" b="1" i="1" dirty="0">
                <a:solidFill>
                  <a:srgbClr val="C00000"/>
                </a:solidFill>
                <a:latin typeface="Cambria" panose="02040503050406030204" pitchFamily="18" charset="0"/>
                <a:ea typeface="Cambria" panose="02040503050406030204" pitchFamily="18" charset="0"/>
              </a:rPr>
              <a:t> </a:t>
            </a:r>
            <a:r>
              <a:rPr lang="en-US" sz="3200" b="1" i="1" dirty="0" err="1">
                <a:solidFill>
                  <a:srgbClr val="C00000"/>
                </a:solidFill>
                <a:latin typeface="Cambria" panose="02040503050406030204" pitchFamily="18" charset="0"/>
                <a:ea typeface="Cambria" panose="02040503050406030204" pitchFamily="18" charset="0"/>
              </a:rPr>
              <a:t>để</a:t>
            </a:r>
            <a:r>
              <a:rPr lang="en-US" sz="3200" b="1" i="1" dirty="0">
                <a:solidFill>
                  <a:srgbClr val="C00000"/>
                </a:solidFill>
                <a:latin typeface="Cambria" panose="02040503050406030204" pitchFamily="18" charset="0"/>
                <a:ea typeface="Cambria" panose="02040503050406030204" pitchFamily="18" charset="0"/>
              </a:rPr>
              <a:t> </a:t>
            </a:r>
            <a:r>
              <a:rPr lang="en-US" sz="3200" b="1" i="1" dirty="0" err="1">
                <a:solidFill>
                  <a:srgbClr val="C00000"/>
                </a:solidFill>
                <a:latin typeface="Cambria" panose="02040503050406030204" pitchFamily="18" charset="0"/>
                <a:ea typeface="Cambria" panose="02040503050406030204" pitchFamily="18" charset="0"/>
              </a:rPr>
              <a:t>bảo</a:t>
            </a:r>
            <a:r>
              <a:rPr lang="en-US" sz="3200" b="1" i="1" dirty="0">
                <a:solidFill>
                  <a:srgbClr val="C00000"/>
                </a:solidFill>
                <a:latin typeface="Cambria" panose="02040503050406030204" pitchFamily="18" charset="0"/>
                <a:ea typeface="Cambria" panose="02040503050406030204" pitchFamily="18" charset="0"/>
              </a:rPr>
              <a:t> </a:t>
            </a:r>
            <a:r>
              <a:rPr lang="en-US" sz="3200" b="1" i="1" dirty="0" err="1">
                <a:solidFill>
                  <a:srgbClr val="C00000"/>
                </a:solidFill>
                <a:latin typeface="Cambria" panose="02040503050406030204" pitchFamily="18" charset="0"/>
                <a:ea typeface="Cambria" panose="02040503050406030204" pitchFamily="18" charset="0"/>
              </a:rPr>
              <a:t>vệ</a:t>
            </a:r>
            <a:r>
              <a:rPr lang="en-US" sz="3200" b="1" i="1" dirty="0">
                <a:solidFill>
                  <a:srgbClr val="C00000"/>
                </a:solidFill>
                <a:latin typeface="Cambria" panose="02040503050406030204" pitchFamily="18" charset="0"/>
                <a:ea typeface="Cambria" panose="02040503050406030204" pitchFamily="18" charset="0"/>
              </a:rPr>
              <a:t> </a:t>
            </a:r>
            <a:r>
              <a:rPr lang="en-US" sz="3200" b="1" i="1" dirty="0" err="1">
                <a:solidFill>
                  <a:srgbClr val="C00000"/>
                </a:solidFill>
                <a:latin typeface="Cambria" panose="02040503050406030204" pitchFamily="18" charset="0"/>
                <a:ea typeface="Cambria" panose="02040503050406030204" pitchFamily="18" charset="0"/>
              </a:rPr>
              <a:t>bầu</a:t>
            </a:r>
            <a:r>
              <a:rPr lang="en-US" sz="3200" b="1" i="1" dirty="0">
                <a:solidFill>
                  <a:srgbClr val="C00000"/>
                </a:solidFill>
                <a:latin typeface="Cambria" panose="02040503050406030204" pitchFamily="18" charset="0"/>
                <a:ea typeface="Cambria" panose="02040503050406030204" pitchFamily="18" charset="0"/>
              </a:rPr>
              <a:t> </a:t>
            </a:r>
            <a:r>
              <a:rPr lang="en-US" sz="3200" b="1" i="1" dirty="0" err="1">
                <a:solidFill>
                  <a:srgbClr val="C00000"/>
                </a:solidFill>
                <a:latin typeface="Cambria" panose="02040503050406030204" pitchFamily="18" charset="0"/>
                <a:ea typeface="Cambria" panose="02040503050406030204" pitchFamily="18" charset="0"/>
              </a:rPr>
              <a:t>không</a:t>
            </a:r>
            <a:r>
              <a:rPr lang="en-US" sz="3200" b="1" i="1" dirty="0">
                <a:solidFill>
                  <a:srgbClr val="C00000"/>
                </a:solidFill>
                <a:latin typeface="Cambria" panose="02040503050406030204" pitchFamily="18" charset="0"/>
                <a:ea typeface="Cambria" panose="02040503050406030204" pitchFamily="18" charset="0"/>
              </a:rPr>
              <a:t> </a:t>
            </a:r>
            <a:r>
              <a:rPr lang="en-US" sz="3200" b="1" i="1" dirty="0" err="1">
                <a:solidFill>
                  <a:srgbClr val="C00000"/>
                </a:solidFill>
                <a:latin typeface="Cambria" panose="02040503050406030204" pitchFamily="18" charset="0"/>
                <a:ea typeface="Cambria" panose="02040503050406030204" pitchFamily="18" charset="0"/>
              </a:rPr>
              <a:t>khí</a:t>
            </a:r>
            <a:r>
              <a:rPr lang="en-US" sz="3200" b="1" i="1" dirty="0">
                <a:solidFill>
                  <a:srgbClr val="C00000"/>
                </a:solidFill>
                <a:latin typeface="Cambria" panose="02040503050406030204" pitchFamily="18" charset="0"/>
                <a:ea typeface="Cambria" panose="02040503050406030204" pitchFamily="18" charset="0"/>
              </a:rPr>
              <a:t> </a:t>
            </a:r>
            <a:r>
              <a:rPr lang="en-US" sz="3200" b="1" i="1" dirty="0" err="1">
                <a:solidFill>
                  <a:srgbClr val="C00000"/>
                </a:solidFill>
                <a:latin typeface="Cambria" panose="02040503050406030204" pitchFamily="18" charset="0"/>
                <a:ea typeface="Cambria" panose="02040503050406030204" pitchFamily="18" charset="0"/>
              </a:rPr>
              <a:t>trong</a:t>
            </a:r>
            <a:r>
              <a:rPr lang="en-US" sz="3200" b="1" i="1" dirty="0">
                <a:solidFill>
                  <a:srgbClr val="C00000"/>
                </a:solidFill>
                <a:latin typeface="Cambria" panose="02040503050406030204" pitchFamily="18" charset="0"/>
                <a:ea typeface="Cambria" panose="02040503050406030204" pitchFamily="18" charset="0"/>
              </a:rPr>
              <a:t> </a:t>
            </a:r>
            <a:r>
              <a:rPr lang="en-US" sz="3200" b="1" i="1" dirty="0" err="1">
                <a:solidFill>
                  <a:srgbClr val="C00000"/>
                </a:solidFill>
                <a:latin typeface="Cambria" panose="02040503050406030204" pitchFamily="18" charset="0"/>
                <a:ea typeface="Cambria" panose="02040503050406030204" pitchFamily="18" charset="0"/>
              </a:rPr>
              <a:t>lành</a:t>
            </a:r>
            <a:r>
              <a:rPr lang="en-US" sz="3200" b="1" i="1" dirty="0">
                <a:solidFill>
                  <a:srgbClr val="C00000"/>
                </a:solidFill>
                <a:latin typeface="Cambria" panose="02040503050406030204" pitchFamily="18" charset="0"/>
                <a:ea typeface="Cambria" panose="02040503050406030204" pitchFamily="18" charset="0"/>
              </a:rPr>
              <a:t>.</a:t>
            </a:r>
          </a:p>
        </p:txBody>
      </p:sp>
      <p:sp>
        <p:nvSpPr>
          <p:cNvPr id="8" name="TextBox 7"/>
          <p:cNvSpPr txBox="1"/>
          <p:nvPr/>
        </p:nvSpPr>
        <p:spPr>
          <a:xfrm>
            <a:off x="996185" y="5536182"/>
            <a:ext cx="5825634" cy="646331"/>
          </a:xfrm>
          <a:prstGeom prst="rect">
            <a:avLst/>
          </a:prstGeom>
          <a:solidFill>
            <a:schemeClr val="accent4">
              <a:lumMod val="20000"/>
              <a:lumOff val="80000"/>
            </a:schemeClr>
          </a:solidFill>
          <a:ln w="28575">
            <a:solidFill>
              <a:schemeClr val="tx1"/>
            </a:solidFill>
            <a:prstDash val="dashDot"/>
          </a:ln>
        </p:spPr>
        <p:txBody>
          <a:bodyPr wrap="none" rtlCol="0">
            <a:spAutoFit/>
          </a:bodyPr>
          <a:lstStyle/>
          <a:p>
            <a:r>
              <a:rPr lang="en-US" sz="3600" b="1" i="1" dirty="0" err="1">
                <a:latin typeface="Cambria" panose="02040503050406030204" pitchFamily="18" charset="0"/>
                <a:ea typeface="Cambria" panose="02040503050406030204" pitchFamily="18" charset="0"/>
              </a:rPr>
              <a:t>Dùng</a:t>
            </a:r>
            <a:r>
              <a:rPr lang="en-US" sz="3600" b="1" i="1" dirty="0">
                <a:latin typeface="Cambria" panose="02040503050406030204" pitchFamily="18" charset="0"/>
                <a:ea typeface="Cambria" panose="02040503050406030204" pitchFamily="18" charset="0"/>
              </a:rPr>
              <a:t> than </a:t>
            </a:r>
            <a:r>
              <a:rPr lang="en-US" sz="3600" b="1" i="1" dirty="0" err="1">
                <a:latin typeface="Cambria" panose="02040503050406030204" pitchFamily="18" charset="0"/>
                <a:ea typeface="Cambria" panose="02040503050406030204" pitchFamily="18" charset="0"/>
              </a:rPr>
              <a:t>hoa</a:t>
            </a:r>
            <a:r>
              <a:rPr lang="en-US" sz="3600" b="1" i="1" dirty="0">
                <a:latin typeface="Cambria" panose="02040503050406030204" pitchFamily="18" charset="0"/>
                <a:ea typeface="Cambria" panose="02040503050406030204" pitchFamily="18" charset="0"/>
              </a:rPr>
              <a:t> </a:t>
            </a:r>
            <a:r>
              <a:rPr lang="en-US" sz="3600" b="1" i="1" dirty="0" err="1">
                <a:latin typeface="Cambria" panose="02040503050406030204" pitchFamily="18" charset="0"/>
                <a:ea typeface="Cambria" panose="02040503050406030204" pitchFamily="18" charset="0"/>
              </a:rPr>
              <a:t>để</a:t>
            </a:r>
            <a:r>
              <a:rPr lang="en-US" sz="3600" b="1" i="1" dirty="0">
                <a:latin typeface="Cambria" panose="02040503050406030204" pitchFamily="18" charset="0"/>
                <a:ea typeface="Cambria" panose="02040503050406030204" pitchFamily="18" charset="0"/>
              </a:rPr>
              <a:t> </a:t>
            </a:r>
            <a:r>
              <a:rPr lang="en-US" sz="3600" b="1" i="1" dirty="0" err="1">
                <a:latin typeface="Cambria" panose="02040503050406030204" pitchFamily="18" charset="0"/>
                <a:ea typeface="Cambria" panose="02040503050406030204" pitchFamily="18" charset="0"/>
              </a:rPr>
              <a:t>đun</a:t>
            </a:r>
            <a:r>
              <a:rPr lang="en-US" sz="3600" b="1" i="1" dirty="0">
                <a:latin typeface="Cambria" panose="02040503050406030204" pitchFamily="18" charset="0"/>
                <a:ea typeface="Cambria" panose="02040503050406030204" pitchFamily="18" charset="0"/>
              </a:rPr>
              <a:t> </a:t>
            </a:r>
            <a:r>
              <a:rPr lang="en-US" sz="3600" b="1" i="1" dirty="0" err="1">
                <a:latin typeface="Cambria" panose="02040503050406030204" pitchFamily="18" charset="0"/>
                <a:ea typeface="Cambria" panose="02040503050406030204" pitchFamily="18" charset="0"/>
              </a:rPr>
              <a:t>nấu</a:t>
            </a:r>
            <a:endParaRPr lang="en-US" sz="5400" b="1" i="1" dirty="0">
              <a:solidFill>
                <a:schemeClr val="tx1">
                  <a:lumMod val="75000"/>
                  <a:lumOff val="25000"/>
                </a:schemeClr>
              </a:solidFill>
              <a:latin typeface="Cambria" panose="02040503050406030204" pitchFamily="18" charset="0"/>
              <a:ea typeface="Cambria" panose="02040503050406030204" pitchFamily="18" charset="0"/>
            </a:endParaRPr>
          </a:p>
        </p:txBody>
      </p:sp>
      <p:pic>
        <p:nvPicPr>
          <p:cNvPr id="9" name="Picture 8"/>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23362" b="100000" l="52449" r="98787"/>
                    </a14:imgEffect>
                  </a14:imgLayer>
                </a14:imgProps>
              </a:ext>
              <a:ext uri="{28A0092B-C50C-407E-A947-70E740481C1C}">
                <a14:useLocalDpi xmlns:a14="http://schemas.microsoft.com/office/drawing/2010/main" val="0"/>
              </a:ext>
            </a:extLst>
          </a:blip>
          <a:srcRect l="52292" t="24304"/>
          <a:stretch/>
        </p:blipFill>
        <p:spPr>
          <a:xfrm>
            <a:off x="6990399" y="1732676"/>
            <a:ext cx="4416947" cy="5191246"/>
          </a:xfrm>
          <a:prstGeom prst="rect">
            <a:avLst/>
          </a:prstGeom>
        </p:spPr>
      </p:pic>
      <p:pic>
        <p:nvPicPr>
          <p:cNvPr id="5" name="Picture 4"/>
          <p:cNvPicPr>
            <a:picLocks noChangeAspect="1"/>
          </p:cNvPicPr>
          <p:nvPr/>
        </p:nvPicPr>
        <p:blipFill>
          <a:blip r:embed="rId6"/>
          <a:stretch>
            <a:fillRect/>
          </a:stretch>
        </p:blipFill>
        <p:spPr>
          <a:xfrm>
            <a:off x="1194245" y="2113349"/>
            <a:ext cx="5429515" cy="320244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Rectangle 5"/>
          <p:cNvSpPr/>
          <p:nvPr/>
        </p:nvSpPr>
        <p:spPr>
          <a:xfrm>
            <a:off x="6793266" y="1821746"/>
            <a:ext cx="4811211" cy="3785652"/>
          </a:xfrm>
          <a:prstGeom prst="rect">
            <a:avLst/>
          </a:prstGeom>
        </p:spPr>
        <p:txBody>
          <a:bodyPr wrap="square">
            <a:spAutoFit/>
          </a:bodyPr>
          <a:lstStyle/>
          <a:p>
            <a:pPr algn="just"/>
            <a:r>
              <a:rPr lang="vi-VN" sz="2400" dirty="0">
                <a:latin typeface="Google Sans"/>
              </a:rPr>
              <a:t>Trong quá trình đốt cháy sinh nhiệt, loại chất đốt này sinh ra khí ôxít cácbon gây nhiễm độc máu, làm thay đổi huyết sắc tố. Nếu người sử dụng đun nấu trong nhà kín, không khí không được lưu thông có thể dẫn đến tình trạng hôn mê sâu, đau nhức đầu, rối loạn thần kinh cảm giác và điều nhiệt.</a:t>
            </a:r>
            <a:endParaRPr lang="en-US" sz="2400" dirty="0"/>
          </a:p>
        </p:txBody>
      </p:sp>
    </p:spTree>
    <p:extLst>
      <p:ext uri="{BB962C8B-B14F-4D97-AF65-F5344CB8AC3E}">
        <p14:creationId xmlns:p14="http://schemas.microsoft.com/office/powerpoint/2010/main" val="2504612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randombar(horizont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randombar(horizontal)">
                                      <p:cBhvr>
                                        <p:cTn id="17" dur="500"/>
                                        <p:tgtEl>
                                          <p:spTgt spid="9"/>
                                        </p:tgtEl>
                                      </p:cBhvr>
                                    </p:animEffect>
                                  </p:childTnLst>
                                  <p:subTnLst>
                                    <p:audio>
                                      <p:cMediaNode>
                                        <p:cTn display="0" masterRel="sameClick">
                                          <p:stCondLst>
                                            <p:cond evt="begin" delay="0">
                                              <p:tn val="15"/>
                                            </p:cond>
                                          </p:stCondLst>
                                          <p:endCondLst>
                                            <p:cond evt="onStopAudio" delay="0">
                                              <p:tgtEl>
                                                <p:sldTgt/>
                                              </p:tgtEl>
                                            </p:cond>
                                          </p:endCondLst>
                                        </p:cTn>
                                        <p:tgtEl>
                                          <p:sndTgt r:embed="rId2" name="Am-thanh-khi-chon-nham-www_tiengdong_com.wav"/>
                                        </p:tgtEl>
                                      </p:cMediaNode>
                                    </p:audio>
                                  </p:sub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9"/>
                                        </p:tgtEl>
                                      </p:cBhvr>
                                    </p:animEffect>
                                    <p:set>
                                      <p:cBhvr>
                                        <p:cTn id="22" dur="1" fill="hold">
                                          <p:stCondLst>
                                            <p:cond delay="499"/>
                                          </p:stCondLst>
                                        </p:cTn>
                                        <p:tgtEl>
                                          <p:spTgt spid="9"/>
                                        </p:tgtEl>
                                        <p:attrNameLst>
                                          <p:attrName>style.visibility</p:attrName>
                                        </p:attrNameLst>
                                      </p:cBhvr>
                                      <p:to>
                                        <p:strVal val="hidden"/>
                                      </p:to>
                                    </p:set>
                                  </p:childTnLst>
                                </p:cTn>
                              </p:par>
                              <p:par>
                                <p:cTn id="23" presetID="42" presetClass="entr" presetSubtype="0"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1000"/>
                                        <p:tgtEl>
                                          <p:spTgt spid="6"/>
                                        </p:tgtEl>
                                      </p:cBhvr>
                                    </p:animEffect>
                                    <p:anim calcmode="lin" valueType="num">
                                      <p:cBhvr>
                                        <p:cTn id="26" dur="1000" fill="hold"/>
                                        <p:tgtEl>
                                          <p:spTgt spid="6"/>
                                        </p:tgtEl>
                                        <p:attrNameLst>
                                          <p:attrName>ppt_x</p:attrName>
                                        </p:attrNameLst>
                                      </p:cBhvr>
                                      <p:tavLst>
                                        <p:tav tm="0">
                                          <p:val>
                                            <p:strVal val="#ppt_x"/>
                                          </p:val>
                                        </p:tav>
                                        <p:tav tm="100000">
                                          <p:val>
                                            <p:strVal val="#ppt_x"/>
                                          </p:val>
                                        </p:tav>
                                      </p:tavLst>
                                    </p:anim>
                                    <p:anim calcmode="lin" valueType="num">
                                      <p:cBhvr>
                                        <p:cTn id="27"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032868" y="309512"/>
            <a:ext cx="5047926" cy="4340728"/>
          </a:xfrm>
          <a:prstGeom prst="rect">
            <a:avLst/>
          </a:prstGeom>
        </p:spPr>
      </p:pic>
    </p:spTree>
    <p:extLst>
      <p:ext uri="{BB962C8B-B14F-4D97-AF65-F5344CB8AC3E}">
        <p14:creationId xmlns:p14="http://schemas.microsoft.com/office/powerpoint/2010/main" val="2196048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289367" y="358815"/>
            <a:ext cx="11702005" cy="6238654"/>
          </a:xfrm>
          <a:prstGeom prst="roundRect">
            <a:avLst>
              <a:gd name="adj" fmla="val 7019"/>
            </a:avLst>
          </a:prstGeom>
          <a:solidFill>
            <a:schemeClr val="accent4">
              <a:lumMod val="20000"/>
              <a:lumOff val="80000"/>
            </a:schemeClr>
          </a:solidFill>
          <a:ln w="57150">
            <a:solidFill>
              <a:schemeClr val="bg2">
                <a:lumMod val="50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687316" y="477320"/>
            <a:ext cx="10906106" cy="6001643"/>
          </a:xfrm>
          <a:prstGeom prst="rect">
            <a:avLst/>
          </a:prstGeom>
          <a:noFill/>
          <a:ln w="38100">
            <a:noFill/>
          </a:ln>
        </p:spPr>
        <p:txBody>
          <a:bodyPr wrap="square" rtlCol="0">
            <a:spAutoFit/>
          </a:bodyPr>
          <a:lstStyle/>
          <a:p>
            <a:pPr algn="just"/>
            <a:r>
              <a:rPr lang="en-US" sz="3200" i="1" dirty="0">
                <a:solidFill>
                  <a:srgbClr val="C00000"/>
                </a:solidFill>
                <a:latin typeface="Cambria" panose="02040503050406030204" pitchFamily="18" charset="0"/>
                <a:ea typeface="Cambria" panose="02040503050406030204" pitchFamily="18" charset="0"/>
              </a:rPr>
              <a:t>1. </a:t>
            </a:r>
            <a:r>
              <a:rPr lang="vi-VN" sz="3200" i="1" dirty="0">
                <a:solidFill>
                  <a:srgbClr val="C00000"/>
                </a:solidFill>
                <a:latin typeface="Cambria" panose="02040503050406030204" pitchFamily="18" charset="0"/>
                <a:ea typeface="Cambria" panose="02040503050406030204" pitchFamily="18" charset="0"/>
              </a:rPr>
              <a:t>Hãy chọn phương án thích hợp để vận động những người xung quanh em cùng thực hiện bảo vệ bầu không khí trong lành.</a:t>
            </a:r>
          </a:p>
          <a:p>
            <a:pPr algn="just"/>
            <a:r>
              <a:rPr lang="vi-VN" sz="3200" dirty="0">
                <a:latin typeface="Cambria" panose="02040503050406030204" pitchFamily="18" charset="0"/>
                <a:ea typeface="Cambria" panose="02040503050406030204" pitchFamily="18" charset="0"/>
              </a:rPr>
              <a:t>a) Sử dụng phương tiện giao thông nào ít gây ô nhiễm không khí: xe buýt, xe đạp, tàu điện, xe máy? </a:t>
            </a:r>
          </a:p>
          <a:p>
            <a:pPr algn="just"/>
            <a:r>
              <a:rPr lang="vi-VN" sz="3200" dirty="0">
                <a:latin typeface="Cambria" panose="02040503050406030204" pitchFamily="18" charset="0"/>
                <a:ea typeface="Cambria" panose="02040503050406030204" pitchFamily="18" charset="0"/>
              </a:rPr>
              <a:t>b) Việc </a:t>
            </a:r>
            <a:r>
              <a:rPr lang="vi-VN" sz="3200" b="1" dirty="0">
                <a:latin typeface="Cambria" panose="02040503050406030204" pitchFamily="18" charset="0"/>
                <a:ea typeface="Cambria" panose="02040503050406030204" pitchFamily="18" charset="0"/>
              </a:rPr>
              <a:t>không</a:t>
            </a:r>
            <a:r>
              <a:rPr lang="vi-VN" sz="3200" dirty="0">
                <a:latin typeface="Cambria" panose="02040503050406030204" pitchFamily="18" charset="0"/>
                <a:ea typeface="Cambria" panose="02040503050406030204" pitchFamily="18" charset="0"/>
              </a:rPr>
              <a:t> nên làm là:</a:t>
            </a:r>
          </a:p>
          <a:p>
            <a:pPr algn="just"/>
            <a:r>
              <a:rPr lang="vi-VN" sz="3200" dirty="0">
                <a:latin typeface="Cambria" panose="02040503050406030204" pitchFamily="18" charset="0"/>
                <a:ea typeface="Cambria" panose="02040503050406030204" pitchFamily="18" charset="0"/>
              </a:rPr>
              <a:t>- Đi vệ sinh không đúng nơi quy định.</a:t>
            </a:r>
          </a:p>
          <a:p>
            <a:pPr algn="just"/>
            <a:r>
              <a:rPr lang="vi-VN" sz="3200" dirty="0">
                <a:latin typeface="Cambria" panose="02040503050406030204" pitchFamily="18" charset="0"/>
                <a:ea typeface="Cambria" panose="02040503050406030204" pitchFamily="18" charset="0"/>
              </a:rPr>
              <a:t>- Vệ sinh đường làng, ngõ xóm cuối tuần.</a:t>
            </a:r>
          </a:p>
          <a:p>
            <a:pPr algn="just"/>
            <a:r>
              <a:rPr lang="vi-VN" sz="3200" dirty="0">
                <a:latin typeface="Cambria" panose="02040503050406030204" pitchFamily="18" charset="0"/>
                <a:ea typeface="Cambria" panose="02040503050406030204" pitchFamily="18" charset="0"/>
              </a:rPr>
              <a:t>- Đổ rác nơi công cộng.</a:t>
            </a:r>
          </a:p>
          <a:p>
            <a:pPr algn="just"/>
            <a:r>
              <a:rPr lang="en-US" sz="3200" dirty="0">
                <a:latin typeface="Cambria" panose="02040503050406030204" pitchFamily="18" charset="0"/>
                <a:ea typeface="Cambria" panose="02040503050406030204" pitchFamily="18" charset="0"/>
              </a:rPr>
              <a:t>- </a:t>
            </a:r>
            <a:r>
              <a:rPr lang="vi-VN" sz="3200" dirty="0">
                <a:latin typeface="Cambria" panose="02040503050406030204" pitchFamily="18" charset="0"/>
                <a:ea typeface="Cambria" panose="02040503050406030204" pitchFamily="18" charset="0"/>
              </a:rPr>
              <a:t>Bảo vệ rừng và trồng nhiều cây xanh.</a:t>
            </a:r>
            <a:endParaRPr lang="en-US" sz="3200" dirty="0">
              <a:latin typeface="Cambria" panose="02040503050406030204" pitchFamily="18" charset="0"/>
              <a:ea typeface="Cambria" panose="02040503050406030204" pitchFamily="18" charset="0"/>
            </a:endParaRPr>
          </a:p>
          <a:p>
            <a:pPr algn="just"/>
            <a:r>
              <a:rPr lang="en-US" sz="3200" i="1" dirty="0">
                <a:solidFill>
                  <a:srgbClr val="C00000"/>
                </a:solidFill>
                <a:latin typeface="Cambria" panose="02040503050406030204" pitchFamily="18" charset="0"/>
                <a:ea typeface="Cambria" panose="02040503050406030204" pitchFamily="18" charset="0"/>
              </a:rPr>
              <a:t>2. </a:t>
            </a:r>
            <a:r>
              <a:rPr lang="en-US" sz="3200" i="1" dirty="0" err="1">
                <a:solidFill>
                  <a:srgbClr val="C00000"/>
                </a:solidFill>
                <a:latin typeface="Cambria" panose="02040503050406030204" pitchFamily="18" charset="0"/>
                <a:ea typeface="Cambria" panose="02040503050406030204" pitchFamily="18" charset="0"/>
              </a:rPr>
              <a:t>Kể</a:t>
            </a:r>
            <a:r>
              <a:rPr lang="en-US" sz="3200" i="1" dirty="0">
                <a:solidFill>
                  <a:srgbClr val="C00000"/>
                </a:solidFill>
                <a:latin typeface="Cambria" panose="02040503050406030204" pitchFamily="18" charset="0"/>
                <a:ea typeface="Cambria" panose="02040503050406030204" pitchFamily="18" charset="0"/>
              </a:rPr>
              <a:t> </a:t>
            </a:r>
            <a:r>
              <a:rPr lang="en-US" sz="3200" i="1" dirty="0" err="1">
                <a:solidFill>
                  <a:srgbClr val="C00000"/>
                </a:solidFill>
                <a:latin typeface="Cambria" panose="02040503050406030204" pitchFamily="18" charset="0"/>
                <a:ea typeface="Cambria" panose="02040503050406030204" pitchFamily="18" charset="0"/>
              </a:rPr>
              <a:t>những</a:t>
            </a:r>
            <a:r>
              <a:rPr lang="en-US" sz="3200" i="1" dirty="0">
                <a:solidFill>
                  <a:srgbClr val="C00000"/>
                </a:solidFill>
                <a:latin typeface="Cambria" panose="02040503050406030204" pitchFamily="18" charset="0"/>
                <a:ea typeface="Cambria" panose="02040503050406030204" pitchFamily="18" charset="0"/>
              </a:rPr>
              <a:t> </a:t>
            </a:r>
            <a:r>
              <a:rPr lang="en-US" sz="3200" i="1" dirty="0" err="1">
                <a:solidFill>
                  <a:srgbClr val="C00000"/>
                </a:solidFill>
                <a:latin typeface="Cambria" panose="02040503050406030204" pitchFamily="18" charset="0"/>
                <a:ea typeface="Cambria" panose="02040503050406030204" pitchFamily="18" charset="0"/>
              </a:rPr>
              <a:t>việc</a:t>
            </a:r>
            <a:r>
              <a:rPr lang="en-US" sz="3200" i="1" dirty="0">
                <a:solidFill>
                  <a:srgbClr val="C00000"/>
                </a:solidFill>
                <a:latin typeface="Cambria" panose="02040503050406030204" pitchFamily="18" charset="0"/>
                <a:ea typeface="Cambria" panose="02040503050406030204" pitchFamily="18" charset="0"/>
              </a:rPr>
              <a:t> </a:t>
            </a:r>
            <a:r>
              <a:rPr lang="en-US" sz="3200" i="1" dirty="0" err="1">
                <a:solidFill>
                  <a:srgbClr val="C00000"/>
                </a:solidFill>
                <a:latin typeface="Cambria" panose="02040503050406030204" pitchFamily="18" charset="0"/>
                <a:ea typeface="Cambria" panose="02040503050406030204" pitchFamily="18" charset="0"/>
              </a:rPr>
              <a:t>làm</a:t>
            </a:r>
            <a:r>
              <a:rPr lang="en-US" sz="3200" i="1" dirty="0">
                <a:solidFill>
                  <a:srgbClr val="C00000"/>
                </a:solidFill>
                <a:latin typeface="Cambria" panose="02040503050406030204" pitchFamily="18" charset="0"/>
                <a:ea typeface="Cambria" panose="02040503050406030204" pitchFamily="18" charset="0"/>
              </a:rPr>
              <a:t> </a:t>
            </a:r>
            <a:r>
              <a:rPr lang="en-US" sz="3200" i="1" dirty="0" err="1">
                <a:solidFill>
                  <a:srgbClr val="C00000"/>
                </a:solidFill>
                <a:latin typeface="Cambria" panose="02040503050406030204" pitchFamily="18" charset="0"/>
                <a:ea typeface="Cambria" panose="02040503050406030204" pitchFamily="18" charset="0"/>
              </a:rPr>
              <a:t>em</a:t>
            </a:r>
            <a:r>
              <a:rPr lang="en-US" sz="3200" i="1" dirty="0">
                <a:solidFill>
                  <a:srgbClr val="C00000"/>
                </a:solidFill>
                <a:latin typeface="Cambria" panose="02040503050406030204" pitchFamily="18" charset="0"/>
                <a:ea typeface="Cambria" panose="02040503050406030204" pitchFamily="18" charset="0"/>
              </a:rPr>
              <a:t> </a:t>
            </a:r>
            <a:r>
              <a:rPr lang="en-US" sz="3200" i="1" dirty="0" err="1">
                <a:solidFill>
                  <a:srgbClr val="C00000"/>
                </a:solidFill>
                <a:latin typeface="Cambria" panose="02040503050406030204" pitchFamily="18" charset="0"/>
                <a:ea typeface="Cambria" panose="02040503050406030204" pitchFamily="18" charset="0"/>
              </a:rPr>
              <a:t>đã</a:t>
            </a:r>
            <a:r>
              <a:rPr lang="en-US" sz="3200" i="1" dirty="0">
                <a:solidFill>
                  <a:srgbClr val="C00000"/>
                </a:solidFill>
                <a:latin typeface="Cambria" panose="02040503050406030204" pitchFamily="18" charset="0"/>
                <a:ea typeface="Cambria" panose="02040503050406030204" pitchFamily="18" charset="0"/>
              </a:rPr>
              <a:t> </a:t>
            </a:r>
            <a:r>
              <a:rPr lang="en-US" sz="3200" i="1" dirty="0" err="1">
                <a:solidFill>
                  <a:srgbClr val="C00000"/>
                </a:solidFill>
                <a:latin typeface="Cambria" panose="02040503050406030204" pitchFamily="18" charset="0"/>
                <a:ea typeface="Cambria" panose="02040503050406030204" pitchFamily="18" charset="0"/>
              </a:rPr>
              <a:t>làm</a:t>
            </a:r>
            <a:r>
              <a:rPr lang="en-US" sz="3200" i="1" dirty="0">
                <a:solidFill>
                  <a:srgbClr val="C00000"/>
                </a:solidFill>
                <a:latin typeface="Cambria" panose="02040503050406030204" pitchFamily="18" charset="0"/>
                <a:ea typeface="Cambria" panose="02040503050406030204" pitchFamily="18" charset="0"/>
              </a:rPr>
              <a:t> </a:t>
            </a:r>
            <a:r>
              <a:rPr lang="en-US" sz="3200" i="1" dirty="0" err="1">
                <a:solidFill>
                  <a:srgbClr val="C00000"/>
                </a:solidFill>
                <a:latin typeface="Cambria" panose="02040503050406030204" pitchFamily="18" charset="0"/>
                <a:ea typeface="Cambria" panose="02040503050406030204" pitchFamily="18" charset="0"/>
              </a:rPr>
              <a:t>để</a:t>
            </a:r>
            <a:r>
              <a:rPr lang="en-US" sz="3200" i="1" dirty="0">
                <a:solidFill>
                  <a:srgbClr val="C00000"/>
                </a:solidFill>
                <a:latin typeface="Cambria" panose="02040503050406030204" pitchFamily="18" charset="0"/>
                <a:ea typeface="Cambria" panose="02040503050406030204" pitchFamily="18" charset="0"/>
              </a:rPr>
              <a:t> </a:t>
            </a:r>
            <a:r>
              <a:rPr lang="en-US" sz="3200" i="1" dirty="0" err="1">
                <a:solidFill>
                  <a:srgbClr val="C00000"/>
                </a:solidFill>
                <a:latin typeface="Cambria" panose="02040503050406030204" pitchFamily="18" charset="0"/>
                <a:ea typeface="Cambria" panose="02040503050406030204" pitchFamily="18" charset="0"/>
              </a:rPr>
              <a:t>bảo</a:t>
            </a:r>
            <a:r>
              <a:rPr lang="en-US" sz="3200" i="1" dirty="0">
                <a:solidFill>
                  <a:srgbClr val="C00000"/>
                </a:solidFill>
                <a:latin typeface="Cambria" panose="02040503050406030204" pitchFamily="18" charset="0"/>
                <a:ea typeface="Cambria" panose="02040503050406030204" pitchFamily="18" charset="0"/>
              </a:rPr>
              <a:t> </a:t>
            </a:r>
            <a:r>
              <a:rPr lang="en-US" sz="3200" i="1" dirty="0" err="1">
                <a:solidFill>
                  <a:srgbClr val="C00000"/>
                </a:solidFill>
                <a:latin typeface="Cambria" panose="02040503050406030204" pitchFamily="18" charset="0"/>
                <a:ea typeface="Cambria" panose="02040503050406030204" pitchFamily="18" charset="0"/>
              </a:rPr>
              <a:t>vệ</a:t>
            </a:r>
            <a:r>
              <a:rPr lang="en-US" sz="3200" i="1" dirty="0">
                <a:solidFill>
                  <a:srgbClr val="C00000"/>
                </a:solidFill>
                <a:latin typeface="Cambria" panose="02040503050406030204" pitchFamily="18" charset="0"/>
                <a:ea typeface="Cambria" panose="02040503050406030204" pitchFamily="18" charset="0"/>
              </a:rPr>
              <a:t> </a:t>
            </a:r>
            <a:r>
              <a:rPr lang="en-US" sz="3200" i="1" dirty="0" err="1">
                <a:solidFill>
                  <a:srgbClr val="C00000"/>
                </a:solidFill>
                <a:latin typeface="Cambria" panose="02040503050406030204" pitchFamily="18" charset="0"/>
                <a:ea typeface="Cambria" panose="02040503050406030204" pitchFamily="18" charset="0"/>
              </a:rPr>
              <a:t>bầu</a:t>
            </a:r>
            <a:r>
              <a:rPr lang="en-US" sz="3200" i="1" dirty="0">
                <a:solidFill>
                  <a:srgbClr val="C00000"/>
                </a:solidFill>
                <a:latin typeface="Cambria" panose="02040503050406030204" pitchFamily="18" charset="0"/>
                <a:ea typeface="Cambria" panose="02040503050406030204" pitchFamily="18" charset="0"/>
              </a:rPr>
              <a:t> </a:t>
            </a:r>
            <a:r>
              <a:rPr lang="en-US" sz="3200" i="1" dirty="0" err="1">
                <a:solidFill>
                  <a:srgbClr val="C00000"/>
                </a:solidFill>
                <a:latin typeface="Cambria" panose="02040503050406030204" pitchFamily="18" charset="0"/>
                <a:ea typeface="Cambria" panose="02040503050406030204" pitchFamily="18" charset="0"/>
              </a:rPr>
              <a:t>không</a:t>
            </a:r>
            <a:r>
              <a:rPr lang="en-US" sz="3200" i="1" dirty="0">
                <a:solidFill>
                  <a:srgbClr val="C00000"/>
                </a:solidFill>
                <a:latin typeface="Cambria" panose="02040503050406030204" pitchFamily="18" charset="0"/>
                <a:ea typeface="Cambria" panose="02040503050406030204" pitchFamily="18" charset="0"/>
              </a:rPr>
              <a:t> </a:t>
            </a:r>
            <a:r>
              <a:rPr lang="en-US" sz="3200" i="1" dirty="0" err="1">
                <a:solidFill>
                  <a:srgbClr val="C00000"/>
                </a:solidFill>
                <a:latin typeface="Cambria" panose="02040503050406030204" pitchFamily="18" charset="0"/>
                <a:ea typeface="Cambria" panose="02040503050406030204" pitchFamily="18" charset="0"/>
              </a:rPr>
              <a:t>khí</a:t>
            </a:r>
            <a:r>
              <a:rPr lang="en-US" sz="3200" i="1" dirty="0">
                <a:solidFill>
                  <a:srgbClr val="C00000"/>
                </a:solidFill>
                <a:latin typeface="Cambria" panose="02040503050406030204" pitchFamily="18" charset="0"/>
                <a:ea typeface="Cambria" panose="02040503050406030204" pitchFamily="18" charset="0"/>
              </a:rPr>
              <a:t> </a:t>
            </a:r>
            <a:r>
              <a:rPr lang="en-US" sz="3200" i="1" dirty="0" err="1">
                <a:solidFill>
                  <a:srgbClr val="C00000"/>
                </a:solidFill>
                <a:latin typeface="Cambria" panose="02040503050406030204" pitchFamily="18" charset="0"/>
                <a:ea typeface="Cambria" panose="02040503050406030204" pitchFamily="18" charset="0"/>
              </a:rPr>
              <a:t>trong</a:t>
            </a:r>
            <a:r>
              <a:rPr lang="en-US" sz="3200" i="1" dirty="0">
                <a:solidFill>
                  <a:srgbClr val="C00000"/>
                </a:solidFill>
                <a:latin typeface="Cambria" panose="02040503050406030204" pitchFamily="18" charset="0"/>
                <a:ea typeface="Cambria" panose="02040503050406030204" pitchFamily="18" charset="0"/>
              </a:rPr>
              <a:t> </a:t>
            </a:r>
            <a:r>
              <a:rPr lang="en-US" sz="3200" i="1" dirty="0" err="1">
                <a:solidFill>
                  <a:srgbClr val="C00000"/>
                </a:solidFill>
                <a:latin typeface="Cambria" panose="02040503050406030204" pitchFamily="18" charset="0"/>
                <a:ea typeface="Cambria" panose="02040503050406030204" pitchFamily="18" charset="0"/>
              </a:rPr>
              <a:t>lành</a:t>
            </a:r>
            <a:r>
              <a:rPr lang="en-US" sz="3200" i="1" dirty="0">
                <a:solidFill>
                  <a:srgbClr val="C00000"/>
                </a:solidFill>
                <a:latin typeface="Cambria" panose="02040503050406030204" pitchFamily="18" charset="0"/>
                <a:ea typeface="Cambria" panose="02040503050406030204" pitchFamily="18" charset="0"/>
              </a:rPr>
              <a:t> </a:t>
            </a:r>
            <a:r>
              <a:rPr lang="en-US" sz="3200" i="1" dirty="0" err="1">
                <a:solidFill>
                  <a:srgbClr val="C00000"/>
                </a:solidFill>
                <a:latin typeface="Cambria" panose="02040503050406030204" pitchFamily="18" charset="0"/>
                <a:ea typeface="Cambria" panose="02040503050406030204" pitchFamily="18" charset="0"/>
              </a:rPr>
              <a:t>và</a:t>
            </a:r>
            <a:r>
              <a:rPr lang="en-US" sz="3200" i="1" dirty="0">
                <a:solidFill>
                  <a:srgbClr val="C00000"/>
                </a:solidFill>
                <a:latin typeface="Cambria" panose="02040503050406030204" pitchFamily="18" charset="0"/>
                <a:ea typeface="Cambria" panose="02040503050406030204" pitchFamily="18" charset="0"/>
              </a:rPr>
              <a:t> </a:t>
            </a:r>
            <a:r>
              <a:rPr lang="en-US" sz="3200" i="1" dirty="0" err="1">
                <a:solidFill>
                  <a:srgbClr val="C00000"/>
                </a:solidFill>
                <a:latin typeface="Cambria" panose="02040503050406030204" pitchFamily="18" charset="0"/>
                <a:ea typeface="Cambria" panose="02040503050406030204" pitchFamily="18" charset="0"/>
              </a:rPr>
              <a:t>cho</a:t>
            </a:r>
            <a:r>
              <a:rPr lang="en-US" sz="3200" i="1" dirty="0">
                <a:solidFill>
                  <a:srgbClr val="C00000"/>
                </a:solidFill>
                <a:latin typeface="Cambria" panose="02040503050406030204" pitchFamily="18" charset="0"/>
                <a:ea typeface="Cambria" panose="02040503050406030204" pitchFamily="18" charset="0"/>
              </a:rPr>
              <a:t> </a:t>
            </a:r>
            <a:r>
              <a:rPr lang="en-US" sz="3200" i="1" dirty="0" err="1">
                <a:solidFill>
                  <a:srgbClr val="C00000"/>
                </a:solidFill>
                <a:latin typeface="Cambria" panose="02040503050406030204" pitchFamily="18" charset="0"/>
                <a:ea typeface="Cambria" panose="02040503050406030204" pitchFamily="18" charset="0"/>
              </a:rPr>
              <a:t>biết</a:t>
            </a:r>
            <a:r>
              <a:rPr lang="en-US" sz="3200" i="1" dirty="0">
                <a:solidFill>
                  <a:srgbClr val="C00000"/>
                </a:solidFill>
                <a:latin typeface="Cambria" panose="02040503050406030204" pitchFamily="18" charset="0"/>
                <a:ea typeface="Cambria" panose="02040503050406030204" pitchFamily="18" charset="0"/>
              </a:rPr>
              <a:t> ý </a:t>
            </a:r>
            <a:r>
              <a:rPr lang="en-US" sz="3200" i="1" dirty="0" err="1">
                <a:solidFill>
                  <a:srgbClr val="C00000"/>
                </a:solidFill>
                <a:latin typeface="Cambria" panose="02040503050406030204" pitchFamily="18" charset="0"/>
                <a:ea typeface="Cambria" panose="02040503050406030204" pitchFamily="18" charset="0"/>
              </a:rPr>
              <a:t>nghĩa</a:t>
            </a:r>
            <a:r>
              <a:rPr lang="en-US" sz="3200" i="1" dirty="0">
                <a:solidFill>
                  <a:srgbClr val="C00000"/>
                </a:solidFill>
                <a:latin typeface="Cambria" panose="02040503050406030204" pitchFamily="18" charset="0"/>
                <a:ea typeface="Cambria" panose="02040503050406030204" pitchFamily="18" charset="0"/>
              </a:rPr>
              <a:t> </a:t>
            </a:r>
            <a:r>
              <a:rPr lang="en-US" sz="3200" i="1" dirty="0" err="1">
                <a:solidFill>
                  <a:srgbClr val="C00000"/>
                </a:solidFill>
                <a:latin typeface="Cambria" panose="02040503050406030204" pitchFamily="18" charset="0"/>
                <a:ea typeface="Cambria" panose="02040503050406030204" pitchFamily="18" charset="0"/>
              </a:rPr>
              <a:t>của</a:t>
            </a:r>
            <a:r>
              <a:rPr lang="en-US" sz="3200" i="1" dirty="0">
                <a:solidFill>
                  <a:srgbClr val="C00000"/>
                </a:solidFill>
                <a:latin typeface="Cambria" panose="02040503050406030204" pitchFamily="18" charset="0"/>
                <a:ea typeface="Cambria" panose="02040503050406030204" pitchFamily="18" charset="0"/>
              </a:rPr>
              <a:t> </a:t>
            </a:r>
            <a:r>
              <a:rPr lang="en-US" sz="3200" i="1" dirty="0" err="1">
                <a:solidFill>
                  <a:srgbClr val="C00000"/>
                </a:solidFill>
                <a:latin typeface="Cambria" panose="02040503050406030204" pitchFamily="18" charset="0"/>
                <a:ea typeface="Cambria" panose="02040503050406030204" pitchFamily="18" charset="0"/>
              </a:rPr>
              <a:t>những</a:t>
            </a:r>
            <a:r>
              <a:rPr lang="en-US" sz="3200" i="1" dirty="0">
                <a:solidFill>
                  <a:srgbClr val="C00000"/>
                </a:solidFill>
                <a:latin typeface="Cambria" panose="02040503050406030204" pitchFamily="18" charset="0"/>
                <a:ea typeface="Cambria" panose="02040503050406030204" pitchFamily="18" charset="0"/>
              </a:rPr>
              <a:t> </a:t>
            </a:r>
            <a:r>
              <a:rPr lang="en-US" sz="3200" i="1" dirty="0" err="1">
                <a:solidFill>
                  <a:srgbClr val="C00000"/>
                </a:solidFill>
                <a:latin typeface="Cambria" panose="02040503050406030204" pitchFamily="18" charset="0"/>
                <a:ea typeface="Cambria" panose="02040503050406030204" pitchFamily="18" charset="0"/>
              </a:rPr>
              <a:t>việc</a:t>
            </a:r>
            <a:r>
              <a:rPr lang="en-US" sz="3200" i="1" dirty="0">
                <a:solidFill>
                  <a:srgbClr val="C00000"/>
                </a:solidFill>
                <a:latin typeface="Cambria" panose="02040503050406030204" pitchFamily="18" charset="0"/>
                <a:ea typeface="Cambria" panose="02040503050406030204" pitchFamily="18" charset="0"/>
              </a:rPr>
              <a:t> </a:t>
            </a:r>
            <a:r>
              <a:rPr lang="en-US" sz="3200" i="1" dirty="0" err="1">
                <a:solidFill>
                  <a:srgbClr val="C00000"/>
                </a:solidFill>
                <a:latin typeface="Cambria" panose="02040503050406030204" pitchFamily="18" charset="0"/>
                <a:ea typeface="Cambria" panose="02040503050406030204" pitchFamily="18" charset="0"/>
              </a:rPr>
              <a:t>làm</a:t>
            </a:r>
            <a:r>
              <a:rPr lang="en-US" sz="3200" i="1" dirty="0">
                <a:solidFill>
                  <a:srgbClr val="C00000"/>
                </a:solidFill>
                <a:latin typeface="Cambria" panose="02040503050406030204" pitchFamily="18" charset="0"/>
                <a:ea typeface="Cambria" panose="02040503050406030204" pitchFamily="18" charset="0"/>
              </a:rPr>
              <a:t> </a:t>
            </a:r>
            <a:r>
              <a:rPr lang="en-US" sz="3200" i="1" dirty="0" err="1">
                <a:solidFill>
                  <a:srgbClr val="C00000"/>
                </a:solidFill>
                <a:latin typeface="Cambria" panose="02040503050406030204" pitchFamily="18" charset="0"/>
                <a:ea typeface="Cambria" panose="02040503050406030204" pitchFamily="18" charset="0"/>
              </a:rPr>
              <a:t>đó</a:t>
            </a:r>
            <a:r>
              <a:rPr lang="en-US" sz="3200" i="1" dirty="0">
                <a:solidFill>
                  <a:srgbClr val="C00000"/>
                </a:solidFill>
                <a:latin typeface="Cambria" panose="02040503050406030204" pitchFamily="18" charset="0"/>
                <a:ea typeface="Cambria" panose="02040503050406030204" pitchFamily="18" charset="0"/>
              </a:rPr>
              <a:t>. </a:t>
            </a:r>
          </a:p>
        </p:txBody>
      </p:sp>
    </p:spTree>
    <p:extLst>
      <p:ext uri="{BB962C8B-B14F-4D97-AF65-F5344CB8AC3E}">
        <p14:creationId xmlns:p14="http://schemas.microsoft.com/office/powerpoint/2010/main" val="3867867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289367" y="358815"/>
            <a:ext cx="11702005" cy="6238654"/>
          </a:xfrm>
          <a:prstGeom prst="roundRect">
            <a:avLst>
              <a:gd name="adj" fmla="val 7019"/>
            </a:avLst>
          </a:prstGeom>
          <a:solidFill>
            <a:schemeClr val="accent4">
              <a:lumMod val="20000"/>
              <a:lumOff val="80000"/>
            </a:schemeClr>
          </a:solidFill>
          <a:ln w="57150">
            <a:solidFill>
              <a:schemeClr val="bg2">
                <a:lumMod val="50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381965" y="477320"/>
            <a:ext cx="11377913" cy="1077218"/>
          </a:xfrm>
          <a:prstGeom prst="rect">
            <a:avLst/>
          </a:prstGeom>
          <a:noFill/>
          <a:ln w="38100">
            <a:noFill/>
          </a:ln>
        </p:spPr>
        <p:txBody>
          <a:bodyPr wrap="square" rtlCol="0">
            <a:spAutoFit/>
          </a:bodyPr>
          <a:lstStyle/>
          <a:p>
            <a:pPr algn="just"/>
            <a:r>
              <a:rPr lang="en-US" sz="3200" i="1" dirty="0">
                <a:solidFill>
                  <a:srgbClr val="C00000"/>
                </a:solidFill>
                <a:latin typeface="Cambria" panose="02040503050406030204" pitchFamily="18" charset="0"/>
                <a:ea typeface="Cambria" panose="02040503050406030204" pitchFamily="18" charset="0"/>
              </a:rPr>
              <a:t>1. </a:t>
            </a:r>
            <a:r>
              <a:rPr lang="vi-VN" sz="3200" i="1" dirty="0">
                <a:solidFill>
                  <a:srgbClr val="C00000"/>
                </a:solidFill>
                <a:latin typeface="Cambria" panose="02040503050406030204" pitchFamily="18" charset="0"/>
                <a:ea typeface="Cambria" panose="02040503050406030204" pitchFamily="18" charset="0"/>
              </a:rPr>
              <a:t>Hãy chọn phương án thích hợp để vận động những người xung quanh em cùng thực hiện bảo vệ bầu không khí trong lành.</a:t>
            </a:r>
          </a:p>
        </p:txBody>
      </p:sp>
      <p:sp>
        <p:nvSpPr>
          <p:cNvPr id="3" name="Rectangle 2"/>
          <p:cNvSpPr/>
          <p:nvPr/>
        </p:nvSpPr>
        <p:spPr>
          <a:xfrm>
            <a:off x="559442" y="1554538"/>
            <a:ext cx="11096263" cy="1200329"/>
          </a:xfrm>
          <a:prstGeom prst="rect">
            <a:avLst/>
          </a:prstGeom>
          <a:solidFill>
            <a:schemeClr val="bg1"/>
          </a:solidFill>
          <a:ln w="38100">
            <a:solidFill>
              <a:schemeClr val="tx1"/>
            </a:solidFill>
          </a:ln>
        </p:spPr>
        <p:txBody>
          <a:bodyPr wrap="square">
            <a:spAutoFit/>
          </a:bodyPr>
          <a:lstStyle/>
          <a:p>
            <a:pPr algn="just"/>
            <a:r>
              <a:rPr lang="vi-VN" sz="3600" dirty="0">
                <a:latin typeface="Cambria" panose="02040503050406030204" pitchFamily="18" charset="0"/>
                <a:ea typeface="Cambria" panose="02040503050406030204" pitchFamily="18" charset="0"/>
              </a:rPr>
              <a:t>a) Sử dụng phương tiện giao thông nào ít gây ô nhiễm không khí</a:t>
            </a:r>
            <a:r>
              <a:rPr lang="en-US" sz="3600" dirty="0">
                <a:latin typeface="Cambria" panose="02040503050406030204" pitchFamily="18" charset="0"/>
                <a:ea typeface="Cambria" panose="02040503050406030204" pitchFamily="18" charset="0"/>
              </a:rPr>
              <a:t>?</a:t>
            </a:r>
            <a:endParaRPr lang="en-US" sz="3600" i="1" dirty="0">
              <a:solidFill>
                <a:srgbClr val="C00000"/>
              </a:solidFill>
              <a:latin typeface="Cambria" panose="02040503050406030204" pitchFamily="18" charset="0"/>
              <a:ea typeface="Cambria" panose="02040503050406030204" pitchFamily="18" charset="0"/>
            </a:endParaRPr>
          </a:p>
        </p:txBody>
      </p:sp>
      <p:grpSp>
        <p:nvGrpSpPr>
          <p:cNvPr id="14" name="Group 13"/>
          <p:cNvGrpSpPr/>
          <p:nvPr/>
        </p:nvGrpSpPr>
        <p:grpSpPr>
          <a:xfrm>
            <a:off x="6274159" y="3080654"/>
            <a:ext cx="4397121" cy="1649895"/>
            <a:chOff x="6799746" y="3010349"/>
            <a:chExt cx="4397121" cy="1649895"/>
          </a:xfrm>
        </p:grpSpPr>
        <p:sp>
          <p:nvSpPr>
            <p:cNvPr id="6" name="Rounded Rectangle 5"/>
            <p:cNvSpPr/>
            <p:nvPr/>
          </p:nvSpPr>
          <p:spPr>
            <a:xfrm>
              <a:off x="7486646" y="3010349"/>
              <a:ext cx="2825943" cy="1021556"/>
            </a:xfrm>
            <a:prstGeom prst="roundRect">
              <a:avLst/>
            </a:prstGeom>
            <a:solidFill>
              <a:srgbClr val="002060"/>
            </a:solidFill>
            <a:ln w="57150">
              <a:solidFill>
                <a:schemeClr val="tx1"/>
              </a:solidFill>
            </a:ln>
          </p:spPr>
          <p:txBody>
            <a:bodyPr wrap="none">
              <a:spAutoFit/>
            </a:bodyPr>
            <a:lstStyle/>
            <a:p>
              <a:r>
                <a:rPr lang="en-US" sz="5400" dirty="0" err="1">
                  <a:solidFill>
                    <a:schemeClr val="bg1"/>
                  </a:solidFill>
                  <a:latin typeface="Cambria" panose="02040503050406030204" pitchFamily="18" charset="0"/>
                  <a:ea typeface="Cambria" panose="02040503050406030204" pitchFamily="18" charset="0"/>
                </a:rPr>
                <a:t>tàu</a:t>
              </a:r>
              <a:r>
                <a:rPr lang="en-US" sz="5400" dirty="0">
                  <a:solidFill>
                    <a:schemeClr val="bg1"/>
                  </a:solidFill>
                  <a:latin typeface="Cambria" panose="02040503050406030204" pitchFamily="18" charset="0"/>
                  <a:ea typeface="Cambria" panose="02040503050406030204" pitchFamily="18" charset="0"/>
                </a:rPr>
                <a:t> </a:t>
              </a:r>
              <a:r>
                <a:rPr lang="en-US" sz="5400" dirty="0" err="1">
                  <a:solidFill>
                    <a:schemeClr val="bg1"/>
                  </a:solidFill>
                  <a:latin typeface="Cambria" panose="02040503050406030204" pitchFamily="18" charset="0"/>
                  <a:ea typeface="Cambria" panose="02040503050406030204" pitchFamily="18" charset="0"/>
                </a:rPr>
                <a:t>điện</a:t>
              </a:r>
              <a:r>
                <a:rPr lang="en-US" sz="5400" dirty="0">
                  <a:solidFill>
                    <a:schemeClr val="bg1"/>
                  </a:solidFill>
                  <a:latin typeface="Cambria" panose="02040503050406030204" pitchFamily="18" charset="0"/>
                  <a:ea typeface="Cambria" panose="02040503050406030204" pitchFamily="18" charset="0"/>
                </a:rPr>
                <a:t> </a:t>
              </a:r>
            </a:p>
          </p:txBody>
        </p:sp>
        <p:pic>
          <p:nvPicPr>
            <p:cNvPr id="9" name="Picture 8"/>
            <p:cNvPicPr>
              <a:picLocks noChangeAspect="1"/>
            </p:cNvPicPr>
            <p:nvPr/>
          </p:nvPicPr>
          <p:blipFill>
            <a:blip r:embed="rId2">
              <a:extLst>
                <a:ext uri="{BEBA8EAE-BF5A-486C-A8C5-ECC9F3942E4B}">
                  <a14:imgProps xmlns:a14="http://schemas.microsoft.com/office/drawing/2010/main">
                    <a14:imgLayer r:embed="rId3">
                      <a14:imgEffect>
                        <a14:backgroundRemoval t="9346" b="89720" l="347" r="99653"/>
                      </a14:imgEffect>
                    </a14:imgLayer>
                  </a14:imgProps>
                </a:ext>
              </a:extLst>
            </a:blip>
            <a:stretch>
              <a:fillRect/>
            </a:stretch>
          </p:blipFill>
          <p:spPr>
            <a:xfrm>
              <a:off x="6799746" y="3844833"/>
              <a:ext cx="4397121" cy="815411"/>
            </a:xfrm>
            <a:prstGeom prst="rect">
              <a:avLst/>
            </a:prstGeom>
          </p:spPr>
        </p:pic>
      </p:grpSp>
      <p:grpSp>
        <p:nvGrpSpPr>
          <p:cNvPr id="13" name="Group 12"/>
          <p:cNvGrpSpPr/>
          <p:nvPr/>
        </p:nvGrpSpPr>
        <p:grpSpPr>
          <a:xfrm>
            <a:off x="5850138" y="4607774"/>
            <a:ext cx="4462451" cy="1588106"/>
            <a:chOff x="5850138" y="4607774"/>
            <a:chExt cx="4462451" cy="1588106"/>
          </a:xfrm>
        </p:grpSpPr>
        <p:sp>
          <p:nvSpPr>
            <p:cNvPr id="8" name="Rounded Rectangle 7"/>
            <p:cNvSpPr/>
            <p:nvPr/>
          </p:nvSpPr>
          <p:spPr>
            <a:xfrm>
              <a:off x="7822926" y="5105931"/>
              <a:ext cx="2489663" cy="1021556"/>
            </a:xfrm>
            <a:prstGeom prst="roundRect">
              <a:avLst/>
            </a:prstGeom>
            <a:solidFill>
              <a:schemeClr val="accent4">
                <a:lumMod val="75000"/>
              </a:schemeClr>
            </a:solidFill>
            <a:ln w="57150">
              <a:solidFill>
                <a:schemeClr val="tx1"/>
              </a:solidFill>
            </a:ln>
          </p:spPr>
          <p:txBody>
            <a:bodyPr wrap="none">
              <a:spAutoFit/>
            </a:bodyPr>
            <a:lstStyle/>
            <a:p>
              <a:r>
                <a:rPr lang="en-US" sz="5400" dirty="0" err="1">
                  <a:solidFill>
                    <a:schemeClr val="bg1"/>
                  </a:solidFill>
                  <a:latin typeface="Cambria" panose="02040503050406030204" pitchFamily="18" charset="0"/>
                  <a:ea typeface="Cambria" panose="02040503050406030204" pitchFamily="18" charset="0"/>
                </a:rPr>
                <a:t>xe</a:t>
              </a:r>
              <a:r>
                <a:rPr lang="en-US" sz="5400" dirty="0">
                  <a:solidFill>
                    <a:schemeClr val="bg1"/>
                  </a:solidFill>
                  <a:latin typeface="Cambria" panose="02040503050406030204" pitchFamily="18" charset="0"/>
                  <a:ea typeface="Cambria" panose="02040503050406030204" pitchFamily="18" charset="0"/>
                </a:rPr>
                <a:t> </a:t>
              </a:r>
              <a:r>
                <a:rPr lang="en-US" sz="5400" dirty="0" err="1">
                  <a:solidFill>
                    <a:schemeClr val="bg1"/>
                  </a:solidFill>
                  <a:latin typeface="Cambria" panose="02040503050406030204" pitchFamily="18" charset="0"/>
                  <a:ea typeface="Cambria" panose="02040503050406030204" pitchFamily="18" charset="0"/>
                </a:rPr>
                <a:t>máy</a:t>
              </a:r>
              <a:r>
                <a:rPr lang="en-US" sz="5400" dirty="0">
                  <a:solidFill>
                    <a:schemeClr val="bg1"/>
                  </a:solidFill>
                  <a:latin typeface="Cambria" panose="02040503050406030204" pitchFamily="18" charset="0"/>
                  <a:ea typeface="Cambria" panose="02040503050406030204" pitchFamily="18" charset="0"/>
                </a:rPr>
                <a:t> </a:t>
              </a:r>
            </a:p>
          </p:txBody>
        </p:sp>
        <p:pic>
          <p:nvPicPr>
            <p:cNvPr id="10" name="Picture 9"/>
            <p:cNvPicPr>
              <a:picLocks noChangeAspect="1"/>
            </p:cNvPicPr>
            <p:nvPr/>
          </p:nvPicPr>
          <p:blipFill>
            <a:blip r:embed="rId4">
              <a:extLst>
                <a:ext uri="{BEBA8EAE-BF5A-486C-A8C5-ECC9F3942E4B}">
                  <a14:imgProps xmlns:a14="http://schemas.microsoft.com/office/drawing/2010/main">
                    <a14:imgLayer r:embed="rId5">
                      <a14:imgEffect>
                        <a14:backgroundRemoval t="0" b="100000" l="0" r="100000"/>
                      </a14:imgEffect>
                    </a14:imgLayer>
                  </a14:imgProps>
                </a:ext>
              </a:extLst>
            </a:blip>
            <a:stretch>
              <a:fillRect/>
            </a:stretch>
          </p:blipFill>
          <p:spPr>
            <a:xfrm>
              <a:off x="5850138" y="4607774"/>
              <a:ext cx="2208460" cy="1588106"/>
            </a:xfrm>
            <a:prstGeom prst="rect">
              <a:avLst/>
            </a:prstGeom>
          </p:spPr>
        </p:pic>
      </p:grpSp>
      <p:grpSp>
        <p:nvGrpSpPr>
          <p:cNvPr id="16" name="Group 15"/>
          <p:cNvGrpSpPr/>
          <p:nvPr/>
        </p:nvGrpSpPr>
        <p:grpSpPr>
          <a:xfrm>
            <a:off x="505467" y="4684191"/>
            <a:ext cx="4881236" cy="1451320"/>
            <a:chOff x="-558864" y="4676167"/>
            <a:chExt cx="4881236" cy="1451320"/>
          </a:xfrm>
        </p:grpSpPr>
        <p:sp>
          <p:nvSpPr>
            <p:cNvPr id="7" name="Rounded Rectangle 6"/>
            <p:cNvSpPr/>
            <p:nvPr/>
          </p:nvSpPr>
          <p:spPr>
            <a:xfrm>
              <a:off x="1980163" y="4943880"/>
              <a:ext cx="2342209" cy="1021556"/>
            </a:xfrm>
            <a:prstGeom prst="roundRect">
              <a:avLst/>
            </a:prstGeom>
            <a:solidFill>
              <a:srgbClr val="00B0F0"/>
            </a:solidFill>
            <a:ln w="57150">
              <a:solidFill>
                <a:schemeClr val="tx1"/>
              </a:solidFill>
            </a:ln>
          </p:spPr>
          <p:txBody>
            <a:bodyPr wrap="none">
              <a:spAutoFit/>
            </a:bodyPr>
            <a:lstStyle/>
            <a:p>
              <a:pPr algn="r"/>
              <a:r>
                <a:rPr lang="en-US" sz="5400" dirty="0" err="1">
                  <a:solidFill>
                    <a:srgbClr val="000000"/>
                  </a:solidFill>
                  <a:latin typeface="Cambria" panose="02040503050406030204" pitchFamily="18" charset="0"/>
                  <a:ea typeface="Cambria" panose="02040503050406030204" pitchFamily="18" charset="0"/>
                </a:rPr>
                <a:t>xe</a:t>
              </a:r>
              <a:r>
                <a:rPr lang="en-US" sz="5400" dirty="0">
                  <a:solidFill>
                    <a:srgbClr val="000000"/>
                  </a:solidFill>
                  <a:latin typeface="Cambria" panose="02040503050406030204" pitchFamily="18" charset="0"/>
                  <a:ea typeface="Cambria" panose="02040503050406030204" pitchFamily="18" charset="0"/>
                </a:rPr>
                <a:t> </a:t>
              </a:r>
              <a:r>
                <a:rPr lang="en-US" sz="5400" dirty="0" err="1">
                  <a:solidFill>
                    <a:srgbClr val="000000"/>
                  </a:solidFill>
                  <a:latin typeface="Cambria" panose="02040503050406030204" pitchFamily="18" charset="0"/>
                  <a:ea typeface="Cambria" panose="02040503050406030204" pitchFamily="18" charset="0"/>
                </a:rPr>
                <a:t>đạp</a:t>
              </a:r>
              <a:r>
                <a:rPr lang="en-US" sz="5400" dirty="0">
                  <a:solidFill>
                    <a:srgbClr val="000000"/>
                  </a:solidFill>
                  <a:latin typeface="Cambria" panose="02040503050406030204" pitchFamily="18" charset="0"/>
                  <a:ea typeface="Cambria" panose="02040503050406030204" pitchFamily="18" charset="0"/>
                </a:rPr>
                <a:t> </a:t>
              </a:r>
              <a:endParaRPr lang="en-US" sz="5400" dirty="0">
                <a:latin typeface="Cambria" panose="02040503050406030204" pitchFamily="18" charset="0"/>
                <a:ea typeface="Cambria" panose="02040503050406030204" pitchFamily="18" charset="0"/>
              </a:endParaRPr>
            </a:p>
          </p:txBody>
        </p:sp>
        <p:pic>
          <p:nvPicPr>
            <p:cNvPr id="11" name="Picture 10"/>
            <p:cNvPicPr>
              <a:picLocks noChangeAspect="1"/>
            </p:cNvPicPr>
            <p:nvPr/>
          </p:nvPicPr>
          <p:blipFill>
            <a:blip r:embed="rId6">
              <a:extLst>
                <a:ext uri="{BEBA8EAE-BF5A-486C-A8C5-ECC9F3942E4B}">
                  <a14:imgProps xmlns:a14="http://schemas.microsoft.com/office/drawing/2010/main">
                    <a14:imgLayer r:embed="rId7">
                      <a14:imgEffect>
                        <a14:backgroundRemoval t="0" b="90345" l="0" r="100000"/>
                      </a14:imgEffect>
                    </a14:imgLayer>
                  </a14:imgProps>
                </a:ext>
              </a:extLst>
            </a:blip>
            <a:stretch>
              <a:fillRect/>
            </a:stretch>
          </p:blipFill>
          <p:spPr>
            <a:xfrm>
              <a:off x="-558864" y="4676167"/>
              <a:ext cx="2812558" cy="1451320"/>
            </a:xfrm>
            <a:prstGeom prst="rect">
              <a:avLst/>
            </a:prstGeom>
          </p:spPr>
        </p:pic>
      </p:grpSp>
      <p:grpSp>
        <p:nvGrpSpPr>
          <p:cNvPr id="15" name="Group 14"/>
          <p:cNvGrpSpPr/>
          <p:nvPr/>
        </p:nvGrpSpPr>
        <p:grpSpPr>
          <a:xfrm>
            <a:off x="1013511" y="3128037"/>
            <a:ext cx="4375192" cy="1078148"/>
            <a:chOff x="575564" y="3141647"/>
            <a:chExt cx="4375192" cy="1078148"/>
          </a:xfrm>
        </p:grpSpPr>
        <p:sp>
          <p:nvSpPr>
            <p:cNvPr id="5" name="Rounded Rectangle 4"/>
            <p:cNvSpPr/>
            <p:nvPr/>
          </p:nvSpPr>
          <p:spPr>
            <a:xfrm>
              <a:off x="2534686" y="3198239"/>
              <a:ext cx="2416070" cy="1021556"/>
            </a:xfrm>
            <a:prstGeom prst="roundRect">
              <a:avLst/>
            </a:prstGeom>
            <a:solidFill>
              <a:srgbClr val="C00000"/>
            </a:solidFill>
            <a:ln w="57150">
              <a:solidFill>
                <a:schemeClr val="tx1"/>
              </a:solidFill>
            </a:ln>
          </p:spPr>
          <p:txBody>
            <a:bodyPr wrap="none">
              <a:spAutoFit/>
            </a:bodyPr>
            <a:lstStyle/>
            <a:p>
              <a:r>
                <a:rPr lang="en-US" sz="5400" dirty="0" err="1">
                  <a:solidFill>
                    <a:schemeClr val="bg1"/>
                  </a:solidFill>
                  <a:latin typeface="Cambria" panose="02040503050406030204" pitchFamily="18" charset="0"/>
                  <a:ea typeface="Cambria" panose="02040503050406030204" pitchFamily="18" charset="0"/>
                </a:rPr>
                <a:t>xe</a:t>
              </a:r>
              <a:r>
                <a:rPr lang="en-US" sz="5400" dirty="0">
                  <a:solidFill>
                    <a:schemeClr val="bg1"/>
                  </a:solidFill>
                  <a:latin typeface="Cambria" panose="02040503050406030204" pitchFamily="18" charset="0"/>
                  <a:ea typeface="Cambria" panose="02040503050406030204" pitchFamily="18" charset="0"/>
                </a:rPr>
                <a:t> </a:t>
              </a:r>
              <a:r>
                <a:rPr lang="en-US" sz="5400" dirty="0" err="1">
                  <a:solidFill>
                    <a:schemeClr val="bg1"/>
                  </a:solidFill>
                  <a:latin typeface="Cambria" panose="02040503050406030204" pitchFamily="18" charset="0"/>
                  <a:ea typeface="Cambria" panose="02040503050406030204" pitchFamily="18" charset="0"/>
                </a:rPr>
                <a:t>buýt</a:t>
              </a:r>
              <a:endParaRPr lang="en-US" sz="5400" dirty="0">
                <a:solidFill>
                  <a:schemeClr val="bg1"/>
                </a:solidFill>
                <a:latin typeface="Cambria" panose="02040503050406030204" pitchFamily="18" charset="0"/>
                <a:ea typeface="Cambria" panose="02040503050406030204" pitchFamily="18" charset="0"/>
              </a:endParaRPr>
            </a:p>
          </p:txBody>
        </p:sp>
        <p:pic>
          <p:nvPicPr>
            <p:cNvPr id="12" name="Picture 11"/>
            <p:cNvPicPr>
              <a:picLocks noChangeAspect="1"/>
            </p:cNvPicPr>
            <p:nvPr/>
          </p:nvPicPr>
          <p:blipFill>
            <a:blip r:embed="rId8">
              <a:extLst>
                <a:ext uri="{BEBA8EAE-BF5A-486C-A8C5-ECC9F3942E4B}">
                  <a14:imgProps xmlns:a14="http://schemas.microsoft.com/office/drawing/2010/main">
                    <a14:imgLayer r:embed="rId9">
                      <a14:imgEffect>
                        <a14:backgroundRemoval t="7407" b="100000" l="0" r="94386"/>
                      </a14:imgEffect>
                    </a14:imgLayer>
                  </a14:imgProps>
                </a:ext>
              </a:extLst>
            </a:blip>
            <a:stretch>
              <a:fillRect/>
            </a:stretch>
          </p:blipFill>
          <p:spPr>
            <a:xfrm>
              <a:off x="575564" y="3141647"/>
              <a:ext cx="2809198" cy="1064538"/>
            </a:xfrm>
            <a:prstGeom prst="rect">
              <a:avLst/>
            </a:prstGeom>
          </p:spPr>
        </p:pic>
      </p:grpSp>
    </p:spTree>
    <p:extLst>
      <p:ext uri="{BB962C8B-B14F-4D97-AF65-F5344CB8AC3E}">
        <p14:creationId xmlns:p14="http://schemas.microsoft.com/office/powerpoint/2010/main" val="4294206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randombar(horizontal)">
                                      <p:cBhvr>
                                        <p:cTn id="10" dur="500"/>
                                        <p:tgtEl>
                                          <p:spTgt spid="15"/>
                                        </p:tgtEl>
                                      </p:cBhvr>
                                    </p:animEffect>
                                  </p:childTnLst>
                                </p:cTn>
                              </p:par>
                              <p:par>
                                <p:cTn id="11" presetID="14" presetClass="entr" presetSubtype="1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randombar(horizontal)">
                                      <p:cBhvr>
                                        <p:cTn id="13" dur="500"/>
                                        <p:tgtEl>
                                          <p:spTgt spid="14"/>
                                        </p:tgtEl>
                                      </p:cBhvr>
                                    </p:animEffect>
                                  </p:childTnLst>
                                </p:cTn>
                              </p:par>
                              <p:par>
                                <p:cTn id="14" presetID="14" presetClass="entr" presetSubtype="10"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randombar(horizontal)">
                                      <p:cBhvr>
                                        <p:cTn id="16" dur="500"/>
                                        <p:tgtEl>
                                          <p:spTgt spid="13"/>
                                        </p:tgtEl>
                                      </p:cBhvr>
                                    </p:animEffect>
                                  </p:childTnLst>
                                </p:cTn>
                              </p:par>
                              <p:par>
                                <p:cTn id="17" presetID="14" presetClass="entr" presetSubtype="10"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randombar(horizontal)">
                                      <p:cBhvr>
                                        <p:cTn id="19" dur="500"/>
                                        <p:tgtEl>
                                          <p:spTgt spid="16"/>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xit" presetSubtype="0" fill="hold" nodeType="clickEffect">
                                  <p:stCondLst>
                                    <p:cond delay="0"/>
                                  </p:stCondLst>
                                  <p:childTnLst>
                                    <p:animEffect transition="out" filter="fade">
                                      <p:cBhvr>
                                        <p:cTn id="23" dur="500"/>
                                        <p:tgtEl>
                                          <p:spTgt spid="13"/>
                                        </p:tgtEl>
                                      </p:cBhvr>
                                    </p:animEffect>
                                    <p:set>
                                      <p:cBhvr>
                                        <p:cTn id="24" dur="1" fill="hold">
                                          <p:stCondLst>
                                            <p:cond delay="4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289367" y="358815"/>
            <a:ext cx="11702005" cy="6238654"/>
          </a:xfrm>
          <a:prstGeom prst="roundRect">
            <a:avLst>
              <a:gd name="adj" fmla="val 7019"/>
            </a:avLst>
          </a:prstGeom>
          <a:solidFill>
            <a:schemeClr val="accent4">
              <a:lumMod val="20000"/>
              <a:lumOff val="80000"/>
            </a:schemeClr>
          </a:solidFill>
          <a:ln w="57150">
            <a:solidFill>
              <a:schemeClr val="bg2">
                <a:lumMod val="50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381965" y="477320"/>
            <a:ext cx="11377913" cy="1077218"/>
          </a:xfrm>
          <a:prstGeom prst="rect">
            <a:avLst/>
          </a:prstGeom>
          <a:noFill/>
          <a:ln w="38100">
            <a:noFill/>
          </a:ln>
        </p:spPr>
        <p:txBody>
          <a:bodyPr wrap="square" rtlCol="0">
            <a:spAutoFit/>
          </a:bodyPr>
          <a:lstStyle/>
          <a:p>
            <a:pPr algn="just"/>
            <a:r>
              <a:rPr lang="en-US" sz="3200" i="1" dirty="0">
                <a:solidFill>
                  <a:srgbClr val="C00000"/>
                </a:solidFill>
                <a:latin typeface="Cambria" panose="02040503050406030204" pitchFamily="18" charset="0"/>
                <a:ea typeface="Cambria" panose="02040503050406030204" pitchFamily="18" charset="0"/>
              </a:rPr>
              <a:t>1. </a:t>
            </a:r>
            <a:r>
              <a:rPr lang="vi-VN" sz="3200" i="1" dirty="0">
                <a:solidFill>
                  <a:srgbClr val="C00000"/>
                </a:solidFill>
                <a:latin typeface="Cambria" panose="02040503050406030204" pitchFamily="18" charset="0"/>
                <a:ea typeface="Cambria" panose="02040503050406030204" pitchFamily="18" charset="0"/>
              </a:rPr>
              <a:t>Hãy chọn phương án thích hợp để vận động những người xung quanh em cùng thực hiện bảo vệ bầu không khí trong lành.</a:t>
            </a:r>
          </a:p>
        </p:txBody>
      </p:sp>
      <p:sp>
        <p:nvSpPr>
          <p:cNvPr id="3" name="Rectangle 2"/>
          <p:cNvSpPr/>
          <p:nvPr/>
        </p:nvSpPr>
        <p:spPr>
          <a:xfrm>
            <a:off x="559442" y="1554538"/>
            <a:ext cx="11096263" cy="707886"/>
          </a:xfrm>
          <a:prstGeom prst="rect">
            <a:avLst/>
          </a:prstGeom>
          <a:solidFill>
            <a:schemeClr val="bg1"/>
          </a:solidFill>
          <a:ln w="38100">
            <a:solidFill>
              <a:schemeClr val="tx1"/>
            </a:solidFill>
          </a:ln>
        </p:spPr>
        <p:txBody>
          <a:bodyPr wrap="square">
            <a:spAutoFit/>
          </a:bodyPr>
          <a:lstStyle/>
          <a:p>
            <a:r>
              <a:rPr lang="vi-VN" sz="4000" dirty="0">
                <a:latin typeface="Cambria" panose="02040503050406030204" pitchFamily="18" charset="0"/>
                <a:ea typeface="Cambria" panose="02040503050406030204" pitchFamily="18" charset="0"/>
              </a:rPr>
              <a:t>b) Việc </a:t>
            </a:r>
            <a:r>
              <a:rPr lang="vi-VN" sz="4000" b="1" dirty="0">
                <a:latin typeface="Cambria" panose="02040503050406030204" pitchFamily="18" charset="0"/>
                <a:ea typeface="Cambria" panose="02040503050406030204" pitchFamily="18" charset="0"/>
              </a:rPr>
              <a:t>không</a:t>
            </a:r>
            <a:r>
              <a:rPr lang="vi-VN" sz="4000" dirty="0">
                <a:latin typeface="Cambria" panose="02040503050406030204" pitchFamily="18" charset="0"/>
                <a:ea typeface="Cambria" panose="02040503050406030204" pitchFamily="18" charset="0"/>
              </a:rPr>
              <a:t> nên làm là:</a:t>
            </a:r>
          </a:p>
        </p:txBody>
      </p:sp>
      <p:sp>
        <p:nvSpPr>
          <p:cNvPr id="17" name="Rectangle 16"/>
          <p:cNvSpPr/>
          <p:nvPr/>
        </p:nvSpPr>
        <p:spPr>
          <a:xfrm>
            <a:off x="1257781" y="2262424"/>
            <a:ext cx="10297611" cy="4154984"/>
          </a:xfrm>
          <a:prstGeom prst="rect">
            <a:avLst/>
          </a:prstGeom>
        </p:spPr>
        <p:txBody>
          <a:bodyPr wrap="square">
            <a:spAutoFit/>
          </a:bodyPr>
          <a:lstStyle/>
          <a:p>
            <a:pPr algn="just">
              <a:lnSpc>
                <a:spcPct val="150000"/>
              </a:lnSpc>
            </a:pPr>
            <a:r>
              <a:rPr lang="vi-VN" sz="4400" dirty="0">
                <a:latin typeface="Cambria" panose="02040503050406030204" pitchFamily="18" charset="0"/>
                <a:ea typeface="Cambria" panose="02040503050406030204" pitchFamily="18" charset="0"/>
              </a:rPr>
              <a:t>Đi vệ sinh không đúng nơi quy định.</a:t>
            </a:r>
          </a:p>
          <a:p>
            <a:pPr algn="just">
              <a:lnSpc>
                <a:spcPct val="150000"/>
              </a:lnSpc>
            </a:pPr>
            <a:r>
              <a:rPr lang="vi-VN" sz="4400" dirty="0">
                <a:latin typeface="Cambria" panose="02040503050406030204" pitchFamily="18" charset="0"/>
                <a:ea typeface="Cambria" panose="02040503050406030204" pitchFamily="18" charset="0"/>
              </a:rPr>
              <a:t>Vệ sinh đường làng, ngõ xóm cuối tuần.</a:t>
            </a:r>
            <a:endParaRPr lang="en-US" sz="4400" dirty="0">
              <a:latin typeface="Cambria" panose="02040503050406030204" pitchFamily="18" charset="0"/>
              <a:ea typeface="Cambria" panose="02040503050406030204" pitchFamily="18" charset="0"/>
            </a:endParaRPr>
          </a:p>
          <a:p>
            <a:pPr algn="just">
              <a:lnSpc>
                <a:spcPct val="150000"/>
              </a:lnSpc>
            </a:pPr>
            <a:r>
              <a:rPr lang="vi-VN" sz="4400" dirty="0">
                <a:latin typeface="Cambria" panose="02040503050406030204" pitchFamily="18" charset="0"/>
                <a:ea typeface="Cambria" panose="02040503050406030204" pitchFamily="18" charset="0"/>
              </a:rPr>
              <a:t>Đổ rác nơi công cộng.</a:t>
            </a:r>
          </a:p>
          <a:p>
            <a:pPr algn="just">
              <a:lnSpc>
                <a:spcPct val="150000"/>
              </a:lnSpc>
            </a:pPr>
            <a:r>
              <a:rPr lang="vi-VN" sz="4400" dirty="0">
                <a:latin typeface="Cambria" panose="02040503050406030204" pitchFamily="18" charset="0"/>
                <a:ea typeface="Cambria" panose="02040503050406030204" pitchFamily="18" charset="0"/>
              </a:rPr>
              <a:t>Bảo vệ rừng và trồng nhiều cây xanh.</a:t>
            </a:r>
            <a:endParaRPr lang="en-US" sz="44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885362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randombar(horizontal)">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19" presetClass="emph" presetSubtype="0" fill="hold" nodeType="clickEffect">
                                  <p:stCondLst>
                                    <p:cond delay="0"/>
                                  </p:stCondLst>
                                  <p:childTnLst>
                                    <p:animClr clrSpc="rgb" dir="cw">
                                      <p:cBhvr override="childStyle">
                                        <p:cTn id="14" dur="500" fill="hold"/>
                                        <p:tgtEl>
                                          <p:spTgt spid="17">
                                            <p:txEl>
                                              <p:pRg st="0" end="0"/>
                                            </p:txEl>
                                          </p:spTgt>
                                        </p:tgtEl>
                                        <p:attrNameLst>
                                          <p:attrName>style.color</p:attrName>
                                        </p:attrNameLst>
                                      </p:cBhvr>
                                      <p:to>
                                        <a:schemeClr val="accent2"/>
                                      </p:to>
                                    </p:animClr>
                                    <p:animClr clrSpc="rgb" dir="cw">
                                      <p:cBhvr>
                                        <p:cTn id="15" dur="500" fill="hold"/>
                                        <p:tgtEl>
                                          <p:spTgt spid="17">
                                            <p:txEl>
                                              <p:pRg st="0" end="0"/>
                                            </p:txEl>
                                          </p:spTgt>
                                        </p:tgtEl>
                                        <p:attrNameLst>
                                          <p:attrName>fillcolor</p:attrName>
                                        </p:attrNameLst>
                                      </p:cBhvr>
                                      <p:to>
                                        <a:schemeClr val="accent2"/>
                                      </p:to>
                                    </p:animClr>
                                    <p:set>
                                      <p:cBhvr>
                                        <p:cTn id="16" dur="500" fill="hold"/>
                                        <p:tgtEl>
                                          <p:spTgt spid="17">
                                            <p:txEl>
                                              <p:pRg st="0" end="0"/>
                                            </p:txEl>
                                          </p:spTgt>
                                        </p:tgtEl>
                                        <p:attrNameLst>
                                          <p:attrName>fill.type</p:attrName>
                                        </p:attrNameLst>
                                      </p:cBhvr>
                                      <p:to>
                                        <p:strVal val="solid"/>
                                      </p:to>
                                    </p:set>
                                    <p:set>
                                      <p:cBhvr>
                                        <p:cTn id="17" dur="500" fill="hold"/>
                                        <p:tgtEl>
                                          <p:spTgt spid="17">
                                            <p:txEl>
                                              <p:pRg st="0" end="0"/>
                                            </p:txEl>
                                          </p:spTgt>
                                        </p:tgtEl>
                                        <p:attrNameLst>
                                          <p:attrName>fill.on</p:attrName>
                                        </p:attrNameLst>
                                      </p:cBhvr>
                                      <p:to>
                                        <p:strVal val="true"/>
                                      </p:to>
                                    </p:set>
                                  </p:childTnLst>
                                  <p:subTnLst>
                                    <p:audio>
                                      <p:cMediaNode>
                                        <p:cTn display="0" masterRel="sameClick">
                                          <p:stCondLst>
                                            <p:cond evt="begin" delay="0">
                                              <p:tn val="13"/>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289367" y="358815"/>
            <a:ext cx="11702005" cy="6238654"/>
          </a:xfrm>
          <a:prstGeom prst="roundRect">
            <a:avLst>
              <a:gd name="adj" fmla="val 7019"/>
            </a:avLst>
          </a:prstGeom>
          <a:solidFill>
            <a:schemeClr val="bg1"/>
          </a:solidFill>
          <a:ln w="57150">
            <a:solidFill>
              <a:schemeClr val="bg2">
                <a:lumMod val="50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381965" y="477320"/>
            <a:ext cx="11377913" cy="1200329"/>
          </a:xfrm>
          <a:prstGeom prst="rect">
            <a:avLst/>
          </a:prstGeom>
          <a:noFill/>
          <a:ln w="38100">
            <a:noFill/>
          </a:ln>
        </p:spPr>
        <p:txBody>
          <a:bodyPr wrap="square" rtlCol="0">
            <a:spAutoFit/>
          </a:bodyPr>
          <a:lstStyle/>
          <a:p>
            <a:pPr algn="just"/>
            <a:r>
              <a:rPr lang="en-US" sz="3600" i="1" dirty="0">
                <a:solidFill>
                  <a:srgbClr val="C00000"/>
                </a:solidFill>
                <a:latin typeface="Cambria" panose="02040503050406030204" pitchFamily="18" charset="0"/>
                <a:ea typeface="Cambria" panose="02040503050406030204" pitchFamily="18" charset="0"/>
              </a:rPr>
              <a:t>2. </a:t>
            </a:r>
            <a:r>
              <a:rPr lang="en-US" sz="3600" i="1" dirty="0" err="1">
                <a:solidFill>
                  <a:srgbClr val="C00000"/>
                </a:solidFill>
                <a:latin typeface="Cambria" panose="02040503050406030204" pitchFamily="18" charset="0"/>
                <a:ea typeface="Cambria" panose="02040503050406030204" pitchFamily="18" charset="0"/>
              </a:rPr>
              <a:t>Kể</a:t>
            </a:r>
            <a:r>
              <a:rPr lang="en-US" sz="3600" i="1" dirty="0">
                <a:solidFill>
                  <a:srgbClr val="C00000"/>
                </a:solidFill>
                <a:latin typeface="Cambria" panose="02040503050406030204" pitchFamily="18" charset="0"/>
                <a:ea typeface="Cambria" panose="02040503050406030204" pitchFamily="18" charset="0"/>
              </a:rPr>
              <a:t> </a:t>
            </a:r>
            <a:r>
              <a:rPr lang="en-US" sz="3600" i="1" dirty="0" err="1">
                <a:solidFill>
                  <a:srgbClr val="C00000"/>
                </a:solidFill>
                <a:latin typeface="Cambria" panose="02040503050406030204" pitchFamily="18" charset="0"/>
                <a:ea typeface="Cambria" panose="02040503050406030204" pitchFamily="18" charset="0"/>
              </a:rPr>
              <a:t>những</a:t>
            </a:r>
            <a:r>
              <a:rPr lang="en-US" sz="3600" i="1" dirty="0">
                <a:solidFill>
                  <a:srgbClr val="C00000"/>
                </a:solidFill>
                <a:latin typeface="Cambria" panose="02040503050406030204" pitchFamily="18" charset="0"/>
                <a:ea typeface="Cambria" panose="02040503050406030204" pitchFamily="18" charset="0"/>
              </a:rPr>
              <a:t> </a:t>
            </a:r>
            <a:r>
              <a:rPr lang="en-US" sz="3600" i="1" dirty="0" err="1">
                <a:solidFill>
                  <a:srgbClr val="C00000"/>
                </a:solidFill>
                <a:latin typeface="Cambria" panose="02040503050406030204" pitchFamily="18" charset="0"/>
                <a:ea typeface="Cambria" panose="02040503050406030204" pitchFamily="18" charset="0"/>
              </a:rPr>
              <a:t>việc</a:t>
            </a:r>
            <a:r>
              <a:rPr lang="en-US" sz="3600" i="1" dirty="0">
                <a:solidFill>
                  <a:srgbClr val="C00000"/>
                </a:solidFill>
                <a:latin typeface="Cambria" panose="02040503050406030204" pitchFamily="18" charset="0"/>
                <a:ea typeface="Cambria" panose="02040503050406030204" pitchFamily="18" charset="0"/>
              </a:rPr>
              <a:t> </a:t>
            </a:r>
            <a:r>
              <a:rPr lang="en-US" sz="3600" i="1" dirty="0" err="1">
                <a:solidFill>
                  <a:srgbClr val="C00000"/>
                </a:solidFill>
                <a:latin typeface="Cambria" panose="02040503050406030204" pitchFamily="18" charset="0"/>
                <a:ea typeface="Cambria" panose="02040503050406030204" pitchFamily="18" charset="0"/>
              </a:rPr>
              <a:t>làm</a:t>
            </a:r>
            <a:r>
              <a:rPr lang="en-US" sz="3600" i="1" dirty="0">
                <a:solidFill>
                  <a:srgbClr val="C00000"/>
                </a:solidFill>
                <a:latin typeface="Cambria" panose="02040503050406030204" pitchFamily="18" charset="0"/>
                <a:ea typeface="Cambria" panose="02040503050406030204" pitchFamily="18" charset="0"/>
              </a:rPr>
              <a:t> </a:t>
            </a:r>
            <a:r>
              <a:rPr lang="en-US" sz="3600" i="1" dirty="0" err="1">
                <a:solidFill>
                  <a:srgbClr val="C00000"/>
                </a:solidFill>
                <a:latin typeface="Cambria" panose="02040503050406030204" pitchFamily="18" charset="0"/>
                <a:ea typeface="Cambria" panose="02040503050406030204" pitchFamily="18" charset="0"/>
              </a:rPr>
              <a:t>em</a:t>
            </a:r>
            <a:r>
              <a:rPr lang="en-US" sz="3600" i="1" dirty="0">
                <a:solidFill>
                  <a:srgbClr val="C00000"/>
                </a:solidFill>
                <a:latin typeface="Cambria" panose="02040503050406030204" pitchFamily="18" charset="0"/>
                <a:ea typeface="Cambria" panose="02040503050406030204" pitchFamily="18" charset="0"/>
              </a:rPr>
              <a:t> </a:t>
            </a:r>
            <a:r>
              <a:rPr lang="en-US" sz="3600" i="1" dirty="0" err="1">
                <a:solidFill>
                  <a:srgbClr val="C00000"/>
                </a:solidFill>
                <a:latin typeface="Cambria" panose="02040503050406030204" pitchFamily="18" charset="0"/>
                <a:ea typeface="Cambria" panose="02040503050406030204" pitchFamily="18" charset="0"/>
              </a:rPr>
              <a:t>đã</a:t>
            </a:r>
            <a:r>
              <a:rPr lang="en-US" sz="3600" i="1" dirty="0">
                <a:solidFill>
                  <a:srgbClr val="C00000"/>
                </a:solidFill>
                <a:latin typeface="Cambria" panose="02040503050406030204" pitchFamily="18" charset="0"/>
                <a:ea typeface="Cambria" panose="02040503050406030204" pitchFamily="18" charset="0"/>
              </a:rPr>
              <a:t> </a:t>
            </a:r>
            <a:r>
              <a:rPr lang="en-US" sz="3600" i="1" dirty="0" err="1">
                <a:solidFill>
                  <a:srgbClr val="C00000"/>
                </a:solidFill>
                <a:latin typeface="Cambria" panose="02040503050406030204" pitchFamily="18" charset="0"/>
                <a:ea typeface="Cambria" panose="02040503050406030204" pitchFamily="18" charset="0"/>
              </a:rPr>
              <a:t>làm</a:t>
            </a:r>
            <a:r>
              <a:rPr lang="en-US" sz="3600" i="1" dirty="0">
                <a:solidFill>
                  <a:srgbClr val="C00000"/>
                </a:solidFill>
                <a:latin typeface="Cambria" panose="02040503050406030204" pitchFamily="18" charset="0"/>
                <a:ea typeface="Cambria" panose="02040503050406030204" pitchFamily="18" charset="0"/>
              </a:rPr>
              <a:t> </a:t>
            </a:r>
            <a:r>
              <a:rPr lang="en-US" sz="3600" i="1" dirty="0" err="1">
                <a:solidFill>
                  <a:srgbClr val="C00000"/>
                </a:solidFill>
                <a:latin typeface="Cambria" panose="02040503050406030204" pitchFamily="18" charset="0"/>
                <a:ea typeface="Cambria" panose="02040503050406030204" pitchFamily="18" charset="0"/>
              </a:rPr>
              <a:t>để</a:t>
            </a:r>
            <a:r>
              <a:rPr lang="en-US" sz="3600" i="1" dirty="0">
                <a:solidFill>
                  <a:srgbClr val="C00000"/>
                </a:solidFill>
                <a:latin typeface="Cambria" panose="02040503050406030204" pitchFamily="18" charset="0"/>
                <a:ea typeface="Cambria" panose="02040503050406030204" pitchFamily="18" charset="0"/>
              </a:rPr>
              <a:t> </a:t>
            </a:r>
            <a:r>
              <a:rPr lang="en-US" sz="3600" i="1" dirty="0" err="1">
                <a:solidFill>
                  <a:srgbClr val="C00000"/>
                </a:solidFill>
                <a:latin typeface="Cambria" panose="02040503050406030204" pitchFamily="18" charset="0"/>
                <a:ea typeface="Cambria" panose="02040503050406030204" pitchFamily="18" charset="0"/>
              </a:rPr>
              <a:t>bảo</a:t>
            </a:r>
            <a:r>
              <a:rPr lang="en-US" sz="3600" i="1" dirty="0">
                <a:solidFill>
                  <a:srgbClr val="C00000"/>
                </a:solidFill>
                <a:latin typeface="Cambria" panose="02040503050406030204" pitchFamily="18" charset="0"/>
                <a:ea typeface="Cambria" panose="02040503050406030204" pitchFamily="18" charset="0"/>
              </a:rPr>
              <a:t> </a:t>
            </a:r>
            <a:r>
              <a:rPr lang="en-US" sz="3600" i="1" dirty="0" err="1">
                <a:solidFill>
                  <a:srgbClr val="C00000"/>
                </a:solidFill>
                <a:latin typeface="Cambria" panose="02040503050406030204" pitchFamily="18" charset="0"/>
                <a:ea typeface="Cambria" panose="02040503050406030204" pitchFamily="18" charset="0"/>
              </a:rPr>
              <a:t>vệ</a:t>
            </a:r>
            <a:r>
              <a:rPr lang="en-US" sz="3600" i="1" dirty="0">
                <a:solidFill>
                  <a:srgbClr val="C00000"/>
                </a:solidFill>
                <a:latin typeface="Cambria" panose="02040503050406030204" pitchFamily="18" charset="0"/>
                <a:ea typeface="Cambria" panose="02040503050406030204" pitchFamily="18" charset="0"/>
              </a:rPr>
              <a:t> </a:t>
            </a:r>
            <a:r>
              <a:rPr lang="en-US" sz="3600" i="1" dirty="0" err="1">
                <a:solidFill>
                  <a:srgbClr val="C00000"/>
                </a:solidFill>
                <a:latin typeface="Cambria" panose="02040503050406030204" pitchFamily="18" charset="0"/>
                <a:ea typeface="Cambria" panose="02040503050406030204" pitchFamily="18" charset="0"/>
              </a:rPr>
              <a:t>bầu</a:t>
            </a:r>
            <a:r>
              <a:rPr lang="en-US" sz="3600" i="1" dirty="0">
                <a:solidFill>
                  <a:srgbClr val="C00000"/>
                </a:solidFill>
                <a:latin typeface="Cambria" panose="02040503050406030204" pitchFamily="18" charset="0"/>
                <a:ea typeface="Cambria" panose="02040503050406030204" pitchFamily="18" charset="0"/>
              </a:rPr>
              <a:t> </a:t>
            </a:r>
            <a:r>
              <a:rPr lang="en-US" sz="3600" i="1" dirty="0" err="1">
                <a:solidFill>
                  <a:srgbClr val="C00000"/>
                </a:solidFill>
                <a:latin typeface="Cambria" panose="02040503050406030204" pitchFamily="18" charset="0"/>
                <a:ea typeface="Cambria" panose="02040503050406030204" pitchFamily="18" charset="0"/>
              </a:rPr>
              <a:t>không</a:t>
            </a:r>
            <a:r>
              <a:rPr lang="en-US" sz="3600" i="1" dirty="0">
                <a:solidFill>
                  <a:srgbClr val="C00000"/>
                </a:solidFill>
                <a:latin typeface="Cambria" panose="02040503050406030204" pitchFamily="18" charset="0"/>
                <a:ea typeface="Cambria" panose="02040503050406030204" pitchFamily="18" charset="0"/>
              </a:rPr>
              <a:t> </a:t>
            </a:r>
            <a:r>
              <a:rPr lang="en-US" sz="3600" i="1" dirty="0" err="1">
                <a:solidFill>
                  <a:srgbClr val="C00000"/>
                </a:solidFill>
                <a:latin typeface="Cambria" panose="02040503050406030204" pitchFamily="18" charset="0"/>
                <a:ea typeface="Cambria" panose="02040503050406030204" pitchFamily="18" charset="0"/>
              </a:rPr>
              <a:t>khí</a:t>
            </a:r>
            <a:r>
              <a:rPr lang="en-US" sz="3600" i="1" dirty="0">
                <a:solidFill>
                  <a:srgbClr val="C00000"/>
                </a:solidFill>
                <a:latin typeface="Cambria" panose="02040503050406030204" pitchFamily="18" charset="0"/>
                <a:ea typeface="Cambria" panose="02040503050406030204" pitchFamily="18" charset="0"/>
              </a:rPr>
              <a:t> </a:t>
            </a:r>
            <a:r>
              <a:rPr lang="en-US" sz="3600" i="1" dirty="0" err="1">
                <a:solidFill>
                  <a:srgbClr val="C00000"/>
                </a:solidFill>
                <a:latin typeface="Cambria" panose="02040503050406030204" pitchFamily="18" charset="0"/>
                <a:ea typeface="Cambria" panose="02040503050406030204" pitchFamily="18" charset="0"/>
              </a:rPr>
              <a:t>trong</a:t>
            </a:r>
            <a:r>
              <a:rPr lang="en-US" sz="3600" i="1" dirty="0">
                <a:solidFill>
                  <a:srgbClr val="C00000"/>
                </a:solidFill>
                <a:latin typeface="Cambria" panose="02040503050406030204" pitchFamily="18" charset="0"/>
                <a:ea typeface="Cambria" panose="02040503050406030204" pitchFamily="18" charset="0"/>
              </a:rPr>
              <a:t> </a:t>
            </a:r>
            <a:r>
              <a:rPr lang="en-US" sz="3600" i="1" dirty="0" err="1">
                <a:solidFill>
                  <a:srgbClr val="C00000"/>
                </a:solidFill>
                <a:latin typeface="Cambria" panose="02040503050406030204" pitchFamily="18" charset="0"/>
                <a:ea typeface="Cambria" panose="02040503050406030204" pitchFamily="18" charset="0"/>
              </a:rPr>
              <a:t>lành</a:t>
            </a:r>
            <a:r>
              <a:rPr lang="en-US" sz="3600" i="1" dirty="0">
                <a:solidFill>
                  <a:srgbClr val="C00000"/>
                </a:solidFill>
                <a:latin typeface="Cambria" panose="02040503050406030204" pitchFamily="18" charset="0"/>
                <a:ea typeface="Cambria" panose="02040503050406030204" pitchFamily="18" charset="0"/>
              </a:rPr>
              <a:t> </a:t>
            </a:r>
            <a:r>
              <a:rPr lang="en-US" sz="3600" i="1" dirty="0" err="1">
                <a:solidFill>
                  <a:srgbClr val="C00000"/>
                </a:solidFill>
                <a:latin typeface="Cambria" panose="02040503050406030204" pitchFamily="18" charset="0"/>
                <a:ea typeface="Cambria" panose="02040503050406030204" pitchFamily="18" charset="0"/>
              </a:rPr>
              <a:t>và</a:t>
            </a:r>
            <a:r>
              <a:rPr lang="en-US" sz="3600" i="1" dirty="0">
                <a:solidFill>
                  <a:srgbClr val="C00000"/>
                </a:solidFill>
                <a:latin typeface="Cambria" panose="02040503050406030204" pitchFamily="18" charset="0"/>
                <a:ea typeface="Cambria" panose="02040503050406030204" pitchFamily="18" charset="0"/>
              </a:rPr>
              <a:t> </a:t>
            </a:r>
            <a:r>
              <a:rPr lang="en-US" sz="3600" i="1" dirty="0" err="1">
                <a:solidFill>
                  <a:srgbClr val="C00000"/>
                </a:solidFill>
                <a:latin typeface="Cambria" panose="02040503050406030204" pitchFamily="18" charset="0"/>
                <a:ea typeface="Cambria" panose="02040503050406030204" pitchFamily="18" charset="0"/>
              </a:rPr>
              <a:t>cho</a:t>
            </a:r>
            <a:r>
              <a:rPr lang="en-US" sz="3600" i="1" dirty="0">
                <a:solidFill>
                  <a:srgbClr val="C00000"/>
                </a:solidFill>
                <a:latin typeface="Cambria" panose="02040503050406030204" pitchFamily="18" charset="0"/>
                <a:ea typeface="Cambria" panose="02040503050406030204" pitchFamily="18" charset="0"/>
              </a:rPr>
              <a:t> </a:t>
            </a:r>
            <a:r>
              <a:rPr lang="en-US" sz="3600" i="1" dirty="0" err="1">
                <a:solidFill>
                  <a:srgbClr val="C00000"/>
                </a:solidFill>
                <a:latin typeface="Cambria" panose="02040503050406030204" pitchFamily="18" charset="0"/>
                <a:ea typeface="Cambria" panose="02040503050406030204" pitchFamily="18" charset="0"/>
              </a:rPr>
              <a:t>biết</a:t>
            </a:r>
            <a:r>
              <a:rPr lang="en-US" sz="3600" i="1" dirty="0">
                <a:solidFill>
                  <a:srgbClr val="C00000"/>
                </a:solidFill>
                <a:latin typeface="Cambria" panose="02040503050406030204" pitchFamily="18" charset="0"/>
                <a:ea typeface="Cambria" panose="02040503050406030204" pitchFamily="18" charset="0"/>
              </a:rPr>
              <a:t> ý </a:t>
            </a:r>
            <a:r>
              <a:rPr lang="en-US" sz="3600" i="1" dirty="0" err="1">
                <a:solidFill>
                  <a:srgbClr val="C00000"/>
                </a:solidFill>
                <a:latin typeface="Cambria" panose="02040503050406030204" pitchFamily="18" charset="0"/>
                <a:ea typeface="Cambria" panose="02040503050406030204" pitchFamily="18" charset="0"/>
              </a:rPr>
              <a:t>nghĩa</a:t>
            </a:r>
            <a:r>
              <a:rPr lang="en-US" sz="3600" i="1" dirty="0">
                <a:solidFill>
                  <a:srgbClr val="C00000"/>
                </a:solidFill>
                <a:latin typeface="Cambria" panose="02040503050406030204" pitchFamily="18" charset="0"/>
                <a:ea typeface="Cambria" panose="02040503050406030204" pitchFamily="18" charset="0"/>
              </a:rPr>
              <a:t> </a:t>
            </a:r>
            <a:r>
              <a:rPr lang="en-US" sz="3600" i="1" dirty="0" err="1">
                <a:solidFill>
                  <a:srgbClr val="C00000"/>
                </a:solidFill>
                <a:latin typeface="Cambria" panose="02040503050406030204" pitchFamily="18" charset="0"/>
                <a:ea typeface="Cambria" panose="02040503050406030204" pitchFamily="18" charset="0"/>
              </a:rPr>
              <a:t>của</a:t>
            </a:r>
            <a:r>
              <a:rPr lang="en-US" sz="3600" i="1" dirty="0">
                <a:solidFill>
                  <a:srgbClr val="C00000"/>
                </a:solidFill>
                <a:latin typeface="Cambria" panose="02040503050406030204" pitchFamily="18" charset="0"/>
                <a:ea typeface="Cambria" panose="02040503050406030204" pitchFamily="18" charset="0"/>
              </a:rPr>
              <a:t> </a:t>
            </a:r>
            <a:r>
              <a:rPr lang="en-US" sz="3600" i="1" dirty="0" err="1">
                <a:solidFill>
                  <a:srgbClr val="C00000"/>
                </a:solidFill>
                <a:latin typeface="Cambria" panose="02040503050406030204" pitchFamily="18" charset="0"/>
                <a:ea typeface="Cambria" panose="02040503050406030204" pitchFamily="18" charset="0"/>
              </a:rPr>
              <a:t>những</a:t>
            </a:r>
            <a:r>
              <a:rPr lang="en-US" sz="3600" i="1" dirty="0">
                <a:solidFill>
                  <a:srgbClr val="C00000"/>
                </a:solidFill>
                <a:latin typeface="Cambria" panose="02040503050406030204" pitchFamily="18" charset="0"/>
                <a:ea typeface="Cambria" panose="02040503050406030204" pitchFamily="18" charset="0"/>
              </a:rPr>
              <a:t> </a:t>
            </a:r>
            <a:r>
              <a:rPr lang="en-US" sz="3600" i="1" dirty="0" err="1">
                <a:solidFill>
                  <a:srgbClr val="C00000"/>
                </a:solidFill>
                <a:latin typeface="Cambria" panose="02040503050406030204" pitchFamily="18" charset="0"/>
                <a:ea typeface="Cambria" panose="02040503050406030204" pitchFamily="18" charset="0"/>
              </a:rPr>
              <a:t>việc</a:t>
            </a:r>
            <a:r>
              <a:rPr lang="en-US" sz="3600" i="1" dirty="0">
                <a:solidFill>
                  <a:srgbClr val="C00000"/>
                </a:solidFill>
                <a:latin typeface="Cambria" panose="02040503050406030204" pitchFamily="18" charset="0"/>
                <a:ea typeface="Cambria" panose="02040503050406030204" pitchFamily="18" charset="0"/>
              </a:rPr>
              <a:t> </a:t>
            </a:r>
            <a:r>
              <a:rPr lang="en-US" sz="3600" i="1" dirty="0" err="1">
                <a:solidFill>
                  <a:srgbClr val="C00000"/>
                </a:solidFill>
                <a:latin typeface="Cambria" panose="02040503050406030204" pitchFamily="18" charset="0"/>
                <a:ea typeface="Cambria" panose="02040503050406030204" pitchFamily="18" charset="0"/>
              </a:rPr>
              <a:t>làm</a:t>
            </a:r>
            <a:r>
              <a:rPr lang="en-US" sz="3600" i="1" dirty="0">
                <a:solidFill>
                  <a:srgbClr val="C00000"/>
                </a:solidFill>
                <a:latin typeface="Cambria" panose="02040503050406030204" pitchFamily="18" charset="0"/>
                <a:ea typeface="Cambria" panose="02040503050406030204" pitchFamily="18" charset="0"/>
              </a:rPr>
              <a:t> </a:t>
            </a:r>
            <a:r>
              <a:rPr lang="en-US" sz="3600" i="1" dirty="0" err="1">
                <a:solidFill>
                  <a:srgbClr val="C00000"/>
                </a:solidFill>
                <a:latin typeface="Cambria" panose="02040503050406030204" pitchFamily="18" charset="0"/>
                <a:ea typeface="Cambria" panose="02040503050406030204" pitchFamily="18" charset="0"/>
              </a:rPr>
              <a:t>đó</a:t>
            </a:r>
            <a:r>
              <a:rPr lang="en-US" sz="3600" i="1" dirty="0">
                <a:solidFill>
                  <a:srgbClr val="C00000"/>
                </a:solidFill>
                <a:latin typeface="Cambria" panose="02040503050406030204" pitchFamily="18" charset="0"/>
                <a:ea typeface="Cambria" panose="02040503050406030204" pitchFamily="18" charset="0"/>
              </a:rPr>
              <a:t>. </a:t>
            </a:r>
          </a:p>
        </p:txBody>
      </p:sp>
      <p:sp>
        <p:nvSpPr>
          <p:cNvPr id="17" name="Rectangle 16"/>
          <p:cNvSpPr/>
          <p:nvPr/>
        </p:nvSpPr>
        <p:spPr>
          <a:xfrm>
            <a:off x="590309" y="1673043"/>
            <a:ext cx="11169570" cy="4401205"/>
          </a:xfrm>
          <a:prstGeom prst="rect">
            <a:avLst/>
          </a:prstGeom>
        </p:spPr>
        <p:txBody>
          <a:bodyPr wrap="square">
            <a:spAutoFit/>
          </a:bodyPr>
          <a:lstStyle/>
          <a:p>
            <a:pPr algn="just"/>
            <a:r>
              <a:rPr lang="vi-VN" sz="4000" dirty="0">
                <a:latin typeface="Cambria" panose="02040503050406030204" pitchFamily="18" charset="0"/>
                <a:ea typeface="Cambria" panose="02040503050406030204" pitchFamily="18" charset="0"/>
              </a:rPr>
              <a:t>Các việc em đã làm để bảo vệ bầu không khí trong lành:</a:t>
            </a:r>
          </a:p>
          <a:p>
            <a:pPr algn="just"/>
            <a:r>
              <a:rPr lang="vi-VN" sz="4000" dirty="0">
                <a:latin typeface="Cambria" panose="02040503050406030204" pitchFamily="18" charset="0"/>
                <a:ea typeface="Cambria" panose="02040503050406030204" pitchFamily="18" charset="0"/>
              </a:rPr>
              <a:t>- Trồng cây xanh: giúp bầu không khí trong lành.</a:t>
            </a:r>
          </a:p>
          <a:p>
            <a:pPr algn="just"/>
            <a:r>
              <a:rPr lang="vi-VN" sz="4000" dirty="0">
                <a:latin typeface="Cambria" panose="02040503050406030204" pitchFamily="18" charset="0"/>
                <a:ea typeface="Cambria" panose="02040503050406030204" pitchFamily="18" charset="0"/>
              </a:rPr>
              <a:t>- Đổ rác, đi vệ sinh đúng nơi quy định: giúp giảm thiểu ô nhiễm không khí.</a:t>
            </a:r>
          </a:p>
          <a:p>
            <a:pPr algn="just"/>
            <a:r>
              <a:rPr lang="vi-VN" sz="4000" dirty="0">
                <a:latin typeface="Cambria" panose="02040503050406030204" pitchFamily="18" charset="0"/>
                <a:ea typeface="Cambria" panose="02040503050406030204" pitchFamily="18" charset="0"/>
              </a:rPr>
              <a:t>- Sử dụng các phương tiện giao thông công cộng: Góp phầm làm giảm lượng khí thải.</a:t>
            </a:r>
          </a:p>
        </p:txBody>
      </p:sp>
    </p:spTree>
    <p:extLst>
      <p:ext uri="{BB962C8B-B14F-4D97-AF65-F5344CB8AC3E}">
        <p14:creationId xmlns:p14="http://schemas.microsoft.com/office/powerpoint/2010/main" val="1578524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042499" y="473834"/>
            <a:ext cx="5207830" cy="1348402"/>
          </a:xfrm>
          <a:custGeom>
            <a:avLst/>
            <a:gdLst>
              <a:gd name="connsiteX0" fmla="*/ 0 w 8862647"/>
              <a:gd name="connsiteY0" fmla="*/ 219812 h 1318847"/>
              <a:gd name="connsiteX1" fmla="*/ 219812 w 8862647"/>
              <a:gd name="connsiteY1" fmla="*/ 0 h 1318847"/>
              <a:gd name="connsiteX2" fmla="*/ 8642835 w 8862647"/>
              <a:gd name="connsiteY2" fmla="*/ 0 h 1318847"/>
              <a:gd name="connsiteX3" fmla="*/ 8862647 w 8862647"/>
              <a:gd name="connsiteY3" fmla="*/ 219812 h 1318847"/>
              <a:gd name="connsiteX4" fmla="*/ 8862647 w 8862647"/>
              <a:gd name="connsiteY4" fmla="*/ 1099035 h 1318847"/>
              <a:gd name="connsiteX5" fmla="*/ 8642835 w 8862647"/>
              <a:gd name="connsiteY5" fmla="*/ 1318847 h 1318847"/>
              <a:gd name="connsiteX6" fmla="*/ 219812 w 8862647"/>
              <a:gd name="connsiteY6" fmla="*/ 1318847 h 1318847"/>
              <a:gd name="connsiteX7" fmla="*/ 0 w 8862647"/>
              <a:gd name="connsiteY7" fmla="*/ 1099035 h 1318847"/>
              <a:gd name="connsiteX8" fmla="*/ 0 w 8862647"/>
              <a:gd name="connsiteY8" fmla="*/ 219812 h 1318847"/>
              <a:gd name="connsiteX0" fmla="*/ 0 w 8862647"/>
              <a:gd name="connsiteY0" fmla="*/ 219812 h 1318847"/>
              <a:gd name="connsiteX1" fmla="*/ 219812 w 8862647"/>
              <a:gd name="connsiteY1" fmla="*/ 0 h 1318847"/>
              <a:gd name="connsiteX2" fmla="*/ 8642835 w 8862647"/>
              <a:gd name="connsiteY2" fmla="*/ 0 h 1318847"/>
              <a:gd name="connsiteX3" fmla="*/ 8862647 w 8862647"/>
              <a:gd name="connsiteY3" fmla="*/ 219812 h 1318847"/>
              <a:gd name="connsiteX4" fmla="*/ 8862647 w 8862647"/>
              <a:gd name="connsiteY4" fmla="*/ 1099035 h 1318847"/>
              <a:gd name="connsiteX5" fmla="*/ 8642835 w 8862647"/>
              <a:gd name="connsiteY5" fmla="*/ 1318847 h 1318847"/>
              <a:gd name="connsiteX6" fmla="*/ 219812 w 8862647"/>
              <a:gd name="connsiteY6" fmla="*/ 1318847 h 1318847"/>
              <a:gd name="connsiteX7" fmla="*/ 0 w 8862647"/>
              <a:gd name="connsiteY7" fmla="*/ 1099035 h 1318847"/>
              <a:gd name="connsiteX8" fmla="*/ 0 w 8862647"/>
              <a:gd name="connsiteY8" fmla="*/ 219812 h 1318847"/>
              <a:gd name="connsiteX0" fmla="*/ 0 w 8862647"/>
              <a:gd name="connsiteY0" fmla="*/ 253314 h 1352349"/>
              <a:gd name="connsiteX1" fmla="*/ 219812 w 8862647"/>
              <a:gd name="connsiteY1" fmla="*/ 33502 h 1352349"/>
              <a:gd name="connsiteX2" fmla="*/ 8642835 w 8862647"/>
              <a:gd name="connsiteY2" fmla="*/ 33502 h 1352349"/>
              <a:gd name="connsiteX3" fmla="*/ 8862647 w 8862647"/>
              <a:gd name="connsiteY3" fmla="*/ 253314 h 1352349"/>
              <a:gd name="connsiteX4" fmla="*/ 8862647 w 8862647"/>
              <a:gd name="connsiteY4" fmla="*/ 1132537 h 1352349"/>
              <a:gd name="connsiteX5" fmla="*/ 8642835 w 8862647"/>
              <a:gd name="connsiteY5" fmla="*/ 1352349 h 1352349"/>
              <a:gd name="connsiteX6" fmla="*/ 219812 w 8862647"/>
              <a:gd name="connsiteY6" fmla="*/ 1352349 h 1352349"/>
              <a:gd name="connsiteX7" fmla="*/ 0 w 8862647"/>
              <a:gd name="connsiteY7" fmla="*/ 1132537 h 1352349"/>
              <a:gd name="connsiteX8" fmla="*/ 0 w 8862647"/>
              <a:gd name="connsiteY8" fmla="*/ 253314 h 1352349"/>
              <a:gd name="connsiteX0" fmla="*/ 0 w 8862647"/>
              <a:gd name="connsiteY0" fmla="*/ 253314 h 1352349"/>
              <a:gd name="connsiteX1" fmla="*/ 219812 w 8862647"/>
              <a:gd name="connsiteY1" fmla="*/ 33502 h 1352349"/>
              <a:gd name="connsiteX2" fmla="*/ 8642835 w 8862647"/>
              <a:gd name="connsiteY2" fmla="*/ 33502 h 1352349"/>
              <a:gd name="connsiteX3" fmla="*/ 8862647 w 8862647"/>
              <a:gd name="connsiteY3" fmla="*/ 253314 h 1352349"/>
              <a:gd name="connsiteX4" fmla="*/ 8862647 w 8862647"/>
              <a:gd name="connsiteY4" fmla="*/ 1132537 h 1352349"/>
              <a:gd name="connsiteX5" fmla="*/ 8642835 w 8862647"/>
              <a:gd name="connsiteY5" fmla="*/ 1352349 h 1352349"/>
              <a:gd name="connsiteX6" fmla="*/ 219812 w 8862647"/>
              <a:gd name="connsiteY6" fmla="*/ 1352349 h 1352349"/>
              <a:gd name="connsiteX7" fmla="*/ 0 w 8862647"/>
              <a:gd name="connsiteY7" fmla="*/ 1132537 h 1352349"/>
              <a:gd name="connsiteX8" fmla="*/ 0 w 8862647"/>
              <a:gd name="connsiteY8" fmla="*/ 253314 h 1352349"/>
              <a:gd name="connsiteX0" fmla="*/ 0 w 8862647"/>
              <a:gd name="connsiteY0" fmla="*/ 253314 h 1352349"/>
              <a:gd name="connsiteX1" fmla="*/ 219812 w 8862647"/>
              <a:gd name="connsiteY1" fmla="*/ 33502 h 1352349"/>
              <a:gd name="connsiteX2" fmla="*/ 8642835 w 8862647"/>
              <a:gd name="connsiteY2" fmla="*/ 33502 h 1352349"/>
              <a:gd name="connsiteX3" fmla="*/ 8862647 w 8862647"/>
              <a:gd name="connsiteY3" fmla="*/ 253314 h 1352349"/>
              <a:gd name="connsiteX4" fmla="*/ 8862647 w 8862647"/>
              <a:gd name="connsiteY4" fmla="*/ 1132537 h 1352349"/>
              <a:gd name="connsiteX5" fmla="*/ 8642835 w 8862647"/>
              <a:gd name="connsiteY5" fmla="*/ 1352349 h 1352349"/>
              <a:gd name="connsiteX6" fmla="*/ 219812 w 8862647"/>
              <a:gd name="connsiteY6" fmla="*/ 1352349 h 1352349"/>
              <a:gd name="connsiteX7" fmla="*/ 0 w 8862647"/>
              <a:gd name="connsiteY7" fmla="*/ 1132537 h 1352349"/>
              <a:gd name="connsiteX8" fmla="*/ 0 w 8862647"/>
              <a:gd name="connsiteY8" fmla="*/ 253314 h 1352349"/>
              <a:gd name="connsiteX0" fmla="*/ 0 w 8862647"/>
              <a:gd name="connsiteY0" fmla="*/ 253314 h 1352349"/>
              <a:gd name="connsiteX1" fmla="*/ 219812 w 8862647"/>
              <a:gd name="connsiteY1" fmla="*/ 33502 h 1352349"/>
              <a:gd name="connsiteX2" fmla="*/ 8642835 w 8862647"/>
              <a:gd name="connsiteY2" fmla="*/ 33502 h 1352349"/>
              <a:gd name="connsiteX3" fmla="*/ 8862647 w 8862647"/>
              <a:gd name="connsiteY3" fmla="*/ 253314 h 1352349"/>
              <a:gd name="connsiteX4" fmla="*/ 8862647 w 8862647"/>
              <a:gd name="connsiteY4" fmla="*/ 1132537 h 1352349"/>
              <a:gd name="connsiteX5" fmla="*/ 8642835 w 8862647"/>
              <a:gd name="connsiteY5" fmla="*/ 1352349 h 1352349"/>
              <a:gd name="connsiteX6" fmla="*/ 219812 w 8862647"/>
              <a:gd name="connsiteY6" fmla="*/ 1352349 h 1352349"/>
              <a:gd name="connsiteX7" fmla="*/ 0 w 8862647"/>
              <a:gd name="connsiteY7" fmla="*/ 1132537 h 1352349"/>
              <a:gd name="connsiteX8" fmla="*/ 0 w 8862647"/>
              <a:gd name="connsiteY8" fmla="*/ 253314 h 1352349"/>
              <a:gd name="connsiteX0" fmla="*/ 0 w 8862647"/>
              <a:gd name="connsiteY0" fmla="*/ 249367 h 1348402"/>
              <a:gd name="connsiteX1" fmla="*/ 219812 w 8862647"/>
              <a:gd name="connsiteY1" fmla="*/ 29555 h 1348402"/>
              <a:gd name="connsiteX2" fmla="*/ 8642835 w 8862647"/>
              <a:gd name="connsiteY2" fmla="*/ 29555 h 1348402"/>
              <a:gd name="connsiteX3" fmla="*/ 8862647 w 8862647"/>
              <a:gd name="connsiteY3" fmla="*/ 249367 h 1348402"/>
              <a:gd name="connsiteX4" fmla="*/ 8862647 w 8862647"/>
              <a:gd name="connsiteY4" fmla="*/ 1128590 h 1348402"/>
              <a:gd name="connsiteX5" fmla="*/ 8642835 w 8862647"/>
              <a:gd name="connsiteY5" fmla="*/ 1348402 h 1348402"/>
              <a:gd name="connsiteX6" fmla="*/ 219812 w 8862647"/>
              <a:gd name="connsiteY6" fmla="*/ 1348402 h 1348402"/>
              <a:gd name="connsiteX7" fmla="*/ 0 w 8862647"/>
              <a:gd name="connsiteY7" fmla="*/ 1128590 h 1348402"/>
              <a:gd name="connsiteX8" fmla="*/ 0 w 8862647"/>
              <a:gd name="connsiteY8" fmla="*/ 249367 h 1348402"/>
              <a:gd name="connsiteX0" fmla="*/ 0 w 8862647"/>
              <a:gd name="connsiteY0" fmla="*/ 249367 h 1348402"/>
              <a:gd name="connsiteX1" fmla="*/ 219812 w 8862647"/>
              <a:gd name="connsiteY1" fmla="*/ 29555 h 1348402"/>
              <a:gd name="connsiteX2" fmla="*/ 8642835 w 8862647"/>
              <a:gd name="connsiteY2" fmla="*/ 29555 h 1348402"/>
              <a:gd name="connsiteX3" fmla="*/ 8862647 w 8862647"/>
              <a:gd name="connsiteY3" fmla="*/ 249367 h 1348402"/>
              <a:gd name="connsiteX4" fmla="*/ 8862647 w 8862647"/>
              <a:gd name="connsiteY4" fmla="*/ 1128590 h 1348402"/>
              <a:gd name="connsiteX5" fmla="*/ 8642835 w 8862647"/>
              <a:gd name="connsiteY5" fmla="*/ 1348402 h 1348402"/>
              <a:gd name="connsiteX6" fmla="*/ 219812 w 8862647"/>
              <a:gd name="connsiteY6" fmla="*/ 1348402 h 1348402"/>
              <a:gd name="connsiteX7" fmla="*/ 0 w 8862647"/>
              <a:gd name="connsiteY7" fmla="*/ 1128590 h 1348402"/>
              <a:gd name="connsiteX8" fmla="*/ 0 w 8862647"/>
              <a:gd name="connsiteY8" fmla="*/ 249367 h 1348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62647" h="1348402">
                <a:moveTo>
                  <a:pt x="0" y="249367"/>
                </a:moveTo>
                <a:cubicBezTo>
                  <a:pt x="0" y="127968"/>
                  <a:pt x="98413" y="29555"/>
                  <a:pt x="219812" y="29555"/>
                </a:cubicBezTo>
                <a:cubicBezTo>
                  <a:pt x="2895601" y="143855"/>
                  <a:pt x="5940668" y="-75953"/>
                  <a:pt x="8642835" y="29555"/>
                </a:cubicBezTo>
                <a:cubicBezTo>
                  <a:pt x="8764234" y="29555"/>
                  <a:pt x="8862647" y="127968"/>
                  <a:pt x="8862647" y="249367"/>
                </a:cubicBezTo>
                <a:cubicBezTo>
                  <a:pt x="8765931" y="683118"/>
                  <a:pt x="8862647" y="835516"/>
                  <a:pt x="8862647" y="1128590"/>
                </a:cubicBezTo>
                <a:cubicBezTo>
                  <a:pt x="8862647" y="1249989"/>
                  <a:pt x="8764234" y="1348402"/>
                  <a:pt x="8642835" y="1348402"/>
                </a:cubicBezTo>
                <a:cubicBezTo>
                  <a:pt x="5843953" y="1260479"/>
                  <a:pt x="2921979" y="1225309"/>
                  <a:pt x="219812" y="1348402"/>
                </a:cubicBezTo>
                <a:cubicBezTo>
                  <a:pt x="98413" y="1348402"/>
                  <a:pt x="0" y="1249989"/>
                  <a:pt x="0" y="1128590"/>
                </a:cubicBezTo>
                <a:cubicBezTo>
                  <a:pt x="114300" y="853100"/>
                  <a:pt x="0" y="542441"/>
                  <a:pt x="0" y="249367"/>
                </a:cubicBezTo>
                <a:close/>
              </a:path>
            </a:pathLst>
          </a:custGeom>
          <a:solidFill>
            <a:schemeClr val="bg1"/>
          </a:solidFill>
          <a:ln w="5715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err="1">
                <a:solidFill>
                  <a:srgbClr val="C00000"/>
                </a:solidFill>
                <a:latin typeface="Cambria" panose="02040503050406030204" pitchFamily="18" charset="0"/>
                <a:ea typeface="Cambria" panose="02040503050406030204" pitchFamily="18" charset="0"/>
              </a:rPr>
              <a:t>Em</a:t>
            </a:r>
            <a:r>
              <a:rPr lang="en-US" sz="5400" b="1" dirty="0">
                <a:solidFill>
                  <a:srgbClr val="C00000"/>
                </a:solidFill>
                <a:latin typeface="Cambria" panose="02040503050406030204" pitchFamily="18" charset="0"/>
                <a:ea typeface="Cambria" panose="02040503050406030204" pitchFamily="18" charset="0"/>
              </a:rPr>
              <a:t> </a:t>
            </a:r>
            <a:r>
              <a:rPr lang="en-US" sz="5400" b="1" dirty="0" err="1">
                <a:solidFill>
                  <a:srgbClr val="C00000"/>
                </a:solidFill>
                <a:latin typeface="Cambria" panose="02040503050406030204" pitchFamily="18" charset="0"/>
                <a:ea typeface="Cambria" panose="02040503050406030204" pitchFamily="18" charset="0"/>
              </a:rPr>
              <a:t>đã</a:t>
            </a:r>
            <a:r>
              <a:rPr lang="en-US" sz="5400" b="1" dirty="0">
                <a:solidFill>
                  <a:srgbClr val="C00000"/>
                </a:solidFill>
                <a:latin typeface="Cambria" panose="02040503050406030204" pitchFamily="18" charset="0"/>
                <a:ea typeface="Cambria" panose="02040503050406030204" pitchFamily="18" charset="0"/>
              </a:rPr>
              <a:t> </a:t>
            </a:r>
            <a:r>
              <a:rPr lang="en-US" sz="5400" b="1" dirty="0" err="1">
                <a:solidFill>
                  <a:srgbClr val="C00000"/>
                </a:solidFill>
                <a:latin typeface="Cambria" panose="02040503050406030204" pitchFamily="18" charset="0"/>
                <a:ea typeface="Cambria" panose="02040503050406030204" pitchFamily="18" charset="0"/>
              </a:rPr>
              <a:t>học</a:t>
            </a:r>
            <a:endParaRPr lang="en-US" sz="5400" b="1" dirty="0">
              <a:solidFill>
                <a:srgbClr val="C00000"/>
              </a:solidFill>
              <a:latin typeface="Cambria" panose="02040503050406030204" pitchFamily="18" charset="0"/>
              <a:ea typeface="Cambria" panose="02040503050406030204" pitchFamily="18" charset="0"/>
            </a:endParaRPr>
          </a:p>
        </p:txBody>
      </p:sp>
      <p:pic>
        <p:nvPicPr>
          <p:cNvPr id="5" name="Picture 4"/>
          <p:cNvPicPr>
            <a:picLocks noChangeAspect="1"/>
          </p:cNvPicPr>
          <p:nvPr/>
        </p:nvPicPr>
        <p:blipFill>
          <a:blip r:embed="rId2">
            <a:extLst>
              <a:ext uri="{BEBA8EAE-BF5A-486C-A8C5-ECC9F3942E4B}">
                <a14:imgProps xmlns:a14="http://schemas.microsoft.com/office/drawing/2010/main">
                  <a14:imgLayer r:embed="rId3">
                    <a14:imgEffect>
                      <a14:backgroundRemoval t="9689" b="100000" l="9880" r="89820">
                        <a14:foregroundMark x1="58383" y1="77855" x2="53293" y2="89273"/>
                        <a14:foregroundMark x1="41617" y1="88927" x2="34731" y2="99308"/>
                        <a14:foregroundMark x1="35629" y1="86505" x2="28743" y2="98962"/>
                        <a14:foregroundMark x1="32036" y1="85813" x2="29042" y2="91349"/>
                      </a14:backgroundRemoval>
                    </a14:imgEffect>
                  </a14:imgLayer>
                </a14:imgProps>
              </a:ext>
              <a:ext uri="{28A0092B-C50C-407E-A947-70E740481C1C}">
                <a14:useLocalDpi xmlns:a14="http://schemas.microsoft.com/office/drawing/2010/main" val="0"/>
              </a:ext>
            </a:extLst>
          </a:blip>
          <a:stretch>
            <a:fillRect/>
          </a:stretch>
        </p:blipFill>
        <p:spPr>
          <a:xfrm>
            <a:off x="100520" y="-13710"/>
            <a:ext cx="2121819" cy="1835946"/>
          </a:xfrm>
          <a:prstGeom prst="rect">
            <a:avLst/>
          </a:prstGeom>
        </p:spPr>
      </p:pic>
      <p:sp>
        <p:nvSpPr>
          <p:cNvPr id="7" name="Rounded Rectangle 3"/>
          <p:cNvSpPr/>
          <p:nvPr/>
        </p:nvSpPr>
        <p:spPr>
          <a:xfrm>
            <a:off x="291481" y="1931808"/>
            <a:ext cx="11595720" cy="4747136"/>
          </a:xfrm>
          <a:prstGeom prst="roundRect">
            <a:avLst>
              <a:gd name="adj" fmla="val 6426"/>
            </a:avLst>
          </a:prstGeom>
          <a:solidFill>
            <a:schemeClr val="bg1"/>
          </a:solidFill>
          <a:ln w="5715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indent="-571500" algn="just">
              <a:buFont typeface="Arial" panose="020B0604020202020204" pitchFamily="34" charset="0"/>
              <a:buChar char="•"/>
            </a:pPr>
            <a:r>
              <a:rPr lang="en-US" sz="3600" dirty="0" err="1">
                <a:solidFill>
                  <a:schemeClr val="tx1"/>
                </a:solidFill>
                <a:latin typeface="Cambria" panose="02040503050406030204" pitchFamily="18" charset="0"/>
                <a:ea typeface="Cambria" panose="02040503050406030204" pitchFamily="18" charset="0"/>
              </a:rPr>
              <a:t>Không</a:t>
            </a:r>
            <a:r>
              <a:rPr lang="en-US" sz="3600" dirty="0">
                <a:solidFill>
                  <a:schemeClr val="tx1"/>
                </a:solidFill>
                <a:latin typeface="Cambria" panose="02040503050406030204" pitchFamily="18" charset="0"/>
                <a:ea typeface="Cambria" panose="02040503050406030204" pitchFamily="18" charset="0"/>
              </a:rPr>
              <a:t> </a:t>
            </a:r>
            <a:r>
              <a:rPr lang="en-US" sz="3600" dirty="0" err="1">
                <a:solidFill>
                  <a:schemeClr val="tx1"/>
                </a:solidFill>
                <a:latin typeface="Cambria" panose="02040503050406030204" pitchFamily="18" charset="0"/>
                <a:ea typeface="Cambria" panose="02040503050406030204" pitchFamily="18" charset="0"/>
              </a:rPr>
              <a:t>khí</a:t>
            </a:r>
            <a:r>
              <a:rPr lang="en-US" sz="3600" dirty="0">
                <a:solidFill>
                  <a:schemeClr val="tx1"/>
                </a:solidFill>
                <a:latin typeface="Cambria" panose="02040503050406030204" pitchFamily="18" charset="0"/>
                <a:ea typeface="Cambria" panose="02040503050406030204" pitchFamily="18" charset="0"/>
              </a:rPr>
              <a:t> </a:t>
            </a:r>
            <a:r>
              <a:rPr lang="en-US" sz="3600" dirty="0" err="1">
                <a:solidFill>
                  <a:schemeClr val="tx1"/>
                </a:solidFill>
                <a:latin typeface="Cambria" panose="02040503050406030204" pitchFamily="18" charset="0"/>
                <a:ea typeface="Cambria" panose="02040503050406030204" pitchFamily="18" charset="0"/>
              </a:rPr>
              <a:t>duy</a:t>
            </a:r>
            <a:r>
              <a:rPr lang="en-US" sz="3600" dirty="0">
                <a:solidFill>
                  <a:schemeClr val="tx1"/>
                </a:solidFill>
                <a:latin typeface="Cambria" panose="02040503050406030204" pitchFamily="18" charset="0"/>
                <a:ea typeface="Cambria" panose="02040503050406030204" pitchFamily="18" charset="0"/>
              </a:rPr>
              <a:t> </a:t>
            </a:r>
            <a:r>
              <a:rPr lang="en-US" sz="3600" dirty="0" err="1">
                <a:solidFill>
                  <a:schemeClr val="tx1"/>
                </a:solidFill>
                <a:latin typeface="Cambria" panose="02040503050406030204" pitchFamily="18" charset="0"/>
                <a:ea typeface="Cambria" panose="02040503050406030204" pitchFamily="18" charset="0"/>
              </a:rPr>
              <a:t>trì</a:t>
            </a:r>
            <a:r>
              <a:rPr lang="en-US" sz="3600" dirty="0">
                <a:solidFill>
                  <a:schemeClr val="tx1"/>
                </a:solidFill>
                <a:latin typeface="Cambria" panose="02040503050406030204" pitchFamily="18" charset="0"/>
                <a:ea typeface="Cambria" panose="02040503050406030204" pitchFamily="18" charset="0"/>
              </a:rPr>
              <a:t> </a:t>
            </a:r>
            <a:r>
              <a:rPr lang="en-US" sz="3600" dirty="0" err="1">
                <a:solidFill>
                  <a:schemeClr val="tx1"/>
                </a:solidFill>
                <a:latin typeface="Cambria" panose="02040503050406030204" pitchFamily="18" charset="0"/>
                <a:ea typeface="Cambria" panose="02040503050406030204" pitchFamily="18" charset="0"/>
              </a:rPr>
              <a:t>sự</a:t>
            </a:r>
            <a:r>
              <a:rPr lang="en-US" sz="3600" dirty="0">
                <a:solidFill>
                  <a:schemeClr val="tx1"/>
                </a:solidFill>
                <a:latin typeface="Cambria" panose="02040503050406030204" pitchFamily="18" charset="0"/>
                <a:ea typeface="Cambria" panose="02040503050406030204" pitchFamily="18" charset="0"/>
              </a:rPr>
              <a:t> </a:t>
            </a:r>
            <a:r>
              <a:rPr lang="en-US" sz="3600" dirty="0" err="1">
                <a:solidFill>
                  <a:schemeClr val="tx1"/>
                </a:solidFill>
                <a:latin typeface="Cambria" panose="02040503050406030204" pitchFamily="18" charset="0"/>
                <a:ea typeface="Cambria" panose="02040503050406030204" pitchFamily="18" charset="0"/>
              </a:rPr>
              <a:t>cháy</a:t>
            </a:r>
            <a:r>
              <a:rPr lang="en-US" sz="3600" dirty="0">
                <a:solidFill>
                  <a:schemeClr val="tx1"/>
                </a:solidFill>
                <a:latin typeface="Cambria" panose="02040503050406030204" pitchFamily="18" charset="0"/>
                <a:ea typeface="Cambria" panose="02040503050406030204" pitchFamily="18" charset="0"/>
              </a:rPr>
              <a:t> </a:t>
            </a:r>
            <a:r>
              <a:rPr lang="en-US" sz="3600" dirty="0" err="1">
                <a:solidFill>
                  <a:schemeClr val="tx1"/>
                </a:solidFill>
                <a:latin typeface="Cambria" panose="02040503050406030204" pitchFamily="18" charset="0"/>
                <a:ea typeface="Cambria" panose="02040503050406030204" pitchFamily="18" charset="0"/>
              </a:rPr>
              <a:t>và</a:t>
            </a:r>
            <a:r>
              <a:rPr lang="en-US" sz="3600" dirty="0">
                <a:solidFill>
                  <a:schemeClr val="tx1"/>
                </a:solidFill>
                <a:latin typeface="Cambria" panose="02040503050406030204" pitchFamily="18" charset="0"/>
                <a:ea typeface="Cambria" panose="02040503050406030204" pitchFamily="18" charset="0"/>
              </a:rPr>
              <a:t> </a:t>
            </a:r>
            <a:r>
              <a:rPr lang="en-US" sz="3600" dirty="0" err="1">
                <a:solidFill>
                  <a:schemeClr val="tx1"/>
                </a:solidFill>
                <a:latin typeface="Cambria" panose="02040503050406030204" pitchFamily="18" charset="0"/>
                <a:ea typeface="Cambria" panose="02040503050406030204" pitchFamily="18" charset="0"/>
              </a:rPr>
              <a:t>sự</a:t>
            </a:r>
            <a:r>
              <a:rPr lang="en-US" sz="3600" dirty="0">
                <a:solidFill>
                  <a:schemeClr val="tx1"/>
                </a:solidFill>
                <a:latin typeface="Cambria" panose="02040503050406030204" pitchFamily="18" charset="0"/>
                <a:ea typeface="Cambria" panose="02040503050406030204" pitchFamily="18" charset="0"/>
              </a:rPr>
              <a:t> </a:t>
            </a:r>
            <a:r>
              <a:rPr lang="en-US" sz="3600" dirty="0" err="1">
                <a:solidFill>
                  <a:schemeClr val="tx1"/>
                </a:solidFill>
                <a:latin typeface="Cambria" panose="02040503050406030204" pitchFamily="18" charset="0"/>
                <a:ea typeface="Cambria" panose="02040503050406030204" pitchFamily="18" charset="0"/>
              </a:rPr>
              <a:t>sống</a:t>
            </a:r>
            <a:r>
              <a:rPr lang="en-US" sz="3600" dirty="0">
                <a:solidFill>
                  <a:schemeClr val="tx1"/>
                </a:solidFill>
                <a:latin typeface="Cambria" panose="02040503050406030204" pitchFamily="18" charset="0"/>
                <a:ea typeface="Cambria" panose="02040503050406030204" pitchFamily="18" charset="0"/>
              </a:rPr>
              <a:t>.</a:t>
            </a:r>
          </a:p>
          <a:p>
            <a:pPr marL="571500" indent="-571500" algn="just">
              <a:buFont typeface="Arial" panose="020B0604020202020204" pitchFamily="34" charset="0"/>
              <a:buChar char="•"/>
            </a:pPr>
            <a:r>
              <a:rPr lang="pt-BR" sz="3600" dirty="0">
                <a:solidFill>
                  <a:schemeClr val="tx1"/>
                </a:solidFill>
                <a:latin typeface="Cambria" panose="02040503050406030204" pitchFamily="18" charset="0"/>
                <a:ea typeface="Cambria" panose="02040503050406030204" pitchFamily="18" charset="0"/>
              </a:rPr>
              <a:t>Một số nguyên nhân gây ô nhiễm không khí: khí thải từ phương tiện giao thông, đốt than và rơm rạ, đổ rác bừa bãi</a:t>
            </a:r>
            <a:r>
              <a:rPr lang="en-US" sz="3600" dirty="0">
                <a:solidFill>
                  <a:schemeClr val="tx1"/>
                </a:solidFill>
                <a:latin typeface="Cambria" panose="02040503050406030204" pitchFamily="18" charset="0"/>
                <a:ea typeface="Cambria" panose="02040503050406030204" pitchFamily="18" charset="0"/>
              </a:rPr>
              <a:t>...</a:t>
            </a:r>
          </a:p>
          <a:p>
            <a:pPr marL="571500" indent="-571500" algn="just">
              <a:buFont typeface="Arial" panose="020B0604020202020204" pitchFamily="34" charset="0"/>
              <a:buChar char="•"/>
            </a:pPr>
            <a:r>
              <a:rPr lang="en-US" sz="3600" dirty="0" err="1">
                <a:solidFill>
                  <a:schemeClr val="tx1"/>
                </a:solidFill>
                <a:latin typeface="Cambria" panose="02040503050406030204" pitchFamily="18" charset="0"/>
                <a:ea typeface="Cambria" panose="02040503050406030204" pitchFamily="18" charset="0"/>
              </a:rPr>
              <a:t>Không</a:t>
            </a:r>
            <a:r>
              <a:rPr lang="en-US" sz="3600" dirty="0">
                <a:solidFill>
                  <a:schemeClr val="tx1"/>
                </a:solidFill>
                <a:latin typeface="Cambria" panose="02040503050406030204" pitchFamily="18" charset="0"/>
                <a:ea typeface="Cambria" panose="02040503050406030204" pitchFamily="18" charset="0"/>
              </a:rPr>
              <a:t> </a:t>
            </a:r>
            <a:r>
              <a:rPr lang="en-US" sz="3600" dirty="0" err="1">
                <a:solidFill>
                  <a:schemeClr val="tx1"/>
                </a:solidFill>
                <a:latin typeface="Cambria" panose="02040503050406030204" pitchFamily="18" charset="0"/>
                <a:ea typeface="Cambria" panose="02040503050406030204" pitchFamily="18" charset="0"/>
              </a:rPr>
              <a:t>khí</a:t>
            </a:r>
            <a:r>
              <a:rPr lang="en-US" sz="3600" dirty="0">
                <a:solidFill>
                  <a:schemeClr val="tx1"/>
                </a:solidFill>
                <a:latin typeface="Cambria" panose="02040503050406030204" pitchFamily="18" charset="0"/>
                <a:ea typeface="Cambria" panose="02040503050406030204" pitchFamily="18" charset="0"/>
              </a:rPr>
              <a:t> </a:t>
            </a:r>
            <a:r>
              <a:rPr lang="en-US" sz="3600" dirty="0" err="1">
                <a:solidFill>
                  <a:schemeClr val="tx1"/>
                </a:solidFill>
                <a:latin typeface="Cambria" panose="02040503050406030204" pitchFamily="18" charset="0"/>
                <a:ea typeface="Cambria" panose="02040503050406030204" pitchFamily="18" charset="0"/>
              </a:rPr>
              <a:t>bị</a:t>
            </a:r>
            <a:r>
              <a:rPr lang="en-US" sz="3600" dirty="0">
                <a:solidFill>
                  <a:schemeClr val="tx1"/>
                </a:solidFill>
                <a:latin typeface="Cambria" panose="02040503050406030204" pitchFamily="18" charset="0"/>
                <a:ea typeface="Cambria" panose="02040503050406030204" pitchFamily="18" charset="0"/>
              </a:rPr>
              <a:t> ô </a:t>
            </a:r>
            <a:r>
              <a:rPr lang="en-US" sz="3600" dirty="0" err="1">
                <a:solidFill>
                  <a:schemeClr val="tx1"/>
                </a:solidFill>
                <a:latin typeface="Cambria" panose="02040503050406030204" pitchFamily="18" charset="0"/>
                <a:ea typeface="Cambria" panose="02040503050406030204" pitchFamily="18" charset="0"/>
              </a:rPr>
              <a:t>nhiễm</a:t>
            </a:r>
            <a:r>
              <a:rPr lang="en-US" sz="3600" dirty="0">
                <a:solidFill>
                  <a:schemeClr val="tx1"/>
                </a:solidFill>
                <a:latin typeface="Cambria" panose="02040503050406030204" pitchFamily="18" charset="0"/>
                <a:ea typeface="Cambria" panose="02040503050406030204" pitchFamily="18" charset="0"/>
              </a:rPr>
              <a:t> </a:t>
            </a:r>
            <a:r>
              <a:rPr lang="en-US" sz="3600" dirty="0" err="1">
                <a:solidFill>
                  <a:schemeClr val="tx1"/>
                </a:solidFill>
                <a:latin typeface="Cambria" panose="02040503050406030204" pitchFamily="18" charset="0"/>
                <a:ea typeface="Cambria" panose="02040503050406030204" pitchFamily="18" charset="0"/>
              </a:rPr>
              <a:t>gây</a:t>
            </a:r>
            <a:r>
              <a:rPr lang="en-US" sz="3600" dirty="0">
                <a:solidFill>
                  <a:schemeClr val="tx1"/>
                </a:solidFill>
                <a:latin typeface="Cambria" panose="02040503050406030204" pitchFamily="18" charset="0"/>
                <a:ea typeface="Cambria" panose="02040503050406030204" pitchFamily="18" charset="0"/>
              </a:rPr>
              <a:t> </a:t>
            </a:r>
            <a:r>
              <a:rPr lang="en-US" sz="3600" dirty="0" err="1">
                <a:solidFill>
                  <a:schemeClr val="tx1"/>
                </a:solidFill>
                <a:latin typeface="Cambria" panose="02040503050406030204" pitchFamily="18" charset="0"/>
                <a:ea typeface="Cambria" panose="02040503050406030204" pitchFamily="18" charset="0"/>
              </a:rPr>
              <a:t>hại</a:t>
            </a:r>
            <a:r>
              <a:rPr lang="en-US" sz="3600" dirty="0">
                <a:solidFill>
                  <a:schemeClr val="tx1"/>
                </a:solidFill>
                <a:latin typeface="Cambria" panose="02040503050406030204" pitchFamily="18" charset="0"/>
                <a:ea typeface="Cambria" panose="02040503050406030204" pitchFamily="18" charset="0"/>
              </a:rPr>
              <a:t> </a:t>
            </a:r>
            <a:r>
              <a:rPr lang="en-US" sz="3600" dirty="0" err="1">
                <a:solidFill>
                  <a:schemeClr val="tx1"/>
                </a:solidFill>
                <a:latin typeface="Cambria" panose="02040503050406030204" pitchFamily="18" charset="0"/>
                <a:ea typeface="Cambria" panose="02040503050406030204" pitchFamily="18" charset="0"/>
              </a:rPr>
              <a:t>đến</a:t>
            </a:r>
            <a:r>
              <a:rPr lang="en-US" sz="3600" dirty="0">
                <a:solidFill>
                  <a:schemeClr val="tx1"/>
                </a:solidFill>
                <a:latin typeface="Cambria" panose="02040503050406030204" pitchFamily="18" charset="0"/>
                <a:ea typeface="Cambria" panose="02040503050406030204" pitchFamily="18" charset="0"/>
              </a:rPr>
              <a:t> </a:t>
            </a:r>
            <a:r>
              <a:rPr lang="en-US" sz="3600" dirty="0" err="1">
                <a:solidFill>
                  <a:schemeClr val="tx1"/>
                </a:solidFill>
                <a:latin typeface="Cambria" panose="02040503050406030204" pitchFamily="18" charset="0"/>
                <a:ea typeface="Cambria" panose="02040503050406030204" pitchFamily="18" charset="0"/>
              </a:rPr>
              <a:t>mắt</a:t>
            </a:r>
            <a:r>
              <a:rPr lang="en-US" sz="3600" dirty="0">
                <a:solidFill>
                  <a:schemeClr val="tx1"/>
                </a:solidFill>
                <a:latin typeface="Cambria" panose="02040503050406030204" pitchFamily="18" charset="0"/>
                <a:ea typeface="Cambria" panose="02040503050406030204" pitchFamily="18" charset="0"/>
              </a:rPr>
              <a:t>, </a:t>
            </a:r>
            <a:r>
              <a:rPr lang="en-US" sz="3600" dirty="0" err="1">
                <a:solidFill>
                  <a:schemeClr val="tx1"/>
                </a:solidFill>
                <a:latin typeface="Cambria" panose="02040503050406030204" pitchFamily="18" charset="0"/>
                <a:ea typeface="Cambria" panose="02040503050406030204" pitchFamily="18" charset="0"/>
              </a:rPr>
              <a:t>đường</a:t>
            </a:r>
            <a:r>
              <a:rPr lang="en-US" sz="3600" dirty="0">
                <a:solidFill>
                  <a:schemeClr val="tx1"/>
                </a:solidFill>
                <a:latin typeface="Cambria" panose="02040503050406030204" pitchFamily="18" charset="0"/>
                <a:ea typeface="Cambria" panose="02040503050406030204" pitchFamily="18" charset="0"/>
              </a:rPr>
              <a:t> </a:t>
            </a:r>
            <a:r>
              <a:rPr lang="en-US" sz="3600" dirty="0" err="1">
                <a:solidFill>
                  <a:schemeClr val="tx1"/>
                </a:solidFill>
                <a:latin typeface="Cambria" panose="02040503050406030204" pitchFamily="18" charset="0"/>
                <a:ea typeface="Cambria" panose="02040503050406030204" pitchFamily="18" charset="0"/>
              </a:rPr>
              <a:t>hô</a:t>
            </a:r>
            <a:r>
              <a:rPr lang="en-US" sz="3600" dirty="0">
                <a:solidFill>
                  <a:schemeClr val="tx1"/>
                </a:solidFill>
                <a:latin typeface="Cambria" panose="02040503050406030204" pitchFamily="18" charset="0"/>
                <a:ea typeface="Cambria" panose="02040503050406030204" pitchFamily="18" charset="0"/>
              </a:rPr>
              <a:t> </a:t>
            </a:r>
            <a:r>
              <a:rPr lang="en-US" sz="3600" dirty="0" err="1">
                <a:solidFill>
                  <a:schemeClr val="tx1"/>
                </a:solidFill>
                <a:latin typeface="Cambria" panose="02040503050406030204" pitchFamily="18" charset="0"/>
                <a:ea typeface="Cambria" panose="02040503050406030204" pitchFamily="18" charset="0"/>
              </a:rPr>
              <a:t>hấp</a:t>
            </a:r>
            <a:r>
              <a:rPr lang="en-US" sz="3600" dirty="0">
                <a:solidFill>
                  <a:schemeClr val="tx1"/>
                </a:solidFill>
                <a:latin typeface="Cambria" panose="02040503050406030204" pitchFamily="18" charset="0"/>
                <a:ea typeface="Cambria" panose="02040503050406030204" pitchFamily="18" charset="0"/>
              </a:rPr>
              <a:t>… </a:t>
            </a:r>
            <a:r>
              <a:rPr lang="en-US" sz="3600" dirty="0" err="1">
                <a:solidFill>
                  <a:schemeClr val="tx1"/>
                </a:solidFill>
                <a:latin typeface="Cambria" panose="02040503050406030204" pitchFamily="18" charset="0"/>
                <a:ea typeface="Cambria" panose="02040503050406030204" pitchFamily="18" charset="0"/>
              </a:rPr>
              <a:t>Vì</a:t>
            </a:r>
            <a:r>
              <a:rPr lang="en-US" sz="3600" dirty="0">
                <a:solidFill>
                  <a:schemeClr val="tx1"/>
                </a:solidFill>
                <a:latin typeface="Cambria" panose="02040503050406030204" pitchFamily="18" charset="0"/>
                <a:ea typeface="Cambria" panose="02040503050406030204" pitchFamily="18" charset="0"/>
              </a:rPr>
              <a:t> </a:t>
            </a:r>
            <a:r>
              <a:rPr lang="en-US" sz="3600" dirty="0" err="1">
                <a:solidFill>
                  <a:schemeClr val="tx1"/>
                </a:solidFill>
                <a:latin typeface="Cambria" panose="02040503050406030204" pitchFamily="18" charset="0"/>
                <a:ea typeface="Cambria" panose="02040503050406030204" pitchFamily="18" charset="0"/>
              </a:rPr>
              <a:t>vậy</a:t>
            </a:r>
            <a:r>
              <a:rPr lang="en-US" sz="3600" dirty="0">
                <a:solidFill>
                  <a:schemeClr val="tx1"/>
                </a:solidFill>
                <a:latin typeface="Cambria" panose="02040503050406030204" pitchFamily="18" charset="0"/>
                <a:ea typeface="Cambria" panose="02040503050406030204" pitchFamily="18" charset="0"/>
              </a:rPr>
              <a:t>, </a:t>
            </a:r>
            <a:r>
              <a:rPr lang="en-US" sz="3600" dirty="0" err="1">
                <a:solidFill>
                  <a:schemeClr val="tx1"/>
                </a:solidFill>
                <a:latin typeface="Cambria" panose="02040503050406030204" pitchFamily="18" charset="0"/>
                <a:ea typeface="Cambria" panose="02040503050406030204" pitchFamily="18" charset="0"/>
              </a:rPr>
              <a:t>cần</a:t>
            </a:r>
            <a:r>
              <a:rPr lang="en-US" sz="3600" dirty="0">
                <a:solidFill>
                  <a:schemeClr val="tx1"/>
                </a:solidFill>
                <a:latin typeface="Cambria" panose="02040503050406030204" pitchFamily="18" charset="0"/>
                <a:ea typeface="Cambria" panose="02040503050406030204" pitchFamily="18" charset="0"/>
              </a:rPr>
              <a:t> </a:t>
            </a:r>
            <a:r>
              <a:rPr lang="en-US" sz="3600" dirty="0" err="1">
                <a:solidFill>
                  <a:schemeClr val="tx1"/>
                </a:solidFill>
                <a:latin typeface="Cambria" panose="02040503050406030204" pitchFamily="18" charset="0"/>
                <a:ea typeface="Cambria" panose="02040503050406030204" pitchFamily="18" charset="0"/>
              </a:rPr>
              <a:t>phải</a:t>
            </a:r>
            <a:r>
              <a:rPr lang="en-US" sz="3600" dirty="0">
                <a:solidFill>
                  <a:schemeClr val="tx1"/>
                </a:solidFill>
                <a:latin typeface="Cambria" panose="02040503050406030204" pitchFamily="18" charset="0"/>
                <a:ea typeface="Cambria" panose="02040503050406030204" pitchFamily="18" charset="0"/>
              </a:rPr>
              <a:t> </a:t>
            </a:r>
            <a:r>
              <a:rPr lang="en-US" sz="3600" dirty="0" err="1">
                <a:solidFill>
                  <a:schemeClr val="tx1"/>
                </a:solidFill>
                <a:latin typeface="Cambria" panose="02040503050406030204" pitchFamily="18" charset="0"/>
                <a:ea typeface="Cambria" panose="02040503050406030204" pitchFamily="18" charset="0"/>
              </a:rPr>
              <a:t>bảo</a:t>
            </a:r>
            <a:r>
              <a:rPr lang="en-US" sz="3600" dirty="0">
                <a:solidFill>
                  <a:schemeClr val="tx1"/>
                </a:solidFill>
                <a:latin typeface="Cambria" panose="02040503050406030204" pitchFamily="18" charset="0"/>
                <a:ea typeface="Cambria" panose="02040503050406030204" pitchFamily="18" charset="0"/>
              </a:rPr>
              <a:t> </a:t>
            </a:r>
            <a:r>
              <a:rPr lang="en-US" sz="3600" dirty="0" err="1">
                <a:solidFill>
                  <a:schemeClr val="tx1"/>
                </a:solidFill>
                <a:latin typeface="Cambria" panose="02040503050406030204" pitchFamily="18" charset="0"/>
                <a:ea typeface="Cambria" panose="02040503050406030204" pitchFamily="18" charset="0"/>
              </a:rPr>
              <a:t>vệ</a:t>
            </a:r>
            <a:r>
              <a:rPr lang="en-US" sz="3600" dirty="0">
                <a:solidFill>
                  <a:schemeClr val="tx1"/>
                </a:solidFill>
                <a:latin typeface="Cambria" panose="02040503050406030204" pitchFamily="18" charset="0"/>
                <a:ea typeface="Cambria" panose="02040503050406030204" pitchFamily="18" charset="0"/>
              </a:rPr>
              <a:t> </a:t>
            </a:r>
            <a:r>
              <a:rPr lang="en-US" sz="3600" dirty="0" err="1">
                <a:solidFill>
                  <a:schemeClr val="tx1"/>
                </a:solidFill>
                <a:latin typeface="Cambria" panose="02040503050406030204" pitchFamily="18" charset="0"/>
                <a:ea typeface="Cambria" panose="02040503050406030204" pitchFamily="18" charset="0"/>
              </a:rPr>
              <a:t>bầu</a:t>
            </a:r>
            <a:r>
              <a:rPr lang="en-US" sz="3600" dirty="0">
                <a:solidFill>
                  <a:schemeClr val="tx1"/>
                </a:solidFill>
                <a:latin typeface="Cambria" panose="02040503050406030204" pitchFamily="18" charset="0"/>
                <a:ea typeface="Cambria" panose="02040503050406030204" pitchFamily="18" charset="0"/>
              </a:rPr>
              <a:t> </a:t>
            </a:r>
            <a:r>
              <a:rPr lang="en-US" sz="3600" dirty="0" err="1">
                <a:solidFill>
                  <a:schemeClr val="tx1"/>
                </a:solidFill>
                <a:latin typeface="Cambria" panose="02040503050406030204" pitchFamily="18" charset="0"/>
                <a:ea typeface="Cambria" panose="02040503050406030204" pitchFamily="18" charset="0"/>
              </a:rPr>
              <a:t>không</a:t>
            </a:r>
            <a:r>
              <a:rPr lang="en-US" sz="3600" dirty="0">
                <a:solidFill>
                  <a:schemeClr val="tx1"/>
                </a:solidFill>
                <a:latin typeface="Cambria" panose="02040503050406030204" pitchFamily="18" charset="0"/>
                <a:ea typeface="Cambria" panose="02040503050406030204" pitchFamily="18" charset="0"/>
              </a:rPr>
              <a:t> </a:t>
            </a:r>
            <a:r>
              <a:rPr lang="en-US" sz="3600" dirty="0" err="1">
                <a:solidFill>
                  <a:schemeClr val="tx1"/>
                </a:solidFill>
                <a:latin typeface="Cambria" panose="02040503050406030204" pitchFamily="18" charset="0"/>
                <a:ea typeface="Cambria" panose="02040503050406030204" pitchFamily="18" charset="0"/>
              </a:rPr>
              <a:t>khí</a:t>
            </a:r>
            <a:r>
              <a:rPr lang="en-US" sz="3600" dirty="0">
                <a:solidFill>
                  <a:schemeClr val="tx1"/>
                </a:solidFill>
                <a:latin typeface="Cambria" panose="02040503050406030204" pitchFamily="18" charset="0"/>
                <a:ea typeface="Cambria" panose="02040503050406030204" pitchFamily="18" charset="0"/>
              </a:rPr>
              <a:t> </a:t>
            </a:r>
            <a:r>
              <a:rPr lang="en-US" sz="3600" dirty="0" err="1">
                <a:solidFill>
                  <a:schemeClr val="tx1"/>
                </a:solidFill>
                <a:latin typeface="Cambria" panose="02040503050406030204" pitchFamily="18" charset="0"/>
                <a:ea typeface="Cambria" panose="02040503050406030204" pitchFamily="18" charset="0"/>
              </a:rPr>
              <a:t>trong</a:t>
            </a:r>
            <a:r>
              <a:rPr lang="en-US" sz="3600" dirty="0">
                <a:solidFill>
                  <a:schemeClr val="tx1"/>
                </a:solidFill>
                <a:latin typeface="Cambria" panose="02040503050406030204" pitchFamily="18" charset="0"/>
                <a:ea typeface="Cambria" panose="02040503050406030204" pitchFamily="18" charset="0"/>
              </a:rPr>
              <a:t> </a:t>
            </a:r>
            <a:r>
              <a:rPr lang="en-US" sz="3600" dirty="0" err="1">
                <a:solidFill>
                  <a:schemeClr val="tx1"/>
                </a:solidFill>
                <a:latin typeface="Cambria" panose="02040503050406030204" pitchFamily="18" charset="0"/>
                <a:ea typeface="Cambria" panose="02040503050406030204" pitchFamily="18" charset="0"/>
              </a:rPr>
              <a:t>lành</a:t>
            </a:r>
            <a:r>
              <a:rPr lang="en-US" sz="3600" dirty="0">
                <a:solidFill>
                  <a:schemeClr val="tx1"/>
                </a:solidFill>
                <a:latin typeface="Cambria" panose="02040503050406030204" pitchFamily="18" charset="0"/>
                <a:ea typeface="Cambria" panose="02040503050406030204" pitchFamily="18" charset="0"/>
              </a:rPr>
              <a:t> </a:t>
            </a:r>
            <a:r>
              <a:rPr lang="en-US" sz="3600" dirty="0" err="1">
                <a:solidFill>
                  <a:schemeClr val="tx1"/>
                </a:solidFill>
                <a:latin typeface="Cambria" panose="02040503050406030204" pitchFamily="18" charset="0"/>
                <a:ea typeface="Cambria" panose="02040503050406030204" pitchFamily="18" charset="0"/>
              </a:rPr>
              <a:t>bằng</a:t>
            </a:r>
            <a:r>
              <a:rPr lang="en-US" sz="3600" dirty="0">
                <a:solidFill>
                  <a:schemeClr val="tx1"/>
                </a:solidFill>
                <a:latin typeface="Cambria" panose="02040503050406030204" pitchFamily="18" charset="0"/>
                <a:ea typeface="Cambria" panose="02040503050406030204" pitchFamily="18" charset="0"/>
              </a:rPr>
              <a:t> </a:t>
            </a:r>
            <a:r>
              <a:rPr lang="en-US" sz="3600" dirty="0" err="1">
                <a:solidFill>
                  <a:schemeClr val="tx1"/>
                </a:solidFill>
                <a:latin typeface="Cambria" panose="02040503050406030204" pitchFamily="18" charset="0"/>
                <a:ea typeface="Cambria" panose="02040503050406030204" pitchFamily="18" charset="0"/>
              </a:rPr>
              <a:t>một</a:t>
            </a:r>
            <a:r>
              <a:rPr lang="en-US" sz="3600" dirty="0">
                <a:solidFill>
                  <a:schemeClr val="tx1"/>
                </a:solidFill>
                <a:latin typeface="Cambria" panose="02040503050406030204" pitchFamily="18" charset="0"/>
                <a:ea typeface="Cambria" panose="02040503050406030204" pitchFamily="18" charset="0"/>
              </a:rPr>
              <a:t> </a:t>
            </a:r>
            <a:r>
              <a:rPr lang="en-US" sz="3600" dirty="0" err="1">
                <a:solidFill>
                  <a:schemeClr val="tx1"/>
                </a:solidFill>
                <a:latin typeface="Cambria" panose="02040503050406030204" pitchFamily="18" charset="0"/>
                <a:ea typeface="Cambria" panose="02040503050406030204" pitchFamily="18" charset="0"/>
              </a:rPr>
              <a:t>cách</a:t>
            </a:r>
            <a:r>
              <a:rPr lang="en-US" sz="3600" dirty="0">
                <a:solidFill>
                  <a:schemeClr val="tx1"/>
                </a:solidFill>
                <a:latin typeface="Cambria" panose="02040503050406030204" pitchFamily="18" charset="0"/>
                <a:ea typeface="Cambria" panose="02040503050406030204" pitchFamily="18" charset="0"/>
              </a:rPr>
              <a:t> </a:t>
            </a:r>
            <a:r>
              <a:rPr lang="en-US" sz="3600" dirty="0" err="1">
                <a:solidFill>
                  <a:schemeClr val="tx1"/>
                </a:solidFill>
                <a:latin typeface="Cambria" panose="02040503050406030204" pitchFamily="18" charset="0"/>
                <a:ea typeface="Cambria" panose="02040503050406030204" pitchFamily="18" charset="0"/>
              </a:rPr>
              <a:t>như</a:t>
            </a:r>
            <a:r>
              <a:rPr lang="en-US" sz="3600" dirty="0">
                <a:solidFill>
                  <a:schemeClr val="tx1"/>
                </a:solidFill>
                <a:latin typeface="Cambria" panose="02040503050406030204" pitchFamily="18" charset="0"/>
                <a:ea typeface="Cambria" panose="02040503050406030204" pitchFamily="18" charset="0"/>
              </a:rPr>
              <a:t> </a:t>
            </a:r>
            <a:r>
              <a:rPr lang="en-US" sz="3600" dirty="0" err="1">
                <a:solidFill>
                  <a:schemeClr val="tx1"/>
                </a:solidFill>
                <a:latin typeface="Cambria" panose="02040503050406030204" pitchFamily="18" charset="0"/>
                <a:ea typeface="Cambria" panose="02040503050406030204" pitchFamily="18" charset="0"/>
              </a:rPr>
              <a:t>đổ</a:t>
            </a:r>
            <a:r>
              <a:rPr lang="en-US" sz="3600" dirty="0">
                <a:solidFill>
                  <a:schemeClr val="tx1"/>
                </a:solidFill>
                <a:latin typeface="Cambria" panose="02040503050406030204" pitchFamily="18" charset="0"/>
                <a:ea typeface="Cambria" panose="02040503050406030204" pitchFamily="18" charset="0"/>
              </a:rPr>
              <a:t> </a:t>
            </a:r>
            <a:r>
              <a:rPr lang="en-US" sz="3600" dirty="0" err="1">
                <a:solidFill>
                  <a:schemeClr val="tx1"/>
                </a:solidFill>
                <a:latin typeface="Cambria" panose="02040503050406030204" pitchFamily="18" charset="0"/>
                <a:ea typeface="Cambria" panose="02040503050406030204" pitchFamily="18" charset="0"/>
              </a:rPr>
              <a:t>rác</a:t>
            </a:r>
            <a:r>
              <a:rPr lang="en-US" sz="3600" dirty="0">
                <a:solidFill>
                  <a:schemeClr val="tx1"/>
                </a:solidFill>
                <a:latin typeface="Cambria" panose="02040503050406030204" pitchFamily="18" charset="0"/>
                <a:ea typeface="Cambria" panose="02040503050406030204" pitchFamily="18" charset="0"/>
              </a:rPr>
              <a:t>, </a:t>
            </a:r>
            <a:r>
              <a:rPr lang="en-US" sz="3600" dirty="0" err="1">
                <a:solidFill>
                  <a:schemeClr val="tx1"/>
                </a:solidFill>
                <a:latin typeface="Cambria" panose="02040503050406030204" pitchFamily="18" charset="0"/>
                <a:ea typeface="Cambria" panose="02040503050406030204" pitchFamily="18" charset="0"/>
              </a:rPr>
              <a:t>đi</a:t>
            </a:r>
            <a:r>
              <a:rPr lang="en-US" sz="3600" dirty="0">
                <a:solidFill>
                  <a:schemeClr val="tx1"/>
                </a:solidFill>
                <a:latin typeface="Cambria" panose="02040503050406030204" pitchFamily="18" charset="0"/>
                <a:ea typeface="Cambria" panose="02040503050406030204" pitchFamily="18" charset="0"/>
              </a:rPr>
              <a:t> </a:t>
            </a:r>
            <a:r>
              <a:rPr lang="en-US" sz="3600" dirty="0" err="1">
                <a:solidFill>
                  <a:schemeClr val="tx1"/>
                </a:solidFill>
                <a:latin typeface="Cambria" panose="02040503050406030204" pitchFamily="18" charset="0"/>
                <a:ea typeface="Cambria" panose="02040503050406030204" pitchFamily="18" charset="0"/>
              </a:rPr>
              <a:t>vệ</a:t>
            </a:r>
            <a:r>
              <a:rPr lang="en-US" sz="3600" dirty="0">
                <a:solidFill>
                  <a:schemeClr val="tx1"/>
                </a:solidFill>
                <a:latin typeface="Cambria" panose="02040503050406030204" pitchFamily="18" charset="0"/>
                <a:ea typeface="Cambria" panose="02040503050406030204" pitchFamily="18" charset="0"/>
              </a:rPr>
              <a:t> </a:t>
            </a:r>
            <a:r>
              <a:rPr lang="en-US" sz="3600" dirty="0" err="1">
                <a:solidFill>
                  <a:schemeClr val="tx1"/>
                </a:solidFill>
                <a:latin typeface="Cambria" panose="02040503050406030204" pitchFamily="18" charset="0"/>
                <a:ea typeface="Cambria" panose="02040503050406030204" pitchFamily="18" charset="0"/>
              </a:rPr>
              <a:t>sinh</a:t>
            </a:r>
            <a:r>
              <a:rPr lang="en-US" sz="3600" dirty="0">
                <a:solidFill>
                  <a:schemeClr val="tx1"/>
                </a:solidFill>
                <a:latin typeface="Cambria" panose="02040503050406030204" pitchFamily="18" charset="0"/>
                <a:ea typeface="Cambria" panose="02040503050406030204" pitchFamily="18" charset="0"/>
              </a:rPr>
              <a:t> </a:t>
            </a:r>
            <a:r>
              <a:rPr lang="en-US" sz="3600" dirty="0" err="1">
                <a:solidFill>
                  <a:schemeClr val="tx1"/>
                </a:solidFill>
                <a:latin typeface="Cambria" panose="02040503050406030204" pitchFamily="18" charset="0"/>
                <a:ea typeface="Cambria" panose="02040503050406030204" pitchFamily="18" charset="0"/>
              </a:rPr>
              <a:t>đúng</a:t>
            </a:r>
            <a:r>
              <a:rPr lang="en-US" sz="3600" dirty="0">
                <a:solidFill>
                  <a:schemeClr val="tx1"/>
                </a:solidFill>
                <a:latin typeface="Cambria" panose="02040503050406030204" pitchFamily="18" charset="0"/>
                <a:ea typeface="Cambria" panose="02040503050406030204" pitchFamily="18" charset="0"/>
              </a:rPr>
              <a:t> </a:t>
            </a:r>
            <a:r>
              <a:rPr lang="en-US" sz="3600" dirty="0" err="1">
                <a:solidFill>
                  <a:schemeClr val="tx1"/>
                </a:solidFill>
                <a:latin typeface="Cambria" panose="02040503050406030204" pitchFamily="18" charset="0"/>
                <a:ea typeface="Cambria" panose="02040503050406030204" pitchFamily="18" charset="0"/>
              </a:rPr>
              <a:t>nơi</a:t>
            </a:r>
            <a:r>
              <a:rPr lang="en-US" sz="3600" dirty="0">
                <a:solidFill>
                  <a:schemeClr val="tx1"/>
                </a:solidFill>
                <a:latin typeface="Cambria" panose="02040503050406030204" pitchFamily="18" charset="0"/>
                <a:ea typeface="Cambria" panose="02040503050406030204" pitchFamily="18" charset="0"/>
              </a:rPr>
              <a:t> </a:t>
            </a:r>
            <a:r>
              <a:rPr lang="en-US" sz="3600" dirty="0" err="1">
                <a:solidFill>
                  <a:schemeClr val="tx1"/>
                </a:solidFill>
                <a:latin typeface="Cambria" panose="02040503050406030204" pitchFamily="18" charset="0"/>
                <a:ea typeface="Cambria" panose="02040503050406030204" pitchFamily="18" charset="0"/>
              </a:rPr>
              <a:t>quy</a:t>
            </a:r>
            <a:r>
              <a:rPr lang="en-US" sz="3600" dirty="0">
                <a:solidFill>
                  <a:schemeClr val="tx1"/>
                </a:solidFill>
                <a:latin typeface="Cambria" panose="02040503050406030204" pitchFamily="18" charset="0"/>
                <a:ea typeface="Cambria" panose="02040503050406030204" pitchFamily="18" charset="0"/>
              </a:rPr>
              <a:t> </a:t>
            </a:r>
            <a:r>
              <a:rPr lang="en-US" sz="3600" dirty="0" err="1">
                <a:solidFill>
                  <a:schemeClr val="tx1"/>
                </a:solidFill>
                <a:latin typeface="Cambria" panose="02040503050406030204" pitchFamily="18" charset="0"/>
                <a:ea typeface="Cambria" panose="02040503050406030204" pitchFamily="18" charset="0"/>
              </a:rPr>
              <a:t>định</a:t>
            </a:r>
            <a:r>
              <a:rPr lang="en-US" sz="3600" dirty="0">
                <a:solidFill>
                  <a:schemeClr val="tx1"/>
                </a:solidFill>
                <a:latin typeface="Cambria" panose="02040503050406030204" pitchFamily="18" charset="0"/>
                <a:ea typeface="Cambria" panose="02040503050406030204" pitchFamily="18" charset="0"/>
              </a:rPr>
              <a:t>: </a:t>
            </a:r>
            <a:r>
              <a:rPr lang="en-US" sz="3600" dirty="0" err="1">
                <a:solidFill>
                  <a:schemeClr val="tx1"/>
                </a:solidFill>
                <a:latin typeface="Cambria" panose="02040503050406030204" pitchFamily="18" charset="0"/>
                <a:ea typeface="Cambria" panose="02040503050406030204" pitchFamily="18" charset="0"/>
              </a:rPr>
              <a:t>giảm</a:t>
            </a:r>
            <a:r>
              <a:rPr lang="en-US" sz="3600" dirty="0">
                <a:solidFill>
                  <a:schemeClr val="tx1"/>
                </a:solidFill>
                <a:latin typeface="Cambria" panose="02040503050406030204" pitchFamily="18" charset="0"/>
                <a:ea typeface="Cambria" panose="02040503050406030204" pitchFamily="18" charset="0"/>
              </a:rPr>
              <a:t> </a:t>
            </a:r>
            <a:r>
              <a:rPr lang="en-US" sz="3600" dirty="0" err="1">
                <a:solidFill>
                  <a:schemeClr val="tx1"/>
                </a:solidFill>
                <a:latin typeface="Cambria" panose="02040503050406030204" pitchFamily="18" charset="0"/>
                <a:ea typeface="Cambria" panose="02040503050406030204" pitchFamily="18" charset="0"/>
              </a:rPr>
              <a:t>lượng</a:t>
            </a:r>
            <a:r>
              <a:rPr lang="en-US" sz="3600" dirty="0">
                <a:solidFill>
                  <a:schemeClr val="tx1"/>
                </a:solidFill>
                <a:latin typeface="Cambria" panose="02040503050406030204" pitchFamily="18" charset="0"/>
                <a:ea typeface="Cambria" panose="02040503050406030204" pitchFamily="18" charset="0"/>
              </a:rPr>
              <a:t> </a:t>
            </a:r>
            <a:r>
              <a:rPr lang="en-US" sz="3600" dirty="0" err="1">
                <a:solidFill>
                  <a:schemeClr val="tx1"/>
                </a:solidFill>
                <a:latin typeface="Cambria" panose="02040503050406030204" pitchFamily="18" charset="0"/>
                <a:ea typeface="Cambria" panose="02040503050406030204" pitchFamily="18" charset="0"/>
              </a:rPr>
              <a:t>khí</a:t>
            </a:r>
            <a:r>
              <a:rPr lang="en-US" sz="3600" dirty="0">
                <a:solidFill>
                  <a:schemeClr val="tx1"/>
                </a:solidFill>
                <a:latin typeface="Cambria" panose="02040503050406030204" pitchFamily="18" charset="0"/>
                <a:ea typeface="Cambria" panose="02040503050406030204" pitchFamily="18" charset="0"/>
              </a:rPr>
              <a:t> </a:t>
            </a:r>
            <a:r>
              <a:rPr lang="en-US" sz="3600" dirty="0" err="1">
                <a:solidFill>
                  <a:schemeClr val="tx1"/>
                </a:solidFill>
                <a:latin typeface="Cambria" panose="02040503050406030204" pitchFamily="18" charset="0"/>
                <a:ea typeface="Cambria" panose="02040503050406030204" pitchFamily="18" charset="0"/>
              </a:rPr>
              <a:t>thải</a:t>
            </a:r>
            <a:r>
              <a:rPr lang="en-US" sz="3600" dirty="0">
                <a:solidFill>
                  <a:schemeClr val="tx1"/>
                </a:solidFill>
                <a:latin typeface="Cambria" panose="02040503050406030204" pitchFamily="18" charset="0"/>
                <a:ea typeface="Cambria" panose="02040503050406030204" pitchFamily="18" charset="0"/>
              </a:rPr>
              <a:t>, </a:t>
            </a:r>
            <a:r>
              <a:rPr lang="en-US" sz="3600" dirty="0" err="1">
                <a:solidFill>
                  <a:schemeClr val="tx1"/>
                </a:solidFill>
                <a:latin typeface="Cambria" panose="02040503050406030204" pitchFamily="18" charset="0"/>
                <a:ea typeface="Cambria" panose="02040503050406030204" pitchFamily="18" charset="0"/>
              </a:rPr>
              <a:t>trồng</a:t>
            </a:r>
            <a:r>
              <a:rPr lang="en-US" sz="3600" dirty="0">
                <a:solidFill>
                  <a:schemeClr val="tx1"/>
                </a:solidFill>
                <a:latin typeface="Cambria" panose="02040503050406030204" pitchFamily="18" charset="0"/>
                <a:ea typeface="Cambria" panose="02040503050406030204" pitchFamily="18" charset="0"/>
              </a:rPr>
              <a:t> </a:t>
            </a:r>
            <a:r>
              <a:rPr lang="en-US" sz="3600" dirty="0" err="1">
                <a:solidFill>
                  <a:schemeClr val="tx1"/>
                </a:solidFill>
                <a:latin typeface="Cambria" panose="02040503050406030204" pitchFamily="18" charset="0"/>
                <a:ea typeface="Cambria" panose="02040503050406030204" pitchFamily="18" charset="0"/>
              </a:rPr>
              <a:t>nhiều</a:t>
            </a:r>
            <a:r>
              <a:rPr lang="en-US" sz="3600" dirty="0">
                <a:solidFill>
                  <a:schemeClr val="tx1"/>
                </a:solidFill>
                <a:latin typeface="Cambria" panose="02040503050406030204" pitchFamily="18" charset="0"/>
                <a:ea typeface="Cambria" panose="02040503050406030204" pitchFamily="18" charset="0"/>
              </a:rPr>
              <a:t> </a:t>
            </a:r>
            <a:r>
              <a:rPr lang="en-US" sz="3600" dirty="0" err="1">
                <a:solidFill>
                  <a:schemeClr val="tx1"/>
                </a:solidFill>
                <a:latin typeface="Cambria" panose="02040503050406030204" pitchFamily="18" charset="0"/>
                <a:ea typeface="Cambria" panose="02040503050406030204" pitchFamily="18" charset="0"/>
              </a:rPr>
              <a:t>cây</a:t>
            </a:r>
            <a:r>
              <a:rPr lang="en-US" sz="3600" dirty="0">
                <a:solidFill>
                  <a:schemeClr val="tx1"/>
                </a:solidFill>
                <a:latin typeface="Cambria" panose="02040503050406030204" pitchFamily="18" charset="0"/>
                <a:ea typeface="Cambria" panose="02040503050406030204" pitchFamily="18" charset="0"/>
              </a:rPr>
              <a:t> </a:t>
            </a:r>
            <a:r>
              <a:rPr lang="en-US" sz="3600" dirty="0" err="1">
                <a:solidFill>
                  <a:schemeClr val="tx1"/>
                </a:solidFill>
                <a:latin typeface="Cambria" panose="02040503050406030204" pitchFamily="18" charset="0"/>
                <a:ea typeface="Cambria" panose="02040503050406030204" pitchFamily="18" charset="0"/>
              </a:rPr>
              <a:t>xanh</a:t>
            </a:r>
            <a:r>
              <a:rPr lang="en-US" sz="3600" dirty="0">
                <a:solidFill>
                  <a:schemeClr val="tx1"/>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1393435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91086" y="404386"/>
            <a:ext cx="9166372" cy="1348402"/>
          </a:xfrm>
          <a:custGeom>
            <a:avLst/>
            <a:gdLst>
              <a:gd name="connsiteX0" fmla="*/ 0 w 8862647"/>
              <a:gd name="connsiteY0" fmla="*/ 219812 h 1318847"/>
              <a:gd name="connsiteX1" fmla="*/ 219812 w 8862647"/>
              <a:gd name="connsiteY1" fmla="*/ 0 h 1318847"/>
              <a:gd name="connsiteX2" fmla="*/ 8642835 w 8862647"/>
              <a:gd name="connsiteY2" fmla="*/ 0 h 1318847"/>
              <a:gd name="connsiteX3" fmla="*/ 8862647 w 8862647"/>
              <a:gd name="connsiteY3" fmla="*/ 219812 h 1318847"/>
              <a:gd name="connsiteX4" fmla="*/ 8862647 w 8862647"/>
              <a:gd name="connsiteY4" fmla="*/ 1099035 h 1318847"/>
              <a:gd name="connsiteX5" fmla="*/ 8642835 w 8862647"/>
              <a:gd name="connsiteY5" fmla="*/ 1318847 h 1318847"/>
              <a:gd name="connsiteX6" fmla="*/ 219812 w 8862647"/>
              <a:gd name="connsiteY6" fmla="*/ 1318847 h 1318847"/>
              <a:gd name="connsiteX7" fmla="*/ 0 w 8862647"/>
              <a:gd name="connsiteY7" fmla="*/ 1099035 h 1318847"/>
              <a:gd name="connsiteX8" fmla="*/ 0 w 8862647"/>
              <a:gd name="connsiteY8" fmla="*/ 219812 h 1318847"/>
              <a:gd name="connsiteX0" fmla="*/ 0 w 8862647"/>
              <a:gd name="connsiteY0" fmla="*/ 219812 h 1318847"/>
              <a:gd name="connsiteX1" fmla="*/ 219812 w 8862647"/>
              <a:gd name="connsiteY1" fmla="*/ 0 h 1318847"/>
              <a:gd name="connsiteX2" fmla="*/ 8642835 w 8862647"/>
              <a:gd name="connsiteY2" fmla="*/ 0 h 1318847"/>
              <a:gd name="connsiteX3" fmla="*/ 8862647 w 8862647"/>
              <a:gd name="connsiteY3" fmla="*/ 219812 h 1318847"/>
              <a:gd name="connsiteX4" fmla="*/ 8862647 w 8862647"/>
              <a:gd name="connsiteY4" fmla="*/ 1099035 h 1318847"/>
              <a:gd name="connsiteX5" fmla="*/ 8642835 w 8862647"/>
              <a:gd name="connsiteY5" fmla="*/ 1318847 h 1318847"/>
              <a:gd name="connsiteX6" fmla="*/ 219812 w 8862647"/>
              <a:gd name="connsiteY6" fmla="*/ 1318847 h 1318847"/>
              <a:gd name="connsiteX7" fmla="*/ 0 w 8862647"/>
              <a:gd name="connsiteY7" fmla="*/ 1099035 h 1318847"/>
              <a:gd name="connsiteX8" fmla="*/ 0 w 8862647"/>
              <a:gd name="connsiteY8" fmla="*/ 219812 h 1318847"/>
              <a:gd name="connsiteX0" fmla="*/ 0 w 8862647"/>
              <a:gd name="connsiteY0" fmla="*/ 253314 h 1352349"/>
              <a:gd name="connsiteX1" fmla="*/ 219812 w 8862647"/>
              <a:gd name="connsiteY1" fmla="*/ 33502 h 1352349"/>
              <a:gd name="connsiteX2" fmla="*/ 8642835 w 8862647"/>
              <a:gd name="connsiteY2" fmla="*/ 33502 h 1352349"/>
              <a:gd name="connsiteX3" fmla="*/ 8862647 w 8862647"/>
              <a:gd name="connsiteY3" fmla="*/ 253314 h 1352349"/>
              <a:gd name="connsiteX4" fmla="*/ 8862647 w 8862647"/>
              <a:gd name="connsiteY4" fmla="*/ 1132537 h 1352349"/>
              <a:gd name="connsiteX5" fmla="*/ 8642835 w 8862647"/>
              <a:gd name="connsiteY5" fmla="*/ 1352349 h 1352349"/>
              <a:gd name="connsiteX6" fmla="*/ 219812 w 8862647"/>
              <a:gd name="connsiteY6" fmla="*/ 1352349 h 1352349"/>
              <a:gd name="connsiteX7" fmla="*/ 0 w 8862647"/>
              <a:gd name="connsiteY7" fmla="*/ 1132537 h 1352349"/>
              <a:gd name="connsiteX8" fmla="*/ 0 w 8862647"/>
              <a:gd name="connsiteY8" fmla="*/ 253314 h 1352349"/>
              <a:gd name="connsiteX0" fmla="*/ 0 w 8862647"/>
              <a:gd name="connsiteY0" fmla="*/ 253314 h 1352349"/>
              <a:gd name="connsiteX1" fmla="*/ 219812 w 8862647"/>
              <a:gd name="connsiteY1" fmla="*/ 33502 h 1352349"/>
              <a:gd name="connsiteX2" fmla="*/ 8642835 w 8862647"/>
              <a:gd name="connsiteY2" fmla="*/ 33502 h 1352349"/>
              <a:gd name="connsiteX3" fmla="*/ 8862647 w 8862647"/>
              <a:gd name="connsiteY3" fmla="*/ 253314 h 1352349"/>
              <a:gd name="connsiteX4" fmla="*/ 8862647 w 8862647"/>
              <a:gd name="connsiteY4" fmla="*/ 1132537 h 1352349"/>
              <a:gd name="connsiteX5" fmla="*/ 8642835 w 8862647"/>
              <a:gd name="connsiteY5" fmla="*/ 1352349 h 1352349"/>
              <a:gd name="connsiteX6" fmla="*/ 219812 w 8862647"/>
              <a:gd name="connsiteY6" fmla="*/ 1352349 h 1352349"/>
              <a:gd name="connsiteX7" fmla="*/ 0 w 8862647"/>
              <a:gd name="connsiteY7" fmla="*/ 1132537 h 1352349"/>
              <a:gd name="connsiteX8" fmla="*/ 0 w 8862647"/>
              <a:gd name="connsiteY8" fmla="*/ 253314 h 1352349"/>
              <a:gd name="connsiteX0" fmla="*/ 0 w 8862647"/>
              <a:gd name="connsiteY0" fmla="*/ 253314 h 1352349"/>
              <a:gd name="connsiteX1" fmla="*/ 219812 w 8862647"/>
              <a:gd name="connsiteY1" fmla="*/ 33502 h 1352349"/>
              <a:gd name="connsiteX2" fmla="*/ 8642835 w 8862647"/>
              <a:gd name="connsiteY2" fmla="*/ 33502 h 1352349"/>
              <a:gd name="connsiteX3" fmla="*/ 8862647 w 8862647"/>
              <a:gd name="connsiteY3" fmla="*/ 253314 h 1352349"/>
              <a:gd name="connsiteX4" fmla="*/ 8862647 w 8862647"/>
              <a:gd name="connsiteY4" fmla="*/ 1132537 h 1352349"/>
              <a:gd name="connsiteX5" fmla="*/ 8642835 w 8862647"/>
              <a:gd name="connsiteY5" fmla="*/ 1352349 h 1352349"/>
              <a:gd name="connsiteX6" fmla="*/ 219812 w 8862647"/>
              <a:gd name="connsiteY6" fmla="*/ 1352349 h 1352349"/>
              <a:gd name="connsiteX7" fmla="*/ 0 w 8862647"/>
              <a:gd name="connsiteY7" fmla="*/ 1132537 h 1352349"/>
              <a:gd name="connsiteX8" fmla="*/ 0 w 8862647"/>
              <a:gd name="connsiteY8" fmla="*/ 253314 h 1352349"/>
              <a:gd name="connsiteX0" fmla="*/ 0 w 8862647"/>
              <a:gd name="connsiteY0" fmla="*/ 253314 h 1352349"/>
              <a:gd name="connsiteX1" fmla="*/ 219812 w 8862647"/>
              <a:gd name="connsiteY1" fmla="*/ 33502 h 1352349"/>
              <a:gd name="connsiteX2" fmla="*/ 8642835 w 8862647"/>
              <a:gd name="connsiteY2" fmla="*/ 33502 h 1352349"/>
              <a:gd name="connsiteX3" fmla="*/ 8862647 w 8862647"/>
              <a:gd name="connsiteY3" fmla="*/ 253314 h 1352349"/>
              <a:gd name="connsiteX4" fmla="*/ 8862647 w 8862647"/>
              <a:gd name="connsiteY4" fmla="*/ 1132537 h 1352349"/>
              <a:gd name="connsiteX5" fmla="*/ 8642835 w 8862647"/>
              <a:gd name="connsiteY5" fmla="*/ 1352349 h 1352349"/>
              <a:gd name="connsiteX6" fmla="*/ 219812 w 8862647"/>
              <a:gd name="connsiteY6" fmla="*/ 1352349 h 1352349"/>
              <a:gd name="connsiteX7" fmla="*/ 0 w 8862647"/>
              <a:gd name="connsiteY7" fmla="*/ 1132537 h 1352349"/>
              <a:gd name="connsiteX8" fmla="*/ 0 w 8862647"/>
              <a:gd name="connsiteY8" fmla="*/ 253314 h 1352349"/>
              <a:gd name="connsiteX0" fmla="*/ 0 w 8862647"/>
              <a:gd name="connsiteY0" fmla="*/ 249367 h 1348402"/>
              <a:gd name="connsiteX1" fmla="*/ 219812 w 8862647"/>
              <a:gd name="connsiteY1" fmla="*/ 29555 h 1348402"/>
              <a:gd name="connsiteX2" fmla="*/ 8642835 w 8862647"/>
              <a:gd name="connsiteY2" fmla="*/ 29555 h 1348402"/>
              <a:gd name="connsiteX3" fmla="*/ 8862647 w 8862647"/>
              <a:gd name="connsiteY3" fmla="*/ 249367 h 1348402"/>
              <a:gd name="connsiteX4" fmla="*/ 8862647 w 8862647"/>
              <a:gd name="connsiteY4" fmla="*/ 1128590 h 1348402"/>
              <a:gd name="connsiteX5" fmla="*/ 8642835 w 8862647"/>
              <a:gd name="connsiteY5" fmla="*/ 1348402 h 1348402"/>
              <a:gd name="connsiteX6" fmla="*/ 219812 w 8862647"/>
              <a:gd name="connsiteY6" fmla="*/ 1348402 h 1348402"/>
              <a:gd name="connsiteX7" fmla="*/ 0 w 8862647"/>
              <a:gd name="connsiteY7" fmla="*/ 1128590 h 1348402"/>
              <a:gd name="connsiteX8" fmla="*/ 0 w 8862647"/>
              <a:gd name="connsiteY8" fmla="*/ 249367 h 1348402"/>
              <a:gd name="connsiteX0" fmla="*/ 0 w 8862647"/>
              <a:gd name="connsiteY0" fmla="*/ 249367 h 1348402"/>
              <a:gd name="connsiteX1" fmla="*/ 219812 w 8862647"/>
              <a:gd name="connsiteY1" fmla="*/ 29555 h 1348402"/>
              <a:gd name="connsiteX2" fmla="*/ 8642835 w 8862647"/>
              <a:gd name="connsiteY2" fmla="*/ 29555 h 1348402"/>
              <a:gd name="connsiteX3" fmla="*/ 8862647 w 8862647"/>
              <a:gd name="connsiteY3" fmla="*/ 249367 h 1348402"/>
              <a:gd name="connsiteX4" fmla="*/ 8862647 w 8862647"/>
              <a:gd name="connsiteY4" fmla="*/ 1128590 h 1348402"/>
              <a:gd name="connsiteX5" fmla="*/ 8642835 w 8862647"/>
              <a:gd name="connsiteY5" fmla="*/ 1348402 h 1348402"/>
              <a:gd name="connsiteX6" fmla="*/ 219812 w 8862647"/>
              <a:gd name="connsiteY6" fmla="*/ 1348402 h 1348402"/>
              <a:gd name="connsiteX7" fmla="*/ 0 w 8862647"/>
              <a:gd name="connsiteY7" fmla="*/ 1128590 h 1348402"/>
              <a:gd name="connsiteX8" fmla="*/ 0 w 8862647"/>
              <a:gd name="connsiteY8" fmla="*/ 249367 h 1348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62647" h="1348402">
                <a:moveTo>
                  <a:pt x="0" y="249367"/>
                </a:moveTo>
                <a:cubicBezTo>
                  <a:pt x="0" y="127968"/>
                  <a:pt x="98413" y="29555"/>
                  <a:pt x="219812" y="29555"/>
                </a:cubicBezTo>
                <a:cubicBezTo>
                  <a:pt x="2895601" y="143855"/>
                  <a:pt x="5940668" y="-75953"/>
                  <a:pt x="8642835" y="29555"/>
                </a:cubicBezTo>
                <a:cubicBezTo>
                  <a:pt x="8764234" y="29555"/>
                  <a:pt x="8862647" y="127968"/>
                  <a:pt x="8862647" y="249367"/>
                </a:cubicBezTo>
                <a:cubicBezTo>
                  <a:pt x="8765931" y="683118"/>
                  <a:pt x="8862647" y="835516"/>
                  <a:pt x="8862647" y="1128590"/>
                </a:cubicBezTo>
                <a:cubicBezTo>
                  <a:pt x="8862647" y="1249989"/>
                  <a:pt x="8764234" y="1348402"/>
                  <a:pt x="8642835" y="1348402"/>
                </a:cubicBezTo>
                <a:cubicBezTo>
                  <a:pt x="5843953" y="1260479"/>
                  <a:pt x="2921979" y="1225309"/>
                  <a:pt x="219812" y="1348402"/>
                </a:cubicBezTo>
                <a:cubicBezTo>
                  <a:pt x="98413" y="1348402"/>
                  <a:pt x="0" y="1249989"/>
                  <a:pt x="0" y="1128590"/>
                </a:cubicBezTo>
                <a:cubicBezTo>
                  <a:pt x="114300" y="853100"/>
                  <a:pt x="0" y="542441"/>
                  <a:pt x="0" y="249367"/>
                </a:cubicBezTo>
                <a:close/>
              </a:path>
            </a:pathLst>
          </a:custGeom>
          <a:solidFill>
            <a:schemeClr val="bg1"/>
          </a:solidFill>
          <a:ln w="5715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a:solidFill>
                  <a:srgbClr val="C00000"/>
                </a:solidFill>
                <a:latin typeface="Cambria" panose="02040503050406030204" pitchFamily="18" charset="0"/>
                <a:ea typeface="Cambria" panose="02040503050406030204" pitchFamily="18" charset="0"/>
              </a:rPr>
              <a:t>Sau</a:t>
            </a:r>
            <a:r>
              <a:rPr lang="en-US" sz="4800" b="1" dirty="0">
                <a:solidFill>
                  <a:srgbClr val="C00000"/>
                </a:solidFill>
                <a:latin typeface="Cambria" panose="02040503050406030204" pitchFamily="18" charset="0"/>
                <a:ea typeface="Cambria" panose="02040503050406030204" pitchFamily="18" charset="0"/>
              </a:rPr>
              <a:t> </a:t>
            </a:r>
            <a:r>
              <a:rPr lang="en-US" sz="4800" b="1" dirty="0" err="1">
                <a:solidFill>
                  <a:srgbClr val="C00000"/>
                </a:solidFill>
                <a:latin typeface="Cambria" panose="02040503050406030204" pitchFamily="18" charset="0"/>
                <a:ea typeface="Cambria" panose="02040503050406030204" pitchFamily="18" charset="0"/>
              </a:rPr>
              <a:t>bài</a:t>
            </a:r>
            <a:r>
              <a:rPr lang="en-US" sz="4800" b="1" dirty="0">
                <a:solidFill>
                  <a:srgbClr val="C00000"/>
                </a:solidFill>
                <a:latin typeface="Cambria" panose="02040503050406030204" pitchFamily="18" charset="0"/>
                <a:ea typeface="Cambria" panose="02040503050406030204" pitchFamily="18" charset="0"/>
              </a:rPr>
              <a:t> </a:t>
            </a:r>
            <a:r>
              <a:rPr lang="en-US" sz="4800" b="1" dirty="0" err="1">
                <a:solidFill>
                  <a:srgbClr val="C00000"/>
                </a:solidFill>
                <a:latin typeface="Cambria" panose="02040503050406030204" pitchFamily="18" charset="0"/>
                <a:ea typeface="Cambria" panose="02040503050406030204" pitchFamily="18" charset="0"/>
              </a:rPr>
              <a:t>học</a:t>
            </a:r>
            <a:r>
              <a:rPr lang="en-US" sz="4800" b="1" dirty="0">
                <a:solidFill>
                  <a:srgbClr val="C00000"/>
                </a:solidFill>
                <a:latin typeface="Cambria" panose="02040503050406030204" pitchFamily="18" charset="0"/>
                <a:ea typeface="Cambria" panose="02040503050406030204" pitchFamily="18" charset="0"/>
              </a:rPr>
              <a:t> </a:t>
            </a:r>
            <a:r>
              <a:rPr lang="en-US" sz="4800" b="1" dirty="0" err="1">
                <a:solidFill>
                  <a:srgbClr val="C00000"/>
                </a:solidFill>
                <a:latin typeface="Cambria" panose="02040503050406030204" pitchFamily="18" charset="0"/>
                <a:ea typeface="Cambria" panose="02040503050406030204" pitchFamily="18" charset="0"/>
              </a:rPr>
              <a:t>này</a:t>
            </a:r>
            <a:r>
              <a:rPr lang="en-US" sz="4800" b="1" dirty="0">
                <a:solidFill>
                  <a:srgbClr val="C00000"/>
                </a:solidFill>
                <a:latin typeface="Cambria" panose="02040503050406030204" pitchFamily="18" charset="0"/>
                <a:ea typeface="Cambria" panose="02040503050406030204" pitchFamily="18" charset="0"/>
              </a:rPr>
              <a:t>, </a:t>
            </a:r>
            <a:r>
              <a:rPr lang="en-US" sz="4800" b="1" dirty="0" err="1">
                <a:solidFill>
                  <a:srgbClr val="C00000"/>
                </a:solidFill>
                <a:latin typeface="Cambria" panose="02040503050406030204" pitchFamily="18" charset="0"/>
                <a:ea typeface="Cambria" panose="02040503050406030204" pitchFamily="18" charset="0"/>
              </a:rPr>
              <a:t>em</a:t>
            </a:r>
            <a:r>
              <a:rPr lang="en-US" sz="4800" b="1" dirty="0">
                <a:solidFill>
                  <a:srgbClr val="C00000"/>
                </a:solidFill>
                <a:latin typeface="Cambria" panose="02040503050406030204" pitchFamily="18" charset="0"/>
                <a:ea typeface="Cambria" panose="02040503050406030204" pitchFamily="18" charset="0"/>
              </a:rPr>
              <a:t> </a:t>
            </a:r>
            <a:r>
              <a:rPr lang="en-US" sz="4800" b="1" dirty="0" err="1">
                <a:solidFill>
                  <a:srgbClr val="C00000"/>
                </a:solidFill>
                <a:latin typeface="Cambria" panose="02040503050406030204" pitchFamily="18" charset="0"/>
                <a:ea typeface="Cambria" panose="02040503050406030204" pitchFamily="18" charset="0"/>
              </a:rPr>
              <a:t>có</a:t>
            </a:r>
            <a:r>
              <a:rPr lang="en-US" sz="4800" b="1" dirty="0">
                <a:solidFill>
                  <a:srgbClr val="C00000"/>
                </a:solidFill>
                <a:latin typeface="Cambria" panose="02040503050406030204" pitchFamily="18" charset="0"/>
                <a:ea typeface="Cambria" panose="02040503050406030204" pitchFamily="18" charset="0"/>
              </a:rPr>
              <a:t> </a:t>
            </a:r>
            <a:r>
              <a:rPr lang="en-US" sz="4800" b="1" dirty="0" err="1">
                <a:solidFill>
                  <a:srgbClr val="C00000"/>
                </a:solidFill>
                <a:latin typeface="Cambria" panose="02040503050406030204" pitchFamily="18" charset="0"/>
                <a:ea typeface="Cambria" panose="02040503050406030204" pitchFamily="18" charset="0"/>
              </a:rPr>
              <a:t>thể</a:t>
            </a:r>
            <a:endParaRPr lang="en-US" sz="4800" b="1" dirty="0">
              <a:solidFill>
                <a:srgbClr val="C00000"/>
              </a:solidFill>
              <a:latin typeface="Cambria" panose="02040503050406030204" pitchFamily="18" charset="0"/>
              <a:ea typeface="Cambria" panose="02040503050406030204" pitchFamily="18" charset="0"/>
            </a:endParaRPr>
          </a:p>
        </p:txBody>
      </p:sp>
      <p:pic>
        <p:nvPicPr>
          <p:cNvPr id="5" name="Picture 4"/>
          <p:cNvPicPr>
            <a:picLocks noChangeAspect="1"/>
          </p:cNvPicPr>
          <p:nvPr/>
        </p:nvPicPr>
        <p:blipFill>
          <a:blip r:embed="rId2">
            <a:extLst>
              <a:ext uri="{BEBA8EAE-BF5A-486C-A8C5-ECC9F3942E4B}">
                <a14:imgProps xmlns:a14="http://schemas.microsoft.com/office/drawing/2010/main">
                  <a14:imgLayer r:embed="rId3">
                    <a14:imgEffect>
                      <a14:backgroundRemoval t="9689" b="100000" l="9880" r="89820">
                        <a14:foregroundMark x1="58383" y1="77855" x2="53293" y2="89273"/>
                        <a14:foregroundMark x1="41617" y1="88927" x2="34731" y2="99308"/>
                        <a14:foregroundMark x1="35629" y1="86505" x2="28743" y2="98962"/>
                        <a14:foregroundMark x1="32036" y1="85813" x2="29042" y2="91349"/>
                      </a14:backgroundRemoval>
                    </a14:imgEffect>
                  </a14:imgLayer>
                </a14:imgProps>
              </a:ext>
              <a:ext uri="{28A0092B-C50C-407E-A947-70E740481C1C}">
                <a14:useLocalDpi xmlns:a14="http://schemas.microsoft.com/office/drawing/2010/main" val="0"/>
              </a:ext>
            </a:extLst>
          </a:blip>
          <a:stretch>
            <a:fillRect/>
          </a:stretch>
        </p:blipFill>
        <p:spPr>
          <a:xfrm>
            <a:off x="-350893" y="-83158"/>
            <a:ext cx="2121819" cy="1835946"/>
          </a:xfrm>
          <a:prstGeom prst="rect">
            <a:avLst/>
          </a:prstGeom>
        </p:spPr>
      </p:pic>
      <p:sp>
        <p:nvSpPr>
          <p:cNvPr id="7" name="Rounded Rectangle 3"/>
          <p:cNvSpPr/>
          <p:nvPr/>
        </p:nvSpPr>
        <p:spPr>
          <a:xfrm>
            <a:off x="7060556" y="1836355"/>
            <a:ext cx="4965539" cy="3731067"/>
          </a:xfrm>
          <a:prstGeom prst="roundRect">
            <a:avLst>
              <a:gd name="adj" fmla="val 6426"/>
            </a:avLst>
          </a:prstGeom>
          <a:solidFill>
            <a:schemeClr val="bg1"/>
          </a:solidFill>
          <a:ln w="5715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000" dirty="0" err="1">
                <a:solidFill>
                  <a:schemeClr val="tx1"/>
                </a:solidFill>
                <a:latin typeface="Cambria" panose="02040503050406030204" pitchFamily="18" charset="0"/>
                <a:ea typeface="Cambria" panose="02040503050406030204" pitchFamily="18" charset="0"/>
              </a:rPr>
              <a:t>Giải</a:t>
            </a:r>
            <a:r>
              <a:rPr lang="en-US" sz="4000" dirty="0">
                <a:solidFill>
                  <a:schemeClr val="tx1"/>
                </a:solidFill>
                <a:latin typeface="Cambria" panose="02040503050406030204" pitchFamily="18" charset="0"/>
                <a:ea typeface="Cambria" panose="02040503050406030204" pitchFamily="18" charset="0"/>
              </a:rPr>
              <a:t> </a:t>
            </a:r>
            <a:r>
              <a:rPr lang="en-US" sz="4000" dirty="0" err="1">
                <a:solidFill>
                  <a:schemeClr val="tx1"/>
                </a:solidFill>
                <a:latin typeface="Cambria" panose="02040503050406030204" pitchFamily="18" charset="0"/>
                <a:ea typeface="Cambria" panose="02040503050406030204" pitchFamily="18" charset="0"/>
              </a:rPr>
              <a:t>thích</a:t>
            </a:r>
            <a:r>
              <a:rPr lang="en-US" sz="4000" dirty="0">
                <a:solidFill>
                  <a:schemeClr val="tx1"/>
                </a:solidFill>
                <a:latin typeface="Cambria" panose="02040503050406030204" pitchFamily="18" charset="0"/>
                <a:ea typeface="Cambria" panose="02040503050406030204" pitchFamily="18" charset="0"/>
              </a:rPr>
              <a:t> </a:t>
            </a:r>
            <a:r>
              <a:rPr lang="en-US" sz="4000" dirty="0" err="1">
                <a:solidFill>
                  <a:schemeClr val="tx1"/>
                </a:solidFill>
                <a:latin typeface="Cambria" panose="02040503050406030204" pitchFamily="18" charset="0"/>
                <a:ea typeface="Cambria" panose="02040503050406030204" pitchFamily="18" charset="0"/>
              </a:rPr>
              <a:t>được</a:t>
            </a:r>
            <a:r>
              <a:rPr lang="en-US" sz="4000" dirty="0">
                <a:solidFill>
                  <a:schemeClr val="tx1"/>
                </a:solidFill>
                <a:latin typeface="Cambria" panose="02040503050406030204" pitchFamily="18" charset="0"/>
                <a:ea typeface="Cambria" panose="02040503050406030204" pitchFamily="18" charset="0"/>
              </a:rPr>
              <a:t> </a:t>
            </a:r>
            <a:r>
              <a:rPr lang="en-US" sz="4000" dirty="0" err="1">
                <a:solidFill>
                  <a:schemeClr val="tx1"/>
                </a:solidFill>
                <a:latin typeface="Cambria" panose="02040503050406030204" pitchFamily="18" charset="0"/>
                <a:ea typeface="Cambria" panose="02040503050406030204" pitchFamily="18" charset="0"/>
              </a:rPr>
              <a:t>vì</a:t>
            </a:r>
            <a:r>
              <a:rPr lang="en-US" sz="4000" dirty="0">
                <a:solidFill>
                  <a:schemeClr val="tx1"/>
                </a:solidFill>
                <a:latin typeface="Cambria" panose="02040503050406030204" pitchFamily="18" charset="0"/>
                <a:ea typeface="Cambria" panose="02040503050406030204" pitchFamily="18" charset="0"/>
              </a:rPr>
              <a:t> </a:t>
            </a:r>
            <a:r>
              <a:rPr lang="en-US" sz="4000" dirty="0" err="1">
                <a:solidFill>
                  <a:schemeClr val="tx1"/>
                </a:solidFill>
                <a:latin typeface="Cambria" panose="02040503050406030204" pitchFamily="18" charset="0"/>
                <a:ea typeface="Cambria" panose="02040503050406030204" pitchFamily="18" charset="0"/>
              </a:rPr>
              <a:t>sao</a:t>
            </a:r>
            <a:r>
              <a:rPr lang="en-US" sz="4000" dirty="0">
                <a:solidFill>
                  <a:schemeClr val="tx1"/>
                </a:solidFill>
                <a:latin typeface="Cambria" panose="02040503050406030204" pitchFamily="18" charset="0"/>
                <a:ea typeface="Cambria" panose="02040503050406030204" pitchFamily="18" charset="0"/>
              </a:rPr>
              <a:t> ở </a:t>
            </a:r>
            <a:r>
              <a:rPr lang="en-US" sz="4000" dirty="0" err="1">
                <a:solidFill>
                  <a:schemeClr val="tx1"/>
                </a:solidFill>
                <a:latin typeface="Cambria" panose="02040503050406030204" pitchFamily="18" charset="0"/>
                <a:ea typeface="Cambria" panose="02040503050406030204" pitchFamily="18" charset="0"/>
              </a:rPr>
              <a:t>đầm</a:t>
            </a:r>
            <a:r>
              <a:rPr lang="en-US" sz="4000" dirty="0">
                <a:solidFill>
                  <a:schemeClr val="tx1"/>
                </a:solidFill>
                <a:latin typeface="Cambria" panose="02040503050406030204" pitchFamily="18" charset="0"/>
                <a:ea typeface="Cambria" panose="02040503050406030204" pitchFamily="18" charset="0"/>
              </a:rPr>
              <a:t> </a:t>
            </a:r>
            <a:r>
              <a:rPr lang="en-US" sz="4000" dirty="0" err="1">
                <a:solidFill>
                  <a:schemeClr val="tx1"/>
                </a:solidFill>
                <a:latin typeface="Cambria" panose="02040503050406030204" pitchFamily="18" charset="0"/>
                <a:ea typeface="Cambria" panose="02040503050406030204" pitchFamily="18" charset="0"/>
              </a:rPr>
              <a:t>nuôi</a:t>
            </a:r>
            <a:r>
              <a:rPr lang="en-US" sz="4000" dirty="0">
                <a:solidFill>
                  <a:schemeClr val="tx1"/>
                </a:solidFill>
                <a:latin typeface="Cambria" panose="02040503050406030204" pitchFamily="18" charset="0"/>
                <a:ea typeface="Cambria" panose="02040503050406030204" pitchFamily="18" charset="0"/>
              </a:rPr>
              <a:t> </a:t>
            </a:r>
            <a:r>
              <a:rPr lang="en-US" sz="4000" dirty="0" err="1">
                <a:solidFill>
                  <a:schemeClr val="tx1"/>
                </a:solidFill>
                <a:latin typeface="Cambria" panose="02040503050406030204" pitchFamily="18" charset="0"/>
                <a:ea typeface="Cambria" panose="02040503050406030204" pitchFamily="18" charset="0"/>
              </a:rPr>
              <a:t>tôm</a:t>
            </a:r>
            <a:r>
              <a:rPr lang="en-US" sz="4000" dirty="0">
                <a:solidFill>
                  <a:schemeClr val="tx1"/>
                </a:solidFill>
                <a:latin typeface="Cambria" panose="02040503050406030204" pitchFamily="18" charset="0"/>
                <a:ea typeface="Cambria" panose="02040503050406030204" pitchFamily="18" charset="0"/>
              </a:rPr>
              <a:t>, </a:t>
            </a:r>
            <a:r>
              <a:rPr lang="en-US" sz="4000" dirty="0" err="1">
                <a:solidFill>
                  <a:schemeClr val="tx1"/>
                </a:solidFill>
                <a:latin typeface="Cambria" panose="02040503050406030204" pitchFamily="18" charset="0"/>
                <a:ea typeface="Cambria" panose="02040503050406030204" pitchFamily="18" charset="0"/>
              </a:rPr>
              <a:t>cá</a:t>
            </a:r>
            <a:r>
              <a:rPr lang="en-US" sz="4000" dirty="0">
                <a:solidFill>
                  <a:schemeClr val="tx1"/>
                </a:solidFill>
                <a:latin typeface="Cambria" panose="02040503050406030204" pitchFamily="18" charset="0"/>
                <a:ea typeface="Cambria" panose="02040503050406030204" pitchFamily="18" charset="0"/>
              </a:rPr>
              <a:t> </a:t>
            </a:r>
            <a:r>
              <a:rPr lang="en-US" sz="4000" dirty="0" err="1">
                <a:solidFill>
                  <a:schemeClr val="tx1"/>
                </a:solidFill>
                <a:latin typeface="Cambria" panose="02040503050406030204" pitchFamily="18" charset="0"/>
                <a:ea typeface="Cambria" panose="02040503050406030204" pitchFamily="18" charset="0"/>
              </a:rPr>
              <a:t>người</a:t>
            </a:r>
            <a:r>
              <a:rPr lang="en-US" sz="4000" dirty="0">
                <a:solidFill>
                  <a:schemeClr val="tx1"/>
                </a:solidFill>
                <a:latin typeface="Cambria" panose="02040503050406030204" pitchFamily="18" charset="0"/>
                <a:ea typeface="Cambria" panose="02040503050406030204" pitchFamily="18" charset="0"/>
              </a:rPr>
              <a:t> ta </a:t>
            </a:r>
            <a:r>
              <a:rPr lang="en-US" sz="4000" dirty="0" err="1">
                <a:solidFill>
                  <a:schemeClr val="tx1"/>
                </a:solidFill>
                <a:latin typeface="Cambria" panose="02040503050406030204" pitchFamily="18" charset="0"/>
                <a:ea typeface="Cambria" panose="02040503050406030204" pitchFamily="18" charset="0"/>
              </a:rPr>
              <a:t>thường</a:t>
            </a:r>
            <a:r>
              <a:rPr lang="en-US" sz="4000" dirty="0">
                <a:solidFill>
                  <a:schemeClr val="tx1"/>
                </a:solidFill>
                <a:latin typeface="Cambria" panose="02040503050406030204" pitchFamily="18" charset="0"/>
                <a:ea typeface="Cambria" panose="02040503050406030204" pitchFamily="18" charset="0"/>
              </a:rPr>
              <a:t> </a:t>
            </a:r>
            <a:r>
              <a:rPr lang="en-US" sz="4000" dirty="0" err="1">
                <a:solidFill>
                  <a:schemeClr val="tx1"/>
                </a:solidFill>
                <a:latin typeface="Cambria" panose="02040503050406030204" pitchFamily="18" charset="0"/>
                <a:ea typeface="Cambria" panose="02040503050406030204" pitchFamily="18" charset="0"/>
              </a:rPr>
              <a:t>có</a:t>
            </a:r>
            <a:r>
              <a:rPr lang="en-US" sz="4000" dirty="0">
                <a:solidFill>
                  <a:schemeClr val="tx1"/>
                </a:solidFill>
                <a:latin typeface="Cambria" panose="02040503050406030204" pitchFamily="18" charset="0"/>
                <a:ea typeface="Cambria" panose="02040503050406030204" pitchFamily="18" charset="0"/>
              </a:rPr>
              <a:t> </a:t>
            </a:r>
            <a:r>
              <a:rPr lang="en-US" sz="4000" dirty="0" err="1">
                <a:solidFill>
                  <a:schemeClr val="tx1"/>
                </a:solidFill>
                <a:latin typeface="Cambria" panose="02040503050406030204" pitchFamily="18" charset="0"/>
                <a:ea typeface="Cambria" panose="02040503050406030204" pitchFamily="18" charset="0"/>
              </a:rPr>
              <a:t>hệ</a:t>
            </a:r>
            <a:r>
              <a:rPr lang="en-US" sz="4000" dirty="0">
                <a:solidFill>
                  <a:schemeClr val="tx1"/>
                </a:solidFill>
                <a:latin typeface="Cambria" panose="02040503050406030204" pitchFamily="18" charset="0"/>
                <a:ea typeface="Cambria" panose="02040503050406030204" pitchFamily="18" charset="0"/>
              </a:rPr>
              <a:t> </a:t>
            </a:r>
            <a:r>
              <a:rPr lang="en-US" sz="4000" dirty="0" err="1">
                <a:solidFill>
                  <a:schemeClr val="tx1"/>
                </a:solidFill>
                <a:latin typeface="Cambria" panose="02040503050406030204" pitchFamily="18" charset="0"/>
                <a:ea typeface="Cambria" panose="02040503050406030204" pitchFamily="18" charset="0"/>
              </a:rPr>
              <a:t>thống</a:t>
            </a:r>
            <a:r>
              <a:rPr lang="en-US" sz="4000" dirty="0">
                <a:solidFill>
                  <a:schemeClr val="tx1"/>
                </a:solidFill>
                <a:latin typeface="Cambria" panose="02040503050406030204" pitchFamily="18" charset="0"/>
                <a:ea typeface="Cambria" panose="02040503050406030204" pitchFamily="18" charset="0"/>
              </a:rPr>
              <a:t> </a:t>
            </a:r>
            <a:r>
              <a:rPr lang="en-US" sz="4000" dirty="0" err="1">
                <a:solidFill>
                  <a:schemeClr val="tx1"/>
                </a:solidFill>
                <a:latin typeface="Cambria" panose="02040503050406030204" pitchFamily="18" charset="0"/>
                <a:ea typeface="Cambria" panose="02040503050406030204" pitchFamily="18" charset="0"/>
              </a:rPr>
              <a:t>sục</a:t>
            </a:r>
            <a:r>
              <a:rPr lang="en-US" sz="4000" dirty="0">
                <a:solidFill>
                  <a:schemeClr val="tx1"/>
                </a:solidFill>
                <a:latin typeface="Cambria" panose="02040503050406030204" pitchFamily="18" charset="0"/>
                <a:ea typeface="Cambria" panose="02040503050406030204" pitchFamily="18" charset="0"/>
              </a:rPr>
              <a:t> </a:t>
            </a:r>
            <a:r>
              <a:rPr lang="en-US" sz="4000" dirty="0" err="1">
                <a:solidFill>
                  <a:schemeClr val="tx1"/>
                </a:solidFill>
                <a:latin typeface="Cambria" panose="02040503050406030204" pitchFamily="18" charset="0"/>
                <a:ea typeface="Cambria" panose="02040503050406030204" pitchFamily="18" charset="0"/>
              </a:rPr>
              <a:t>không</a:t>
            </a:r>
            <a:r>
              <a:rPr lang="en-US" sz="4000" dirty="0">
                <a:solidFill>
                  <a:schemeClr val="tx1"/>
                </a:solidFill>
                <a:latin typeface="Cambria" panose="02040503050406030204" pitchFamily="18" charset="0"/>
                <a:ea typeface="Cambria" panose="02040503050406030204" pitchFamily="18" charset="0"/>
              </a:rPr>
              <a:t> </a:t>
            </a:r>
            <a:r>
              <a:rPr lang="en-US" sz="4000" dirty="0" err="1">
                <a:solidFill>
                  <a:schemeClr val="tx1"/>
                </a:solidFill>
                <a:latin typeface="Cambria" panose="02040503050406030204" pitchFamily="18" charset="0"/>
                <a:ea typeface="Cambria" panose="02040503050406030204" pitchFamily="18" charset="0"/>
              </a:rPr>
              <a:t>khí</a:t>
            </a:r>
            <a:r>
              <a:rPr lang="en-US" sz="4000" dirty="0">
                <a:solidFill>
                  <a:schemeClr val="tx1"/>
                </a:solidFill>
                <a:latin typeface="Cambria" panose="02040503050406030204" pitchFamily="18" charset="0"/>
                <a:ea typeface="Cambria" panose="02040503050406030204" pitchFamily="18" charset="0"/>
              </a:rPr>
              <a:t> </a:t>
            </a:r>
            <a:r>
              <a:rPr lang="en-US" sz="4000" dirty="0" err="1">
                <a:solidFill>
                  <a:schemeClr val="tx1"/>
                </a:solidFill>
                <a:latin typeface="Cambria" panose="02040503050406030204" pitchFamily="18" charset="0"/>
                <a:ea typeface="Cambria" panose="02040503050406030204" pitchFamily="18" charset="0"/>
              </a:rPr>
              <a:t>vào</a:t>
            </a:r>
            <a:r>
              <a:rPr lang="en-US" sz="4000" dirty="0">
                <a:solidFill>
                  <a:schemeClr val="tx1"/>
                </a:solidFill>
                <a:latin typeface="Cambria" panose="02040503050406030204" pitchFamily="18" charset="0"/>
                <a:ea typeface="Cambria" panose="02040503050406030204" pitchFamily="18" charset="0"/>
              </a:rPr>
              <a:t> </a:t>
            </a:r>
            <a:r>
              <a:rPr lang="en-US" sz="4000" dirty="0" err="1">
                <a:solidFill>
                  <a:schemeClr val="tx1"/>
                </a:solidFill>
                <a:latin typeface="Cambria" panose="02040503050406030204" pitchFamily="18" charset="0"/>
                <a:ea typeface="Cambria" panose="02040503050406030204" pitchFamily="18" charset="0"/>
              </a:rPr>
              <a:t>nước</a:t>
            </a:r>
            <a:endParaRPr lang="en-US" sz="4000" dirty="0">
              <a:solidFill>
                <a:schemeClr val="tx1"/>
              </a:solidFill>
              <a:latin typeface="Cambria" panose="02040503050406030204" pitchFamily="18" charset="0"/>
              <a:ea typeface="Cambria" panose="02040503050406030204" pitchFamily="18" charset="0"/>
            </a:endParaRPr>
          </a:p>
        </p:txBody>
      </p:sp>
      <p:pic>
        <p:nvPicPr>
          <p:cNvPr id="2" name="Picture 1"/>
          <p:cNvPicPr>
            <a:picLocks noChangeAspect="1"/>
          </p:cNvPicPr>
          <p:nvPr/>
        </p:nvPicPr>
        <p:blipFill>
          <a:blip r:embed="rId4"/>
          <a:stretch>
            <a:fillRect/>
          </a:stretch>
        </p:blipFill>
        <p:spPr>
          <a:xfrm>
            <a:off x="397500" y="1836356"/>
            <a:ext cx="6251463" cy="3731067"/>
          </a:xfrm>
          <a:prstGeom prst="roundRect">
            <a:avLst>
              <a:gd name="adj" fmla="val 8594"/>
            </a:avLst>
          </a:prstGeom>
          <a:solidFill>
            <a:srgbClr val="FFFFFF">
              <a:shade val="85000"/>
            </a:srgbClr>
          </a:solidFill>
          <a:ln w="57150">
            <a:solidFill>
              <a:schemeClr val="tx1"/>
            </a:solidFill>
          </a:ln>
          <a:effectLst>
            <a:reflection blurRad="12700" stA="38000" endPos="28000" dist="5000" dir="5400000" sy="-100000" algn="bl" rotWithShape="0"/>
          </a:effectLst>
        </p:spPr>
      </p:pic>
      <p:sp>
        <p:nvSpPr>
          <p:cNvPr id="3" name="Rounded Rectangle 2"/>
          <p:cNvSpPr/>
          <p:nvPr/>
        </p:nvSpPr>
        <p:spPr>
          <a:xfrm>
            <a:off x="490098" y="5650989"/>
            <a:ext cx="11350804" cy="1055608"/>
          </a:xfrm>
          <a:prstGeom prst="roundRect">
            <a:avLst/>
          </a:prstGeom>
          <a:solidFill>
            <a:schemeClr val="accent1">
              <a:lumMod val="20000"/>
              <a:lumOff val="80000"/>
            </a:schemeClr>
          </a:solidFill>
          <a:ln w="38100">
            <a:solidFill>
              <a:srgbClr val="0070C0"/>
            </a:solidFill>
          </a:ln>
        </p:spPr>
        <p:txBody>
          <a:bodyPr wrap="square">
            <a:spAutoFit/>
          </a:bodyPr>
          <a:lstStyle/>
          <a:p>
            <a:pPr algn="just"/>
            <a:r>
              <a:rPr lang="vi-VN" sz="2800" dirty="0">
                <a:solidFill>
                  <a:srgbClr val="000000"/>
                </a:solidFill>
                <a:latin typeface="Cambria" panose="02040503050406030204" pitchFamily="18" charset="0"/>
                <a:ea typeface="Cambria" panose="02040503050406030204" pitchFamily="18" charset="0"/>
              </a:rPr>
              <a:t>Không khí duy trì sự sống của sinh vật, vì thế ở đầm nuôi tôm, cá thường có hệ thống sục không khí vào nước để duy trì sự sống cho tôm cá.</a:t>
            </a:r>
            <a:endParaRPr lang="en-US" sz="28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680353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par>
                                <p:cTn id="17" presetID="14" presetClass="entr" presetSubtype="10"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randombar(horizontal)">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3"/>
                                        </p:tgtEl>
                                        <p:attrNameLst>
                                          <p:attrName>style.visibility</p:attrName>
                                        </p:attrNameLst>
                                      </p:cBhvr>
                                      <p:to>
                                        <p:strVal val="visible"/>
                                      </p:to>
                                    </p:set>
                                    <p:anim calcmode="lin" valueType="num">
                                      <p:cBhvr additive="base">
                                        <p:cTn id="24" dur="500" fill="hold"/>
                                        <p:tgtEl>
                                          <p:spTgt spid="3"/>
                                        </p:tgtEl>
                                        <p:attrNameLst>
                                          <p:attrName>ppt_x</p:attrName>
                                        </p:attrNameLst>
                                      </p:cBhvr>
                                      <p:tavLst>
                                        <p:tav tm="0">
                                          <p:val>
                                            <p:strVal val="#ppt_x"/>
                                          </p:val>
                                        </p:tav>
                                        <p:tav tm="100000">
                                          <p:val>
                                            <p:strVal val="#ppt_x"/>
                                          </p:val>
                                        </p:tav>
                                      </p:tavLst>
                                    </p:anim>
                                    <p:anim calcmode="lin" valueType="num">
                                      <p:cBhvr additive="base">
                                        <p:cTn id="25"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928077" y="309512"/>
            <a:ext cx="5072312" cy="4340728"/>
          </a:xfrm>
          <a:prstGeom prst="rect">
            <a:avLst/>
          </a:prstGeom>
        </p:spPr>
      </p:pic>
    </p:spTree>
    <p:extLst>
      <p:ext uri="{BB962C8B-B14F-4D97-AF65-F5344CB8AC3E}">
        <p14:creationId xmlns:p14="http://schemas.microsoft.com/office/powerpoint/2010/main" val="1556968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73917"/>
            <a:ext cx="10515600" cy="1325563"/>
          </a:xfrm>
          <a:solidFill>
            <a:schemeClr val="bg1"/>
          </a:solidFill>
        </p:spPr>
        <p:txBody>
          <a:bodyPr>
            <a:normAutofit/>
          </a:bodyPr>
          <a:lstStyle/>
          <a:p>
            <a:pPr algn="ctr">
              <a:lnSpc>
                <a:spcPct val="150000"/>
              </a:lnSpc>
            </a:pPr>
            <a:r>
              <a:rPr lang="en-US" sz="4800" dirty="0">
                <a:ln>
                  <a:solidFill>
                    <a:schemeClr val="tx1"/>
                  </a:solidFill>
                </a:ln>
                <a:solidFill>
                  <a:srgbClr val="0070C0"/>
                </a:solidFill>
                <a:latin typeface="Times New Roman" panose="02020603050405020304" pitchFamily="18" charset="0"/>
                <a:cs typeface="Times New Roman" panose="02020603050405020304" pitchFamily="18" charset="0"/>
              </a:rPr>
              <a:t>YÊU CẦU CẦN ĐẠT</a:t>
            </a:r>
          </a:p>
        </p:txBody>
      </p:sp>
      <p:sp>
        <p:nvSpPr>
          <p:cNvPr id="3" name="Content Placeholder 2"/>
          <p:cNvSpPr>
            <a:spLocks noGrp="1"/>
          </p:cNvSpPr>
          <p:nvPr>
            <p:ph idx="1"/>
          </p:nvPr>
        </p:nvSpPr>
        <p:spPr>
          <a:xfrm>
            <a:off x="838200" y="2600571"/>
            <a:ext cx="10801350" cy="3476379"/>
          </a:xfrm>
          <a:solidFill>
            <a:schemeClr val="bg1"/>
          </a:solidFill>
        </p:spPr>
        <p:txBody>
          <a:bodyPr>
            <a:noAutofit/>
          </a:bodyPr>
          <a:lstStyle/>
          <a:p>
            <a:pPr marL="0" indent="0">
              <a:lnSpc>
                <a:spcPct val="150000"/>
              </a:lnSpc>
              <a:buNone/>
            </a:pPr>
            <a:r>
              <a:rPr lang="en-US" sz="3600" dirty="0">
                <a:latin typeface="Cambria" panose="02040503050406030204" pitchFamily="18" charset="0"/>
                <a:ea typeface="Cambria" panose="02040503050406030204" pitchFamily="18" charset="0"/>
              </a:rPr>
              <a:t>   </a:t>
            </a:r>
            <a:r>
              <a:rPr lang="en-US" sz="3200" dirty="0">
                <a:latin typeface="Cambria" panose="02040503050406030204" pitchFamily="18" charset="0"/>
                <a:ea typeface="Cambria" panose="02040503050406030204" pitchFamily="18" charset="0"/>
              </a:rPr>
              <a:t>- </a:t>
            </a:r>
            <a:r>
              <a:rPr lang="vi-VN" sz="3200" dirty="0">
                <a:latin typeface="Cambria" panose="02040503050406030204" pitchFamily="18" charset="0"/>
                <a:ea typeface="Cambria" panose="02040503050406030204" pitchFamily="18" charset="0"/>
              </a:rPr>
              <a:t>Giải thích được nguyên nhân gây ra ô nhiễm không khí. Sự cần thiết phải bảo vệ bầu không khí trong lành.</a:t>
            </a:r>
          </a:p>
          <a:p>
            <a:pPr marL="0" indent="0">
              <a:lnSpc>
                <a:spcPct val="150000"/>
              </a:lnSpc>
              <a:buNone/>
            </a:pPr>
            <a:r>
              <a:rPr lang="en-US" sz="3200" dirty="0">
                <a:latin typeface="Cambria" panose="02040503050406030204" pitchFamily="18" charset="0"/>
                <a:ea typeface="Cambria" panose="02040503050406030204" pitchFamily="18" charset="0"/>
              </a:rPr>
              <a:t>    - </a:t>
            </a:r>
            <a:r>
              <a:rPr lang="vi-VN" sz="3200" dirty="0">
                <a:latin typeface="Cambria" panose="02040503050406030204" pitchFamily="18" charset="0"/>
                <a:ea typeface="Cambria" panose="02040503050406030204" pitchFamily="18" charset="0"/>
              </a:rPr>
              <a:t>Thực hiện được việc làm phù hợp để bảo vệ bầu không khí và vận động những người xung quanh thực hiện.</a:t>
            </a:r>
          </a:p>
        </p:txBody>
      </p:sp>
    </p:spTree>
    <p:extLst>
      <p:ext uri="{BB962C8B-B14F-4D97-AF65-F5344CB8AC3E}">
        <p14:creationId xmlns:p14="http://schemas.microsoft.com/office/powerpoint/2010/main" val="1268676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
                                            <p:bg/>
                                          </p:spTgt>
                                        </p:tgtEl>
                                        <p:attrNameLst>
                                          <p:attrName>style.visibility</p:attrName>
                                        </p:attrNameLst>
                                      </p:cBhvr>
                                      <p:to>
                                        <p:strVal val="visible"/>
                                      </p:to>
                                    </p:set>
                                    <p:animEffect transition="in" filter="randombar(horizontal)">
                                      <p:cBhvr>
                                        <p:cTn id="10" dur="500"/>
                                        <p:tgtEl>
                                          <p:spTgt spid="3">
                                            <p:bg/>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build="p"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649235" y="633603"/>
            <a:ext cx="3792041" cy="4340728"/>
          </a:xfrm>
          <a:prstGeom prst="rect">
            <a:avLst/>
          </a:prstGeom>
        </p:spPr>
      </p:pic>
    </p:spTree>
    <p:extLst>
      <p:ext uri="{BB962C8B-B14F-4D97-AF65-F5344CB8AC3E}">
        <p14:creationId xmlns:p14="http://schemas.microsoft.com/office/powerpoint/2010/main" val="3534347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80292" y="518746"/>
            <a:ext cx="11210193" cy="5917223"/>
          </a:xfrm>
          <a:prstGeom prst="roundRect">
            <a:avLst>
              <a:gd name="adj" fmla="val 4631"/>
            </a:avLst>
          </a:prstGeom>
          <a:solidFill>
            <a:schemeClr val="bg1"/>
          </a:solidFill>
          <a:ln w="762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p:cNvSpPr txBox="1"/>
          <p:nvPr/>
        </p:nvSpPr>
        <p:spPr>
          <a:xfrm>
            <a:off x="1138602" y="681404"/>
            <a:ext cx="10238643" cy="2800767"/>
          </a:xfrm>
          <a:prstGeom prst="rect">
            <a:avLst/>
          </a:prstGeom>
          <a:noFill/>
        </p:spPr>
        <p:txBody>
          <a:bodyPr wrap="square" rtlCol="0">
            <a:spAutoFit/>
          </a:bodyPr>
          <a:lstStyle/>
          <a:p>
            <a:pPr algn="just"/>
            <a:r>
              <a:rPr lang="en-US" sz="4400" i="1" dirty="0">
                <a:solidFill>
                  <a:srgbClr val="C00000"/>
                </a:solidFill>
                <a:latin typeface="Cambria" panose="02040503050406030204" pitchFamily="18" charset="0"/>
                <a:ea typeface="Cambria" panose="02040503050406030204" pitchFamily="18" charset="0"/>
              </a:rPr>
              <a:t>1/ </a:t>
            </a:r>
            <a:r>
              <a:rPr lang="en-US" sz="4400" i="1" dirty="0" err="1">
                <a:solidFill>
                  <a:srgbClr val="C00000"/>
                </a:solidFill>
                <a:latin typeface="Cambria" panose="02040503050406030204" pitchFamily="18" charset="0"/>
                <a:ea typeface="Cambria" panose="02040503050406030204" pitchFamily="18" charset="0"/>
              </a:rPr>
              <a:t>Tại</a:t>
            </a:r>
            <a:r>
              <a:rPr lang="en-US" sz="4400" i="1" dirty="0">
                <a:solidFill>
                  <a:srgbClr val="C00000"/>
                </a:solidFill>
                <a:latin typeface="Cambria" panose="02040503050406030204" pitchFamily="18" charset="0"/>
                <a:ea typeface="Cambria" panose="02040503050406030204" pitchFamily="18" charset="0"/>
              </a:rPr>
              <a:t> </a:t>
            </a:r>
            <a:r>
              <a:rPr lang="en-US" sz="4400" i="1" dirty="0" err="1">
                <a:solidFill>
                  <a:srgbClr val="C00000"/>
                </a:solidFill>
                <a:latin typeface="Cambria" panose="02040503050406030204" pitchFamily="18" charset="0"/>
                <a:ea typeface="Cambria" panose="02040503050406030204" pitchFamily="18" charset="0"/>
              </a:rPr>
              <a:t>sao</a:t>
            </a:r>
            <a:r>
              <a:rPr lang="en-US" sz="4400" i="1" dirty="0">
                <a:solidFill>
                  <a:srgbClr val="C00000"/>
                </a:solidFill>
                <a:latin typeface="Cambria" panose="02040503050406030204" pitchFamily="18" charset="0"/>
                <a:ea typeface="Cambria" panose="02040503050406030204" pitchFamily="18" charset="0"/>
              </a:rPr>
              <a:t> </a:t>
            </a:r>
            <a:r>
              <a:rPr lang="en-US" sz="4400" i="1" dirty="0" err="1">
                <a:solidFill>
                  <a:srgbClr val="C00000"/>
                </a:solidFill>
                <a:latin typeface="Cambria" panose="02040503050406030204" pitchFamily="18" charset="0"/>
                <a:ea typeface="Cambria" panose="02040503050406030204" pitchFamily="18" charset="0"/>
              </a:rPr>
              <a:t>người</a:t>
            </a:r>
            <a:r>
              <a:rPr lang="en-US" sz="4400" i="1" dirty="0">
                <a:solidFill>
                  <a:srgbClr val="C00000"/>
                </a:solidFill>
                <a:latin typeface="Cambria" panose="02040503050406030204" pitchFamily="18" charset="0"/>
                <a:ea typeface="Cambria" panose="02040503050406030204" pitchFamily="18" charset="0"/>
              </a:rPr>
              <a:t> ta </a:t>
            </a:r>
            <a:r>
              <a:rPr lang="en-US" sz="4400" i="1" dirty="0" err="1">
                <a:solidFill>
                  <a:srgbClr val="C00000"/>
                </a:solidFill>
                <a:latin typeface="Cambria" panose="02040503050406030204" pitchFamily="18" charset="0"/>
                <a:ea typeface="Cambria" panose="02040503050406030204" pitchFamily="18" charset="0"/>
              </a:rPr>
              <a:t>sử</a:t>
            </a:r>
            <a:r>
              <a:rPr lang="en-US" sz="4400" i="1" dirty="0">
                <a:solidFill>
                  <a:srgbClr val="C00000"/>
                </a:solidFill>
                <a:latin typeface="Cambria" panose="02040503050406030204" pitchFamily="18" charset="0"/>
                <a:ea typeface="Cambria" panose="02040503050406030204" pitchFamily="18" charset="0"/>
              </a:rPr>
              <a:t> </a:t>
            </a:r>
            <a:r>
              <a:rPr lang="en-US" sz="4400" i="1" dirty="0" err="1">
                <a:solidFill>
                  <a:srgbClr val="C00000"/>
                </a:solidFill>
                <a:latin typeface="Cambria" panose="02040503050406030204" pitchFamily="18" charset="0"/>
                <a:ea typeface="Cambria" panose="02040503050406030204" pitchFamily="18" charset="0"/>
              </a:rPr>
              <a:t>dụng</a:t>
            </a:r>
            <a:r>
              <a:rPr lang="en-US" sz="4400" i="1" dirty="0">
                <a:solidFill>
                  <a:srgbClr val="C00000"/>
                </a:solidFill>
                <a:latin typeface="Cambria" panose="02040503050406030204" pitchFamily="18" charset="0"/>
                <a:ea typeface="Cambria" panose="02040503050406030204" pitchFamily="18" charset="0"/>
              </a:rPr>
              <a:t> </a:t>
            </a:r>
            <a:r>
              <a:rPr lang="en-US" sz="4400" i="1" dirty="0" err="1">
                <a:solidFill>
                  <a:srgbClr val="C00000"/>
                </a:solidFill>
                <a:latin typeface="Cambria" panose="02040503050406030204" pitchFamily="18" charset="0"/>
                <a:ea typeface="Cambria" panose="02040503050406030204" pitchFamily="18" charset="0"/>
              </a:rPr>
              <a:t>máy</a:t>
            </a:r>
            <a:r>
              <a:rPr lang="en-US" sz="4400" i="1" dirty="0">
                <a:solidFill>
                  <a:srgbClr val="C00000"/>
                </a:solidFill>
                <a:latin typeface="Cambria" panose="02040503050406030204" pitchFamily="18" charset="0"/>
                <a:ea typeface="Cambria" panose="02040503050406030204" pitchFamily="18" charset="0"/>
              </a:rPr>
              <a:t> </a:t>
            </a:r>
            <a:r>
              <a:rPr lang="en-US" sz="4400" i="1" dirty="0" err="1">
                <a:solidFill>
                  <a:srgbClr val="C00000"/>
                </a:solidFill>
                <a:latin typeface="Cambria" panose="02040503050406030204" pitchFamily="18" charset="0"/>
                <a:ea typeface="Cambria" panose="02040503050406030204" pitchFamily="18" charset="0"/>
              </a:rPr>
              <a:t>sục</a:t>
            </a:r>
            <a:r>
              <a:rPr lang="en-US" sz="4400" i="1" dirty="0">
                <a:solidFill>
                  <a:srgbClr val="C00000"/>
                </a:solidFill>
                <a:latin typeface="Cambria" panose="02040503050406030204" pitchFamily="18" charset="0"/>
                <a:ea typeface="Cambria" panose="02040503050406030204" pitchFamily="18" charset="0"/>
              </a:rPr>
              <a:t> </a:t>
            </a:r>
            <a:r>
              <a:rPr lang="en-US" sz="4400" i="1" dirty="0" err="1">
                <a:solidFill>
                  <a:srgbClr val="C00000"/>
                </a:solidFill>
                <a:latin typeface="Cambria" panose="02040503050406030204" pitchFamily="18" charset="0"/>
                <a:ea typeface="Cambria" panose="02040503050406030204" pitchFamily="18" charset="0"/>
              </a:rPr>
              <a:t>để</a:t>
            </a:r>
            <a:r>
              <a:rPr lang="en-US" sz="4400" i="1" dirty="0">
                <a:solidFill>
                  <a:srgbClr val="C00000"/>
                </a:solidFill>
                <a:latin typeface="Cambria" panose="02040503050406030204" pitchFamily="18" charset="0"/>
                <a:ea typeface="Cambria" panose="02040503050406030204" pitchFamily="18" charset="0"/>
              </a:rPr>
              <a:t> </a:t>
            </a:r>
            <a:r>
              <a:rPr lang="en-US" sz="4400" i="1" dirty="0" err="1">
                <a:solidFill>
                  <a:srgbClr val="C00000"/>
                </a:solidFill>
                <a:latin typeface="Cambria" panose="02040503050406030204" pitchFamily="18" charset="0"/>
                <a:ea typeface="Cambria" panose="02040503050406030204" pitchFamily="18" charset="0"/>
              </a:rPr>
              <a:t>thả</a:t>
            </a:r>
            <a:r>
              <a:rPr lang="en-US" sz="4400" i="1" dirty="0">
                <a:solidFill>
                  <a:srgbClr val="C00000"/>
                </a:solidFill>
                <a:latin typeface="Cambria" panose="02040503050406030204" pitchFamily="18" charset="0"/>
                <a:ea typeface="Cambria" panose="02040503050406030204" pitchFamily="18" charset="0"/>
              </a:rPr>
              <a:t> </a:t>
            </a:r>
            <a:r>
              <a:rPr lang="en-US" sz="4400" i="1" dirty="0" err="1">
                <a:solidFill>
                  <a:srgbClr val="C00000"/>
                </a:solidFill>
                <a:latin typeface="Cambria" panose="02040503050406030204" pitchFamily="18" charset="0"/>
                <a:ea typeface="Cambria" panose="02040503050406030204" pitchFamily="18" charset="0"/>
              </a:rPr>
              <a:t>vào</a:t>
            </a:r>
            <a:r>
              <a:rPr lang="en-US" sz="4400" i="1" dirty="0">
                <a:solidFill>
                  <a:srgbClr val="C00000"/>
                </a:solidFill>
                <a:latin typeface="Cambria" panose="02040503050406030204" pitchFamily="18" charset="0"/>
                <a:ea typeface="Cambria" panose="02040503050406030204" pitchFamily="18" charset="0"/>
              </a:rPr>
              <a:t> </a:t>
            </a:r>
            <a:r>
              <a:rPr lang="en-US" sz="4400" i="1" dirty="0" err="1">
                <a:solidFill>
                  <a:srgbClr val="C00000"/>
                </a:solidFill>
                <a:latin typeface="Cambria" panose="02040503050406030204" pitchFamily="18" charset="0"/>
                <a:ea typeface="Cambria" panose="02040503050406030204" pitchFamily="18" charset="0"/>
              </a:rPr>
              <a:t>trong</a:t>
            </a:r>
            <a:r>
              <a:rPr lang="en-US" sz="4400" i="1" dirty="0">
                <a:solidFill>
                  <a:srgbClr val="C00000"/>
                </a:solidFill>
                <a:latin typeface="Cambria" panose="02040503050406030204" pitchFamily="18" charset="0"/>
                <a:ea typeface="Cambria" panose="02040503050406030204" pitchFamily="18" charset="0"/>
              </a:rPr>
              <a:t> </a:t>
            </a:r>
            <a:r>
              <a:rPr lang="en-US" sz="4400" i="1" dirty="0" err="1">
                <a:solidFill>
                  <a:srgbClr val="C00000"/>
                </a:solidFill>
                <a:latin typeface="Cambria" panose="02040503050406030204" pitchFamily="18" charset="0"/>
                <a:ea typeface="Cambria" panose="02040503050406030204" pitchFamily="18" charset="0"/>
              </a:rPr>
              <a:t>bình</a:t>
            </a:r>
            <a:r>
              <a:rPr lang="en-US" sz="4400" i="1" dirty="0">
                <a:solidFill>
                  <a:srgbClr val="C00000"/>
                </a:solidFill>
                <a:latin typeface="Cambria" panose="02040503050406030204" pitchFamily="18" charset="0"/>
                <a:ea typeface="Cambria" panose="02040503050406030204" pitchFamily="18" charset="0"/>
              </a:rPr>
              <a:t> </a:t>
            </a:r>
            <a:r>
              <a:rPr lang="en-US" sz="4400" i="1" dirty="0" err="1">
                <a:solidFill>
                  <a:srgbClr val="C00000"/>
                </a:solidFill>
                <a:latin typeface="Cambria" panose="02040503050406030204" pitchFamily="18" charset="0"/>
                <a:ea typeface="Cambria" panose="02040503050406030204" pitchFamily="18" charset="0"/>
              </a:rPr>
              <a:t>cá</a:t>
            </a:r>
            <a:r>
              <a:rPr lang="en-US" sz="4400" i="1" dirty="0">
                <a:solidFill>
                  <a:srgbClr val="C00000"/>
                </a:solidFill>
                <a:latin typeface="Cambria" panose="02040503050406030204" pitchFamily="18" charset="0"/>
                <a:ea typeface="Cambria" panose="02040503050406030204" pitchFamily="18" charset="0"/>
              </a:rPr>
              <a:t> </a:t>
            </a:r>
            <a:r>
              <a:rPr lang="en-US" sz="4400" i="1" dirty="0" err="1">
                <a:solidFill>
                  <a:srgbClr val="C00000"/>
                </a:solidFill>
                <a:latin typeface="Cambria" panose="02040503050406030204" pitchFamily="18" charset="0"/>
                <a:ea typeface="Cambria" panose="02040503050406030204" pitchFamily="18" charset="0"/>
              </a:rPr>
              <a:t>cảnh</a:t>
            </a:r>
            <a:r>
              <a:rPr lang="en-US" sz="4400" i="1" dirty="0">
                <a:solidFill>
                  <a:srgbClr val="C00000"/>
                </a:solidFill>
                <a:latin typeface="Cambria" panose="02040503050406030204" pitchFamily="18" charset="0"/>
                <a:ea typeface="Cambria" panose="02040503050406030204" pitchFamily="18" charset="0"/>
              </a:rPr>
              <a:t>?</a:t>
            </a:r>
          </a:p>
          <a:p>
            <a:pPr algn="just"/>
            <a:r>
              <a:rPr lang="en-US" sz="4400" i="1" dirty="0">
                <a:solidFill>
                  <a:srgbClr val="C00000"/>
                </a:solidFill>
                <a:latin typeface="Cambria" panose="02040503050406030204" pitchFamily="18" charset="0"/>
                <a:ea typeface="Cambria" panose="02040503050406030204" pitchFamily="18" charset="0"/>
              </a:rPr>
              <a:t>2/ </a:t>
            </a:r>
            <a:r>
              <a:rPr lang="en-US" sz="4400" i="1" dirty="0" err="1">
                <a:solidFill>
                  <a:srgbClr val="C00000"/>
                </a:solidFill>
                <a:latin typeface="Cambria" panose="02040503050406030204" pitchFamily="18" charset="0"/>
                <a:ea typeface="Cambria" panose="02040503050406030204" pitchFamily="18" charset="0"/>
              </a:rPr>
              <a:t>Tại</a:t>
            </a:r>
            <a:r>
              <a:rPr lang="en-US" sz="4400" i="1" dirty="0">
                <a:solidFill>
                  <a:srgbClr val="C00000"/>
                </a:solidFill>
                <a:latin typeface="Cambria" panose="02040503050406030204" pitchFamily="18" charset="0"/>
                <a:ea typeface="Cambria" panose="02040503050406030204" pitchFamily="18" charset="0"/>
              </a:rPr>
              <a:t> </a:t>
            </a:r>
            <a:r>
              <a:rPr lang="en-US" sz="4400" i="1" dirty="0" err="1">
                <a:solidFill>
                  <a:srgbClr val="C00000"/>
                </a:solidFill>
                <a:latin typeface="Cambria" panose="02040503050406030204" pitchFamily="18" charset="0"/>
                <a:ea typeface="Cambria" panose="02040503050406030204" pitchFamily="18" charset="0"/>
              </a:rPr>
              <a:t>sao</a:t>
            </a:r>
            <a:r>
              <a:rPr lang="en-US" sz="4400" i="1" dirty="0">
                <a:solidFill>
                  <a:srgbClr val="C00000"/>
                </a:solidFill>
                <a:latin typeface="Cambria" panose="02040503050406030204" pitchFamily="18" charset="0"/>
                <a:ea typeface="Cambria" panose="02040503050406030204" pitchFamily="18" charset="0"/>
              </a:rPr>
              <a:t> </a:t>
            </a:r>
            <a:r>
              <a:rPr lang="en-US" sz="4400" i="1" dirty="0" err="1">
                <a:solidFill>
                  <a:srgbClr val="C00000"/>
                </a:solidFill>
                <a:latin typeface="Cambria" panose="02040503050406030204" pitchFamily="18" charset="0"/>
                <a:ea typeface="Cambria" panose="02040503050406030204" pitchFamily="18" charset="0"/>
              </a:rPr>
              <a:t>chúng</a:t>
            </a:r>
            <a:r>
              <a:rPr lang="en-US" sz="4400" i="1" dirty="0">
                <a:solidFill>
                  <a:srgbClr val="C00000"/>
                </a:solidFill>
                <a:latin typeface="Cambria" panose="02040503050406030204" pitchFamily="18" charset="0"/>
                <a:ea typeface="Cambria" panose="02040503050406030204" pitchFamily="18" charset="0"/>
              </a:rPr>
              <a:t> ta </a:t>
            </a:r>
            <a:r>
              <a:rPr lang="en-US" sz="4400" i="1" dirty="0" err="1">
                <a:solidFill>
                  <a:srgbClr val="C00000"/>
                </a:solidFill>
                <a:latin typeface="Cambria" panose="02040503050406030204" pitchFamily="18" charset="0"/>
                <a:ea typeface="Cambria" panose="02040503050406030204" pitchFamily="18" charset="0"/>
              </a:rPr>
              <a:t>cảm</a:t>
            </a:r>
            <a:r>
              <a:rPr lang="en-US" sz="4400" i="1" dirty="0">
                <a:solidFill>
                  <a:srgbClr val="C00000"/>
                </a:solidFill>
                <a:latin typeface="Cambria" panose="02040503050406030204" pitchFamily="18" charset="0"/>
                <a:ea typeface="Cambria" panose="02040503050406030204" pitchFamily="18" charset="0"/>
              </a:rPr>
              <a:t> </a:t>
            </a:r>
            <a:r>
              <a:rPr lang="en-US" sz="4400" i="1" dirty="0" err="1">
                <a:solidFill>
                  <a:srgbClr val="C00000"/>
                </a:solidFill>
                <a:latin typeface="Cambria" panose="02040503050406030204" pitchFamily="18" charset="0"/>
                <a:ea typeface="Cambria" panose="02040503050406030204" pitchFamily="18" charset="0"/>
              </a:rPr>
              <a:t>thấy</a:t>
            </a:r>
            <a:r>
              <a:rPr lang="en-US" sz="4400" i="1" dirty="0">
                <a:solidFill>
                  <a:srgbClr val="C00000"/>
                </a:solidFill>
                <a:latin typeface="Cambria" panose="02040503050406030204" pitchFamily="18" charset="0"/>
                <a:ea typeface="Cambria" panose="02040503050406030204" pitchFamily="18" charset="0"/>
              </a:rPr>
              <a:t> </a:t>
            </a:r>
            <a:r>
              <a:rPr lang="en-US" sz="4400" i="1" dirty="0" err="1">
                <a:solidFill>
                  <a:srgbClr val="C00000"/>
                </a:solidFill>
                <a:latin typeface="Cambria" panose="02040503050406030204" pitchFamily="18" charset="0"/>
                <a:ea typeface="Cambria" panose="02040503050406030204" pitchFamily="18" charset="0"/>
              </a:rPr>
              <a:t>khó</a:t>
            </a:r>
            <a:r>
              <a:rPr lang="en-US" sz="4400" i="1" dirty="0">
                <a:solidFill>
                  <a:srgbClr val="C00000"/>
                </a:solidFill>
                <a:latin typeface="Cambria" panose="02040503050406030204" pitchFamily="18" charset="0"/>
                <a:ea typeface="Cambria" panose="02040503050406030204" pitchFamily="18" charset="0"/>
              </a:rPr>
              <a:t> </a:t>
            </a:r>
            <a:r>
              <a:rPr lang="en-US" sz="4400" i="1" dirty="0" err="1">
                <a:solidFill>
                  <a:srgbClr val="C00000"/>
                </a:solidFill>
                <a:latin typeface="Cambria" panose="02040503050406030204" pitchFamily="18" charset="0"/>
                <a:ea typeface="Cambria" panose="02040503050406030204" pitchFamily="18" charset="0"/>
              </a:rPr>
              <a:t>thở</a:t>
            </a:r>
            <a:r>
              <a:rPr lang="en-US" sz="4400" i="1" dirty="0">
                <a:solidFill>
                  <a:srgbClr val="C00000"/>
                </a:solidFill>
                <a:latin typeface="Cambria" panose="02040503050406030204" pitchFamily="18" charset="0"/>
                <a:ea typeface="Cambria" panose="02040503050406030204" pitchFamily="18" charset="0"/>
              </a:rPr>
              <a:t> </a:t>
            </a:r>
            <a:r>
              <a:rPr lang="en-US" sz="4400" i="1" dirty="0" err="1">
                <a:solidFill>
                  <a:srgbClr val="C00000"/>
                </a:solidFill>
                <a:latin typeface="Cambria" panose="02040503050406030204" pitchFamily="18" charset="0"/>
                <a:ea typeface="Cambria" panose="02040503050406030204" pitchFamily="18" charset="0"/>
              </a:rPr>
              <a:t>khi</a:t>
            </a:r>
            <a:r>
              <a:rPr lang="en-US" sz="4400" i="1" dirty="0">
                <a:solidFill>
                  <a:srgbClr val="C00000"/>
                </a:solidFill>
                <a:latin typeface="Cambria" panose="02040503050406030204" pitchFamily="18" charset="0"/>
                <a:ea typeface="Cambria" panose="02040503050406030204" pitchFamily="18" charset="0"/>
              </a:rPr>
              <a:t> </a:t>
            </a:r>
            <a:r>
              <a:rPr lang="en-US" sz="4400" i="1" dirty="0" err="1">
                <a:solidFill>
                  <a:srgbClr val="C00000"/>
                </a:solidFill>
                <a:latin typeface="Cambria" panose="02040503050406030204" pitchFamily="18" charset="0"/>
                <a:ea typeface="Cambria" panose="02040503050406030204" pitchFamily="18" charset="0"/>
              </a:rPr>
              <a:t>trùm</a:t>
            </a:r>
            <a:r>
              <a:rPr lang="en-US" sz="4400" i="1" dirty="0">
                <a:solidFill>
                  <a:srgbClr val="C00000"/>
                </a:solidFill>
                <a:latin typeface="Cambria" panose="02040503050406030204" pitchFamily="18" charset="0"/>
                <a:ea typeface="Cambria" panose="02040503050406030204" pitchFamily="18" charset="0"/>
              </a:rPr>
              <a:t> </a:t>
            </a:r>
            <a:r>
              <a:rPr lang="en-US" sz="4400" i="1" dirty="0" err="1">
                <a:solidFill>
                  <a:srgbClr val="C00000"/>
                </a:solidFill>
                <a:latin typeface="Cambria" panose="02040503050406030204" pitchFamily="18" charset="0"/>
                <a:ea typeface="Cambria" panose="02040503050406030204" pitchFamily="18" charset="0"/>
              </a:rPr>
              <a:t>chăn</a:t>
            </a:r>
            <a:r>
              <a:rPr lang="en-US" sz="4400" i="1" dirty="0">
                <a:solidFill>
                  <a:srgbClr val="C00000"/>
                </a:solidFill>
                <a:latin typeface="Cambria" panose="02040503050406030204" pitchFamily="18" charset="0"/>
                <a:ea typeface="Cambria" panose="02040503050406030204" pitchFamily="18" charset="0"/>
              </a:rPr>
              <a:t> </a:t>
            </a:r>
            <a:r>
              <a:rPr lang="en-US" sz="4400" i="1" dirty="0" err="1">
                <a:solidFill>
                  <a:srgbClr val="C00000"/>
                </a:solidFill>
                <a:latin typeface="Cambria" panose="02040503050406030204" pitchFamily="18" charset="0"/>
                <a:ea typeface="Cambria" panose="02040503050406030204" pitchFamily="18" charset="0"/>
              </a:rPr>
              <a:t>kín</a:t>
            </a:r>
            <a:r>
              <a:rPr lang="en-US" sz="4400" i="1" dirty="0">
                <a:solidFill>
                  <a:srgbClr val="C00000"/>
                </a:solidFill>
                <a:latin typeface="Cambria" panose="02040503050406030204" pitchFamily="18" charset="0"/>
                <a:ea typeface="Cambria" panose="02040503050406030204" pitchFamily="18" charset="0"/>
              </a:rPr>
              <a:t> </a:t>
            </a:r>
            <a:r>
              <a:rPr lang="en-US" sz="4400" i="1" dirty="0" err="1">
                <a:solidFill>
                  <a:srgbClr val="C00000"/>
                </a:solidFill>
                <a:latin typeface="Cambria" panose="02040503050406030204" pitchFamily="18" charset="0"/>
                <a:ea typeface="Cambria" panose="02040503050406030204" pitchFamily="18" charset="0"/>
              </a:rPr>
              <a:t>đầu</a:t>
            </a:r>
            <a:r>
              <a:rPr lang="en-US" sz="4400" i="1" dirty="0">
                <a:solidFill>
                  <a:srgbClr val="C00000"/>
                </a:solidFill>
                <a:latin typeface="Cambria" panose="02040503050406030204" pitchFamily="18" charset="0"/>
                <a:ea typeface="Cambria" panose="02040503050406030204" pitchFamily="18" charset="0"/>
              </a:rPr>
              <a:t>?</a:t>
            </a:r>
          </a:p>
        </p:txBody>
      </p:sp>
      <p:pic>
        <p:nvPicPr>
          <p:cNvPr id="1026" name="Picture 2" descr="Máy Sục Oxy Và Những Công Dụng Không Thể Nào Bỏ Qua"/>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56217" y="3644829"/>
            <a:ext cx="3590668" cy="232117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028" name="Picture 4" descr="Công dụng của khẩu trang trùm đầu bạn nên biết | websosanh.v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59062" y="3644830"/>
            <a:ext cx="3856418" cy="232116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7673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barn(inVertical)">
                                      <p:cBhvr>
                                        <p:cTn id="10" dur="500"/>
                                        <p:tgtEl>
                                          <p:spTgt spid="1026"/>
                                        </p:tgtEl>
                                      </p:cBhvr>
                                    </p:animEffect>
                                  </p:childTnLst>
                                </p:cTn>
                              </p:par>
                              <p:par>
                                <p:cTn id="11" presetID="16" presetClass="entr" presetSubtype="21" fill="hold" nodeType="withEffect">
                                  <p:stCondLst>
                                    <p:cond delay="0"/>
                                  </p:stCondLst>
                                  <p:childTnLst>
                                    <p:set>
                                      <p:cBhvr>
                                        <p:cTn id="12" dur="1" fill="hold">
                                          <p:stCondLst>
                                            <p:cond delay="0"/>
                                          </p:stCondLst>
                                        </p:cTn>
                                        <p:tgtEl>
                                          <p:spTgt spid="1028"/>
                                        </p:tgtEl>
                                        <p:attrNameLst>
                                          <p:attrName>style.visibility</p:attrName>
                                        </p:attrNameLst>
                                      </p:cBhvr>
                                      <p:to>
                                        <p:strVal val="visible"/>
                                      </p:to>
                                    </p:set>
                                    <p:animEffect transition="in" filter="barn(inVertical)">
                                      <p:cBhvr>
                                        <p:cTn id="13" dur="500"/>
                                        <p:tgtEl>
                                          <p:spTgt spid="1028"/>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barn(inVertical)">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669680" y="436834"/>
            <a:ext cx="5334462" cy="4340728"/>
          </a:xfrm>
          <a:prstGeom prst="rect">
            <a:avLst/>
          </a:prstGeom>
        </p:spPr>
      </p:pic>
    </p:spTree>
    <p:extLst>
      <p:ext uri="{BB962C8B-B14F-4D97-AF65-F5344CB8AC3E}">
        <p14:creationId xmlns:p14="http://schemas.microsoft.com/office/powerpoint/2010/main" val="4176494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15969" y="5752688"/>
            <a:ext cx="5639289" cy="1024217"/>
          </a:xfrm>
          <a:prstGeom prst="rect">
            <a:avLst/>
          </a:prstGeom>
        </p:spPr>
      </p:pic>
      <p:pic>
        <p:nvPicPr>
          <p:cNvPr id="4" name="Picture 3"/>
          <p:cNvPicPr>
            <a:picLocks noChangeAspect="1"/>
          </p:cNvPicPr>
          <p:nvPr/>
        </p:nvPicPr>
        <p:blipFill>
          <a:blip r:embed="rId3"/>
          <a:stretch>
            <a:fillRect/>
          </a:stretch>
        </p:blipFill>
        <p:spPr>
          <a:xfrm>
            <a:off x="0" y="0"/>
            <a:ext cx="12589331" cy="2127688"/>
          </a:xfrm>
          <a:prstGeom prst="rect">
            <a:avLst/>
          </a:prstGeom>
        </p:spPr>
      </p:pic>
    </p:spTree>
    <p:extLst>
      <p:ext uri="{BB962C8B-B14F-4D97-AF65-F5344CB8AC3E}">
        <p14:creationId xmlns:p14="http://schemas.microsoft.com/office/powerpoint/2010/main" val="3598417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204545" y="647454"/>
            <a:ext cx="9566032" cy="1348402"/>
          </a:xfrm>
          <a:custGeom>
            <a:avLst/>
            <a:gdLst>
              <a:gd name="connsiteX0" fmla="*/ 0 w 8862647"/>
              <a:gd name="connsiteY0" fmla="*/ 219812 h 1318847"/>
              <a:gd name="connsiteX1" fmla="*/ 219812 w 8862647"/>
              <a:gd name="connsiteY1" fmla="*/ 0 h 1318847"/>
              <a:gd name="connsiteX2" fmla="*/ 8642835 w 8862647"/>
              <a:gd name="connsiteY2" fmla="*/ 0 h 1318847"/>
              <a:gd name="connsiteX3" fmla="*/ 8862647 w 8862647"/>
              <a:gd name="connsiteY3" fmla="*/ 219812 h 1318847"/>
              <a:gd name="connsiteX4" fmla="*/ 8862647 w 8862647"/>
              <a:gd name="connsiteY4" fmla="*/ 1099035 h 1318847"/>
              <a:gd name="connsiteX5" fmla="*/ 8642835 w 8862647"/>
              <a:gd name="connsiteY5" fmla="*/ 1318847 h 1318847"/>
              <a:gd name="connsiteX6" fmla="*/ 219812 w 8862647"/>
              <a:gd name="connsiteY6" fmla="*/ 1318847 h 1318847"/>
              <a:gd name="connsiteX7" fmla="*/ 0 w 8862647"/>
              <a:gd name="connsiteY7" fmla="*/ 1099035 h 1318847"/>
              <a:gd name="connsiteX8" fmla="*/ 0 w 8862647"/>
              <a:gd name="connsiteY8" fmla="*/ 219812 h 1318847"/>
              <a:gd name="connsiteX0" fmla="*/ 0 w 8862647"/>
              <a:gd name="connsiteY0" fmla="*/ 219812 h 1318847"/>
              <a:gd name="connsiteX1" fmla="*/ 219812 w 8862647"/>
              <a:gd name="connsiteY1" fmla="*/ 0 h 1318847"/>
              <a:gd name="connsiteX2" fmla="*/ 8642835 w 8862647"/>
              <a:gd name="connsiteY2" fmla="*/ 0 h 1318847"/>
              <a:gd name="connsiteX3" fmla="*/ 8862647 w 8862647"/>
              <a:gd name="connsiteY3" fmla="*/ 219812 h 1318847"/>
              <a:gd name="connsiteX4" fmla="*/ 8862647 w 8862647"/>
              <a:gd name="connsiteY4" fmla="*/ 1099035 h 1318847"/>
              <a:gd name="connsiteX5" fmla="*/ 8642835 w 8862647"/>
              <a:gd name="connsiteY5" fmla="*/ 1318847 h 1318847"/>
              <a:gd name="connsiteX6" fmla="*/ 219812 w 8862647"/>
              <a:gd name="connsiteY6" fmla="*/ 1318847 h 1318847"/>
              <a:gd name="connsiteX7" fmla="*/ 0 w 8862647"/>
              <a:gd name="connsiteY7" fmla="*/ 1099035 h 1318847"/>
              <a:gd name="connsiteX8" fmla="*/ 0 w 8862647"/>
              <a:gd name="connsiteY8" fmla="*/ 219812 h 1318847"/>
              <a:gd name="connsiteX0" fmla="*/ 0 w 8862647"/>
              <a:gd name="connsiteY0" fmla="*/ 253314 h 1352349"/>
              <a:gd name="connsiteX1" fmla="*/ 219812 w 8862647"/>
              <a:gd name="connsiteY1" fmla="*/ 33502 h 1352349"/>
              <a:gd name="connsiteX2" fmla="*/ 8642835 w 8862647"/>
              <a:gd name="connsiteY2" fmla="*/ 33502 h 1352349"/>
              <a:gd name="connsiteX3" fmla="*/ 8862647 w 8862647"/>
              <a:gd name="connsiteY3" fmla="*/ 253314 h 1352349"/>
              <a:gd name="connsiteX4" fmla="*/ 8862647 w 8862647"/>
              <a:gd name="connsiteY4" fmla="*/ 1132537 h 1352349"/>
              <a:gd name="connsiteX5" fmla="*/ 8642835 w 8862647"/>
              <a:gd name="connsiteY5" fmla="*/ 1352349 h 1352349"/>
              <a:gd name="connsiteX6" fmla="*/ 219812 w 8862647"/>
              <a:gd name="connsiteY6" fmla="*/ 1352349 h 1352349"/>
              <a:gd name="connsiteX7" fmla="*/ 0 w 8862647"/>
              <a:gd name="connsiteY7" fmla="*/ 1132537 h 1352349"/>
              <a:gd name="connsiteX8" fmla="*/ 0 w 8862647"/>
              <a:gd name="connsiteY8" fmla="*/ 253314 h 1352349"/>
              <a:gd name="connsiteX0" fmla="*/ 0 w 8862647"/>
              <a:gd name="connsiteY0" fmla="*/ 253314 h 1352349"/>
              <a:gd name="connsiteX1" fmla="*/ 219812 w 8862647"/>
              <a:gd name="connsiteY1" fmla="*/ 33502 h 1352349"/>
              <a:gd name="connsiteX2" fmla="*/ 8642835 w 8862647"/>
              <a:gd name="connsiteY2" fmla="*/ 33502 h 1352349"/>
              <a:gd name="connsiteX3" fmla="*/ 8862647 w 8862647"/>
              <a:gd name="connsiteY3" fmla="*/ 253314 h 1352349"/>
              <a:gd name="connsiteX4" fmla="*/ 8862647 w 8862647"/>
              <a:gd name="connsiteY4" fmla="*/ 1132537 h 1352349"/>
              <a:gd name="connsiteX5" fmla="*/ 8642835 w 8862647"/>
              <a:gd name="connsiteY5" fmla="*/ 1352349 h 1352349"/>
              <a:gd name="connsiteX6" fmla="*/ 219812 w 8862647"/>
              <a:gd name="connsiteY6" fmla="*/ 1352349 h 1352349"/>
              <a:gd name="connsiteX7" fmla="*/ 0 w 8862647"/>
              <a:gd name="connsiteY7" fmla="*/ 1132537 h 1352349"/>
              <a:gd name="connsiteX8" fmla="*/ 0 w 8862647"/>
              <a:gd name="connsiteY8" fmla="*/ 253314 h 1352349"/>
              <a:gd name="connsiteX0" fmla="*/ 0 w 8862647"/>
              <a:gd name="connsiteY0" fmla="*/ 253314 h 1352349"/>
              <a:gd name="connsiteX1" fmla="*/ 219812 w 8862647"/>
              <a:gd name="connsiteY1" fmla="*/ 33502 h 1352349"/>
              <a:gd name="connsiteX2" fmla="*/ 8642835 w 8862647"/>
              <a:gd name="connsiteY2" fmla="*/ 33502 h 1352349"/>
              <a:gd name="connsiteX3" fmla="*/ 8862647 w 8862647"/>
              <a:gd name="connsiteY3" fmla="*/ 253314 h 1352349"/>
              <a:gd name="connsiteX4" fmla="*/ 8862647 w 8862647"/>
              <a:gd name="connsiteY4" fmla="*/ 1132537 h 1352349"/>
              <a:gd name="connsiteX5" fmla="*/ 8642835 w 8862647"/>
              <a:gd name="connsiteY5" fmla="*/ 1352349 h 1352349"/>
              <a:gd name="connsiteX6" fmla="*/ 219812 w 8862647"/>
              <a:gd name="connsiteY6" fmla="*/ 1352349 h 1352349"/>
              <a:gd name="connsiteX7" fmla="*/ 0 w 8862647"/>
              <a:gd name="connsiteY7" fmla="*/ 1132537 h 1352349"/>
              <a:gd name="connsiteX8" fmla="*/ 0 w 8862647"/>
              <a:gd name="connsiteY8" fmla="*/ 253314 h 1352349"/>
              <a:gd name="connsiteX0" fmla="*/ 0 w 8862647"/>
              <a:gd name="connsiteY0" fmla="*/ 253314 h 1352349"/>
              <a:gd name="connsiteX1" fmla="*/ 219812 w 8862647"/>
              <a:gd name="connsiteY1" fmla="*/ 33502 h 1352349"/>
              <a:gd name="connsiteX2" fmla="*/ 8642835 w 8862647"/>
              <a:gd name="connsiteY2" fmla="*/ 33502 h 1352349"/>
              <a:gd name="connsiteX3" fmla="*/ 8862647 w 8862647"/>
              <a:gd name="connsiteY3" fmla="*/ 253314 h 1352349"/>
              <a:gd name="connsiteX4" fmla="*/ 8862647 w 8862647"/>
              <a:gd name="connsiteY4" fmla="*/ 1132537 h 1352349"/>
              <a:gd name="connsiteX5" fmla="*/ 8642835 w 8862647"/>
              <a:gd name="connsiteY5" fmla="*/ 1352349 h 1352349"/>
              <a:gd name="connsiteX6" fmla="*/ 219812 w 8862647"/>
              <a:gd name="connsiteY6" fmla="*/ 1352349 h 1352349"/>
              <a:gd name="connsiteX7" fmla="*/ 0 w 8862647"/>
              <a:gd name="connsiteY7" fmla="*/ 1132537 h 1352349"/>
              <a:gd name="connsiteX8" fmla="*/ 0 w 8862647"/>
              <a:gd name="connsiteY8" fmla="*/ 253314 h 1352349"/>
              <a:gd name="connsiteX0" fmla="*/ 0 w 8862647"/>
              <a:gd name="connsiteY0" fmla="*/ 249367 h 1348402"/>
              <a:gd name="connsiteX1" fmla="*/ 219812 w 8862647"/>
              <a:gd name="connsiteY1" fmla="*/ 29555 h 1348402"/>
              <a:gd name="connsiteX2" fmla="*/ 8642835 w 8862647"/>
              <a:gd name="connsiteY2" fmla="*/ 29555 h 1348402"/>
              <a:gd name="connsiteX3" fmla="*/ 8862647 w 8862647"/>
              <a:gd name="connsiteY3" fmla="*/ 249367 h 1348402"/>
              <a:gd name="connsiteX4" fmla="*/ 8862647 w 8862647"/>
              <a:gd name="connsiteY4" fmla="*/ 1128590 h 1348402"/>
              <a:gd name="connsiteX5" fmla="*/ 8642835 w 8862647"/>
              <a:gd name="connsiteY5" fmla="*/ 1348402 h 1348402"/>
              <a:gd name="connsiteX6" fmla="*/ 219812 w 8862647"/>
              <a:gd name="connsiteY6" fmla="*/ 1348402 h 1348402"/>
              <a:gd name="connsiteX7" fmla="*/ 0 w 8862647"/>
              <a:gd name="connsiteY7" fmla="*/ 1128590 h 1348402"/>
              <a:gd name="connsiteX8" fmla="*/ 0 w 8862647"/>
              <a:gd name="connsiteY8" fmla="*/ 249367 h 1348402"/>
              <a:gd name="connsiteX0" fmla="*/ 0 w 8862647"/>
              <a:gd name="connsiteY0" fmla="*/ 249367 h 1348402"/>
              <a:gd name="connsiteX1" fmla="*/ 219812 w 8862647"/>
              <a:gd name="connsiteY1" fmla="*/ 29555 h 1348402"/>
              <a:gd name="connsiteX2" fmla="*/ 8642835 w 8862647"/>
              <a:gd name="connsiteY2" fmla="*/ 29555 h 1348402"/>
              <a:gd name="connsiteX3" fmla="*/ 8862647 w 8862647"/>
              <a:gd name="connsiteY3" fmla="*/ 249367 h 1348402"/>
              <a:gd name="connsiteX4" fmla="*/ 8862647 w 8862647"/>
              <a:gd name="connsiteY4" fmla="*/ 1128590 h 1348402"/>
              <a:gd name="connsiteX5" fmla="*/ 8642835 w 8862647"/>
              <a:gd name="connsiteY5" fmla="*/ 1348402 h 1348402"/>
              <a:gd name="connsiteX6" fmla="*/ 219812 w 8862647"/>
              <a:gd name="connsiteY6" fmla="*/ 1348402 h 1348402"/>
              <a:gd name="connsiteX7" fmla="*/ 0 w 8862647"/>
              <a:gd name="connsiteY7" fmla="*/ 1128590 h 1348402"/>
              <a:gd name="connsiteX8" fmla="*/ 0 w 8862647"/>
              <a:gd name="connsiteY8" fmla="*/ 249367 h 1348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62647" h="1348402">
                <a:moveTo>
                  <a:pt x="0" y="249367"/>
                </a:moveTo>
                <a:cubicBezTo>
                  <a:pt x="0" y="127968"/>
                  <a:pt x="98413" y="29555"/>
                  <a:pt x="219812" y="29555"/>
                </a:cubicBezTo>
                <a:cubicBezTo>
                  <a:pt x="2895601" y="143855"/>
                  <a:pt x="5940668" y="-75953"/>
                  <a:pt x="8642835" y="29555"/>
                </a:cubicBezTo>
                <a:cubicBezTo>
                  <a:pt x="8764234" y="29555"/>
                  <a:pt x="8862647" y="127968"/>
                  <a:pt x="8862647" y="249367"/>
                </a:cubicBezTo>
                <a:cubicBezTo>
                  <a:pt x="8765931" y="683118"/>
                  <a:pt x="8862647" y="835516"/>
                  <a:pt x="8862647" y="1128590"/>
                </a:cubicBezTo>
                <a:cubicBezTo>
                  <a:pt x="8862647" y="1249989"/>
                  <a:pt x="8764234" y="1348402"/>
                  <a:pt x="8642835" y="1348402"/>
                </a:cubicBezTo>
                <a:cubicBezTo>
                  <a:pt x="5843953" y="1260479"/>
                  <a:pt x="2921979" y="1225309"/>
                  <a:pt x="219812" y="1348402"/>
                </a:cubicBezTo>
                <a:cubicBezTo>
                  <a:pt x="98413" y="1348402"/>
                  <a:pt x="0" y="1249989"/>
                  <a:pt x="0" y="1128590"/>
                </a:cubicBezTo>
                <a:cubicBezTo>
                  <a:pt x="114300" y="853100"/>
                  <a:pt x="0" y="542441"/>
                  <a:pt x="0" y="249367"/>
                </a:cubicBezTo>
                <a:close/>
              </a:path>
            </a:pathLst>
          </a:custGeom>
          <a:solidFill>
            <a:schemeClr val="bg1"/>
          </a:solidFill>
          <a:ln w="5715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solidFill>
                  <a:srgbClr val="C00000"/>
                </a:solidFill>
                <a:latin typeface="Cambria" panose="02040503050406030204" pitchFamily="18" charset="0"/>
                <a:ea typeface="Cambria" panose="02040503050406030204" pitchFamily="18" charset="0"/>
              </a:rPr>
              <a:t>Ô </a:t>
            </a:r>
            <a:r>
              <a:rPr lang="en-US" sz="5400" b="1" dirty="0" err="1">
                <a:solidFill>
                  <a:srgbClr val="C00000"/>
                </a:solidFill>
                <a:latin typeface="Cambria" panose="02040503050406030204" pitchFamily="18" charset="0"/>
                <a:ea typeface="Cambria" panose="02040503050406030204" pitchFamily="18" charset="0"/>
              </a:rPr>
              <a:t>nhiễm</a:t>
            </a:r>
            <a:r>
              <a:rPr lang="en-US" sz="5400" b="1" dirty="0">
                <a:solidFill>
                  <a:srgbClr val="C00000"/>
                </a:solidFill>
                <a:latin typeface="Cambria" panose="02040503050406030204" pitchFamily="18" charset="0"/>
                <a:ea typeface="Cambria" panose="02040503050406030204" pitchFamily="18" charset="0"/>
              </a:rPr>
              <a:t> </a:t>
            </a:r>
            <a:r>
              <a:rPr lang="en-US" sz="5400" b="1" dirty="0" err="1">
                <a:solidFill>
                  <a:srgbClr val="C00000"/>
                </a:solidFill>
                <a:latin typeface="Cambria" panose="02040503050406030204" pitchFamily="18" charset="0"/>
                <a:ea typeface="Cambria" panose="02040503050406030204" pitchFamily="18" charset="0"/>
              </a:rPr>
              <a:t>không</a:t>
            </a:r>
            <a:r>
              <a:rPr lang="en-US" sz="5400" b="1" dirty="0">
                <a:solidFill>
                  <a:srgbClr val="C00000"/>
                </a:solidFill>
                <a:latin typeface="Cambria" panose="02040503050406030204" pitchFamily="18" charset="0"/>
                <a:ea typeface="Cambria" panose="02040503050406030204" pitchFamily="18" charset="0"/>
              </a:rPr>
              <a:t> </a:t>
            </a:r>
            <a:r>
              <a:rPr lang="en-US" sz="5400" b="1" dirty="0" err="1">
                <a:solidFill>
                  <a:srgbClr val="C00000"/>
                </a:solidFill>
                <a:latin typeface="Cambria" panose="02040503050406030204" pitchFamily="18" charset="0"/>
                <a:ea typeface="Cambria" panose="02040503050406030204" pitchFamily="18" charset="0"/>
              </a:rPr>
              <a:t>khí</a:t>
            </a:r>
            <a:r>
              <a:rPr lang="en-US" sz="5400" b="1" dirty="0">
                <a:solidFill>
                  <a:srgbClr val="C00000"/>
                </a:solidFill>
                <a:latin typeface="Cambria" panose="02040503050406030204" pitchFamily="18" charset="0"/>
                <a:ea typeface="Cambria" panose="02040503050406030204" pitchFamily="18" charset="0"/>
              </a:rPr>
              <a:t> </a:t>
            </a:r>
            <a:r>
              <a:rPr lang="en-US" sz="5400" b="1" dirty="0" err="1">
                <a:solidFill>
                  <a:srgbClr val="C00000"/>
                </a:solidFill>
                <a:latin typeface="Cambria" panose="02040503050406030204" pitchFamily="18" charset="0"/>
                <a:ea typeface="Cambria" panose="02040503050406030204" pitchFamily="18" charset="0"/>
              </a:rPr>
              <a:t>là</a:t>
            </a:r>
            <a:r>
              <a:rPr lang="en-US" sz="5400" b="1" dirty="0">
                <a:solidFill>
                  <a:srgbClr val="C00000"/>
                </a:solidFill>
                <a:latin typeface="Cambria" panose="02040503050406030204" pitchFamily="18" charset="0"/>
                <a:ea typeface="Cambria" panose="02040503050406030204" pitchFamily="18" charset="0"/>
              </a:rPr>
              <a:t> </a:t>
            </a:r>
            <a:r>
              <a:rPr lang="en-US" sz="5400" b="1" dirty="0" err="1">
                <a:solidFill>
                  <a:srgbClr val="C00000"/>
                </a:solidFill>
                <a:latin typeface="Cambria" panose="02040503050406030204" pitchFamily="18" charset="0"/>
                <a:ea typeface="Cambria" panose="02040503050406030204" pitchFamily="18" charset="0"/>
              </a:rPr>
              <a:t>gì</a:t>
            </a:r>
            <a:r>
              <a:rPr lang="en-US" sz="5400" b="1" dirty="0">
                <a:solidFill>
                  <a:srgbClr val="C00000"/>
                </a:solidFill>
                <a:latin typeface="Cambria" panose="02040503050406030204" pitchFamily="18" charset="0"/>
                <a:ea typeface="Cambria" panose="02040503050406030204" pitchFamily="18" charset="0"/>
              </a:rPr>
              <a:t>?    </a:t>
            </a:r>
          </a:p>
        </p:txBody>
      </p:sp>
      <p:pic>
        <p:nvPicPr>
          <p:cNvPr id="5" name="Picture 4"/>
          <p:cNvPicPr>
            <a:picLocks noChangeAspect="1"/>
          </p:cNvPicPr>
          <p:nvPr/>
        </p:nvPicPr>
        <p:blipFill>
          <a:blip r:embed="rId2">
            <a:extLst>
              <a:ext uri="{BEBA8EAE-BF5A-486C-A8C5-ECC9F3942E4B}">
                <a14:imgProps xmlns:a14="http://schemas.microsoft.com/office/drawing/2010/main">
                  <a14:imgLayer r:embed="rId3">
                    <a14:imgEffect>
                      <a14:backgroundRemoval t="9689" b="100000" l="9880" r="89820">
                        <a14:foregroundMark x1="58383" y1="77855" x2="53293" y2="89273"/>
                        <a14:foregroundMark x1="41617" y1="88927" x2="34731" y2="99308"/>
                        <a14:foregroundMark x1="35629" y1="86505" x2="28743" y2="98962"/>
                        <a14:foregroundMark x1="32036" y1="85813" x2="29042" y2="91349"/>
                      </a14:backgroundRemoval>
                    </a14:imgEffect>
                  </a14:imgLayer>
                </a14:imgProps>
              </a:ext>
              <a:ext uri="{28A0092B-C50C-407E-A947-70E740481C1C}">
                <a14:useLocalDpi xmlns:a14="http://schemas.microsoft.com/office/drawing/2010/main" val="0"/>
              </a:ext>
            </a:extLst>
          </a:blip>
          <a:stretch>
            <a:fillRect/>
          </a:stretch>
        </p:blipFill>
        <p:spPr>
          <a:xfrm>
            <a:off x="0" y="0"/>
            <a:ext cx="2439544" cy="2110864"/>
          </a:xfrm>
          <a:prstGeom prst="rect">
            <a:avLst/>
          </a:prstGeom>
        </p:spPr>
      </p:pic>
      <p:sp>
        <p:nvSpPr>
          <p:cNvPr id="7" name="Rounded Rectangle 3"/>
          <p:cNvSpPr/>
          <p:nvPr/>
        </p:nvSpPr>
        <p:spPr>
          <a:xfrm>
            <a:off x="395654" y="3132206"/>
            <a:ext cx="9179170" cy="3233425"/>
          </a:xfrm>
          <a:prstGeom prst="roundRect">
            <a:avLst/>
          </a:prstGeom>
          <a:solidFill>
            <a:schemeClr val="bg1"/>
          </a:solidFill>
          <a:ln w="5715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000" b="1" dirty="0" err="1">
                <a:solidFill>
                  <a:schemeClr val="bg2">
                    <a:lumMod val="25000"/>
                  </a:schemeClr>
                </a:solidFill>
                <a:latin typeface="Cambria" panose="02040503050406030204" pitchFamily="18" charset="0"/>
                <a:ea typeface="Cambria" panose="02040503050406030204" pitchFamily="18" charset="0"/>
              </a:rPr>
              <a:t>Không</a:t>
            </a:r>
            <a:r>
              <a:rPr lang="en-US" sz="4000" b="1" dirty="0">
                <a:solidFill>
                  <a:schemeClr val="bg2">
                    <a:lumMod val="25000"/>
                  </a:schemeClr>
                </a:solidFill>
                <a:latin typeface="Cambria" panose="02040503050406030204" pitchFamily="18" charset="0"/>
                <a:ea typeface="Cambria" panose="02040503050406030204" pitchFamily="18" charset="0"/>
              </a:rPr>
              <a:t> </a:t>
            </a:r>
            <a:r>
              <a:rPr lang="en-US" sz="4000" b="1" dirty="0" err="1">
                <a:solidFill>
                  <a:schemeClr val="bg2">
                    <a:lumMod val="25000"/>
                  </a:schemeClr>
                </a:solidFill>
                <a:latin typeface="Cambria" panose="02040503050406030204" pitchFamily="18" charset="0"/>
                <a:ea typeface="Cambria" panose="02040503050406030204" pitchFamily="18" charset="0"/>
              </a:rPr>
              <a:t>khí</a:t>
            </a:r>
            <a:r>
              <a:rPr lang="en-US" sz="4000" b="1" dirty="0">
                <a:solidFill>
                  <a:schemeClr val="bg2">
                    <a:lumMod val="25000"/>
                  </a:schemeClr>
                </a:solidFill>
                <a:latin typeface="Cambria" panose="02040503050406030204" pitchFamily="18" charset="0"/>
                <a:ea typeface="Cambria" panose="02040503050406030204" pitchFamily="18" charset="0"/>
              </a:rPr>
              <a:t> </a:t>
            </a:r>
            <a:r>
              <a:rPr lang="en-US" sz="4000" b="1" dirty="0" err="1">
                <a:solidFill>
                  <a:schemeClr val="bg2">
                    <a:lumMod val="25000"/>
                  </a:schemeClr>
                </a:solidFill>
                <a:latin typeface="Cambria" panose="02040503050406030204" pitchFamily="18" charset="0"/>
                <a:ea typeface="Cambria" panose="02040503050406030204" pitchFamily="18" charset="0"/>
              </a:rPr>
              <a:t>nếu</a:t>
            </a:r>
            <a:r>
              <a:rPr lang="en-US" sz="4000" b="1" dirty="0">
                <a:solidFill>
                  <a:schemeClr val="bg2">
                    <a:lumMod val="25000"/>
                  </a:schemeClr>
                </a:solidFill>
                <a:latin typeface="Cambria" panose="02040503050406030204" pitchFamily="18" charset="0"/>
                <a:ea typeface="Cambria" panose="02040503050406030204" pitchFamily="18" charset="0"/>
              </a:rPr>
              <a:t> </a:t>
            </a:r>
            <a:r>
              <a:rPr lang="en-US" sz="4000" b="1" dirty="0" err="1">
                <a:solidFill>
                  <a:schemeClr val="bg2">
                    <a:lumMod val="25000"/>
                  </a:schemeClr>
                </a:solidFill>
                <a:latin typeface="Cambria" panose="02040503050406030204" pitchFamily="18" charset="0"/>
                <a:ea typeface="Cambria" panose="02040503050406030204" pitchFamily="18" charset="0"/>
              </a:rPr>
              <a:t>chứa</a:t>
            </a:r>
            <a:r>
              <a:rPr lang="en-US" sz="4000" b="1" dirty="0">
                <a:solidFill>
                  <a:schemeClr val="bg2">
                    <a:lumMod val="25000"/>
                  </a:schemeClr>
                </a:solidFill>
                <a:latin typeface="Cambria" panose="02040503050406030204" pitchFamily="18" charset="0"/>
                <a:ea typeface="Cambria" panose="02040503050406030204" pitchFamily="18" charset="0"/>
              </a:rPr>
              <a:t> </a:t>
            </a:r>
            <a:r>
              <a:rPr lang="en-US" sz="4000" b="1" dirty="0" err="1">
                <a:solidFill>
                  <a:schemeClr val="bg2">
                    <a:lumMod val="25000"/>
                  </a:schemeClr>
                </a:solidFill>
                <a:latin typeface="Cambria" panose="02040503050406030204" pitchFamily="18" charset="0"/>
                <a:ea typeface="Cambria" panose="02040503050406030204" pitchFamily="18" charset="0"/>
              </a:rPr>
              <a:t>khói</a:t>
            </a:r>
            <a:r>
              <a:rPr lang="en-US" sz="4000" b="1" dirty="0">
                <a:solidFill>
                  <a:schemeClr val="bg2">
                    <a:lumMod val="25000"/>
                  </a:schemeClr>
                </a:solidFill>
                <a:latin typeface="Cambria" panose="02040503050406030204" pitchFamily="18" charset="0"/>
                <a:ea typeface="Cambria" panose="02040503050406030204" pitchFamily="18" charset="0"/>
              </a:rPr>
              <a:t>, </a:t>
            </a:r>
            <a:r>
              <a:rPr lang="en-US" sz="4000" b="1" dirty="0" err="1">
                <a:solidFill>
                  <a:schemeClr val="bg2">
                    <a:lumMod val="25000"/>
                  </a:schemeClr>
                </a:solidFill>
                <a:latin typeface="Cambria" panose="02040503050406030204" pitchFamily="18" charset="0"/>
                <a:ea typeface="Cambria" panose="02040503050406030204" pitchFamily="18" charset="0"/>
              </a:rPr>
              <a:t>khí</a:t>
            </a:r>
            <a:r>
              <a:rPr lang="en-US" sz="4000" b="1" dirty="0">
                <a:solidFill>
                  <a:schemeClr val="bg2">
                    <a:lumMod val="25000"/>
                  </a:schemeClr>
                </a:solidFill>
                <a:latin typeface="Cambria" panose="02040503050406030204" pitchFamily="18" charset="0"/>
                <a:ea typeface="Cambria" panose="02040503050406030204" pitchFamily="18" charset="0"/>
              </a:rPr>
              <a:t> </a:t>
            </a:r>
            <a:r>
              <a:rPr lang="en-US" sz="4000" b="1" dirty="0" err="1">
                <a:solidFill>
                  <a:schemeClr val="bg2">
                    <a:lumMod val="25000"/>
                  </a:schemeClr>
                </a:solidFill>
                <a:latin typeface="Cambria" panose="02040503050406030204" pitchFamily="18" charset="0"/>
                <a:ea typeface="Cambria" panose="02040503050406030204" pitchFamily="18" charset="0"/>
              </a:rPr>
              <a:t>độc</a:t>
            </a:r>
            <a:r>
              <a:rPr lang="en-US" sz="4000" b="1" dirty="0">
                <a:solidFill>
                  <a:schemeClr val="bg2">
                    <a:lumMod val="25000"/>
                  </a:schemeClr>
                </a:solidFill>
                <a:latin typeface="Cambria" panose="02040503050406030204" pitchFamily="18" charset="0"/>
                <a:ea typeface="Cambria" panose="02040503050406030204" pitchFamily="18" charset="0"/>
              </a:rPr>
              <a:t>, </a:t>
            </a:r>
            <a:r>
              <a:rPr lang="en-US" sz="4000" b="1" dirty="0" err="1">
                <a:solidFill>
                  <a:schemeClr val="bg2">
                    <a:lumMod val="25000"/>
                  </a:schemeClr>
                </a:solidFill>
                <a:latin typeface="Cambria" panose="02040503050406030204" pitchFamily="18" charset="0"/>
                <a:ea typeface="Cambria" panose="02040503050406030204" pitchFamily="18" charset="0"/>
              </a:rPr>
              <a:t>các</a:t>
            </a:r>
            <a:r>
              <a:rPr lang="en-US" sz="4000" b="1" dirty="0">
                <a:solidFill>
                  <a:schemeClr val="bg2">
                    <a:lumMod val="25000"/>
                  </a:schemeClr>
                </a:solidFill>
                <a:latin typeface="Cambria" panose="02040503050406030204" pitchFamily="18" charset="0"/>
                <a:ea typeface="Cambria" panose="02040503050406030204" pitchFamily="18" charset="0"/>
              </a:rPr>
              <a:t> </a:t>
            </a:r>
            <a:r>
              <a:rPr lang="en-US" sz="4000" b="1" dirty="0" err="1">
                <a:solidFill>
                  <a:schemeClr val="bg2">
                    <a:lumMod val="25000"/>
                  </a:schemeClr>
                </a:solidFill>
                <a:latin typeface="Cambria" panose="02040503050406030204" pitchFamily="18" charset="0"/>
                <a:ea typeface="Cambria" panose="02040503050406030204" pitchFamily="18" charset="0"/>
              </a:rPr>
              <a:t>loại</a:t>
            </a:r>
            <a:r>
              <a:rPr lang="en-US" sz="4000" b="1" dirty="0">
                <a:solidFill>
                  <a:schemeClr val="bg2">
                    <a:lumMod val="25000"/>
                  </a:schemeClr>
                </a:solidFill>
                <a:latin typeface="Cambria" panose="02040503050406030204" pitchFamily="18" charset="0"/>
                <a:ea typeface="Cambria" panose="02040503050406030204" pitchFamily="18" charset="0"/>
              </a:rPr>
              <a:t> </a:t>
            </a:r>
            <a:r>
              <a:rPr lang="en-US" sz="4000" b="1" dirty="0" err="1">
                <a:solidFill>
                  <a:schemeClr val="bg2">
                    <a:lumMod val="25000"/>
                  </a:schemeClr>
                </a:solidFill>
                <a:latin typeface="Cambria" panose="02040503050406030204" pitchFamily="18" charset="0"/>
                <a:ea typeface="Cambria" panose="02040503050406030204" pitchFamily="18" charset="0"/>
              </a:rPr>
              <a:t>bụi</a:t>
            </a:r>
            <a:r>
              <a:rPr lang="en-US" sz="4000" b="1" dirty="0">
                <a:solidFill>
                  <a:schemeClr val="bg2">
                    <a:lumMod val="25000"/>
                  </a:schemeClr>
                </a:solidFill>
                <a:latin typeface="Cambria" panose="02040503050406030204" pitchFamily="18" charset="0"/>
                <a:ea typeface="Cambria" panose="02040503050406030204" pitchFamily="18" charset="0"/>
              </a:rPr>
              <a:t>, vi </a:t>
            </a:r>
            <a:r>
              <a:rPr lang="en-US" sz="4000" b="1" dirty="0" err="1">
                <a:solidFill>
                  <a:schemeClr val="bg2">
                    <a:lumMod val="25000"/>
                  </a:schemeClr>
                </a:solidFill>
                <a:latin typeface="Cambria" panose="02040503050406030204" pitchFamily="18" charset="0"/>
                <a:ea typeface="Cambria" panose="02040503050406030204" pitchFamily="18" charset="0"/>
              </a:rPr>
              <a:t>khuẩn</a:t>
            </a:r>
            <a:r>
              <a:rPr lang="en-US" sz="4000" b="1" dirty="0">
                <a:solidFill>
                  <a:schemeClr val="bg2">
                    <a:lumMod val="25000"/>
                  </a:schemeClr>
                </a:solidFill>
                <a:latin typeface="Cambria" panose="02040503050406030204" pitchFamily="18" charset="0"/>
                <a:ea typeface="Cambria" panose="02040503050406030204" pitchFamily="18" charset="0"/>
              </a:rPr>
              <a:t>… </a:t>
            </a:r>
            <a:r>
              <a:rPr lang="en-US" sz="4000" b="1" dirty="0" err="1">
                <a:solidFill>
                  <a:schemeClr val="bg2">
                    <a:lumMod val="25000"/>
                  </a:schemeClr>
                </a:solidFill>
                <a:latin typeface="Cambria" panose="02040503050406030204" pitchFamily="18" charset="0"/>
                <a:ea typeface="Cambria" panose="02040503050406030204" pitchFamily="18" charset="0"/>
              </a:rPr>
              <a:t>nhiều</a:t>
            </a:r>
            <a:r>
              <a:rPr lang="en-US" sz="4000" b="1" dirty="0">
                <a:solidFill>
                  <a:schemeClr val="bg2">
                    <a:lumMod val="25000"/>
                  </a:schemeClr>
                </a:solidFill>
                <a:latin typeface="Cambria" panose="02040503050406030204" pitchFamily="18" charset="0"/>
                <a:ea typeface="Cambria" panose="02040503050406030204" pitchFamily="18" charset="0"/>
              </a:rPr>
              <a:t> </a:t>
            </a:r>
            <a:r>
              <a:rPr lang="en-US" sz="4000" b="1" dirty="0" err="1">
                <a:solidFill>
                  <a:schemeClr val="bg2">
                    <a:lumMod val="25000"/>
                  </a:schemeClr>
                </a:solidFill>
                <a:latin typeface="Cambria" panose="02040503050406030204" pitchFamily="18" charset="0"/>
                <a:ea typeface="Cambria" panose="02040503050406030204" pitchFamily="18" charset="0"/>
              </a:rPr>
              <a:t>đến</a:t>
            </a:r>
            <a:r>
              <a:rPr lang="en-US" sz="4000" b="1" dirty="0">
                <a:solidFill>
                  <a:schemeClr val="bg2">
                    <a:lumMod val="25000"/>
                  </a:schemeClr>
                </a:solidFill>
                <a:latin typeface="Cambria" panose="02040503050406030204" pitchFamily="18" charset="0"/>
                <a:ea typeface="Cambria" panose="02040503050406030204" pitchFamily="18" charset="0"/>
              </a:rPr>
              <a:t> </a:t>
            </a:r>
            <a:r>
              <a:rPr lang="en-US" sz="4000" b="1" dirty="0" err="1">
                <a:solidFill>
                  <a:schemeClr val="bg2">
                    <a:lumMod val="25000"/>
                  </a:schemeClr>
                </a:solidFill>
                <a:latin typeface="Cambria" panose="02040503050406030204" pitchFamily="18" charset="0"/>
                <a:ea typeface="Cambria" panose="02040503050406030204" pitchFamily="18" charset="0"/>
              </a:rPr>
              <a:t>mức</a:t>
            </a:r>
            <a:r>
              <a:rPr lang="en-US" sz="4000" b="1" dirty="0">
                <a:solidFill>
                  <a:schemeClr val="bg2">
                    <a:lumMod val="25000"/>
                  </a:schemeClr>
                </a:solidFill>
                <a:latin typeface="Cambria" panose="02040503050406030204" pitchFamily="18" charset="0"/>
                <a:ea typeface="Cambria" panose="02040503050406030204" pitchFamily="18" charset="0"/>
              </a:rPr>
              <a:t> </a:t>
            </a:r>
            <a:r>
              <a:rPr lang="en-US" sz="4000" b="1" dirty="0" err="1">
                <a:solidFill>
                  <a:schemeClr val="bg2">
                    <a:lumMod val="25000"/>
                  </a:schemeClr>
                </a:solidFill>
                <a:latin typeface="Cambria" panose="02040503050406030204" pitchFamily="18" charset="0"/>
                <a:ea typeface="Cambria" panose="02040503050406030204" pitchFamily="18" charset="0"/>
              </a:rPr>
              <a:t>làm</a:t>
            </a:r>
            <a:r>
              <a:rPr lang="en-US" sz="4000" b="1" dirty="0">
                <a:solidFill>
                  <a:schemeClr val="bg2">
                    <a:lumMod val="25000"/>
                  </a:schemeClr>
                </a:solidFill>
                <a:latin typeface="Cambria" panose="02040503050406030204" pitchFamily="18" charset="0"/>
                <a:ea typeface="Cambria" panose="02040503050406030204" pitchFamily="18" charset="0"/>
              </a:rPr>
              <a:t> </a:t>
            </a:r>
            <a:r>
              <a:rPr lang="en-US" sz="4000" b="1" dirty="0" err="1">
                <a:solidFill>
                  <a:schemeClr val="bg2">
                    <a:lumMod val="25000"/>
                  </a:schemeClr>
                </a:solidFill>
                <a:latin typeface="Cambria" panose="02040503050406030204" pitchFamily="18" charset="0"/>
                <a:ea typeface="Cambria" panose="02040503050406030204" pitchFamily="18" charset="0"/>
              </a:rPr>
              <a:t>hại</a:t>
            </a:r>
            <a:r>
              <a:rPr lang="en-US" sz="4000" b="1" dirty="0">
                <a:solidFill>
                  <a:schemeClr val="bg2">
                    <a:lumMod val="25000"/>
                  </a:schemeClr>
                </a:solidFill>
                <a:latin typeface="Cambria" panose="02040503050406030204" pitchFamily="18" charset="0"/>
                <a:ea typeface="Cambria" panose="02040503050406030204" pitchFamily="18" charset="0"/>
              </a:rPr>
              <a:t> </a:t>
            </a:r>
            <a:r>
              <a:rPr lang="en-US" sz="4000" b="1" dirty="0" err="1">
                <a:solidFill>
                  <a:schemeClr val="bg2">
                    <a:lumMod val="25000"/>
                  </a:schemeClr>
                </a:solidFill>
                <a:latin typeface="Cambria" panose="02040503050406030204" pitchFamily="18" charset="0"/>
                <a:ea typeface="Cambria" panose="02040503050406030204" pitchFamily="18" charset="0"/>
              </a:rPr>
              <a:t>tới</a:t>
            </a:r>
            <a:r>
              <a:rPr lang="en-US" sz="4000" b="1" dirty="0">
                <a:solidFill>
                  <a:schemeClr val="bg2">
                    <a:lumMod val="25000"/>
                  </a:schemeClr>
                </a:solidFill>
                <a:latin typeface="Cambria" panose="02040503050406030204" pitchFamily="18" charset="0"/>
                <a:ea typeface="Cambria" panose="02040503050406030204" pitchFamily="18" charset="0"/>
              </a:rPr>
              <a:t> </a:t>
            </a:r>
            <a:r>
              <a:rPr lang="en-US" sz="4000" b="1" dirty="0" err="1">
                <a:solidFill>
                  <a:schemeClr val="bg2">
                    <a:lumMod val="25000"/>
                  </a:schemeClr>
                </a:solidFill>
                <a:latin typeface="Cambria" panose="02040503050406030204" pitchFamily="18" charset="0"/>
                <a:ea typeface="Cambria" panose="02040503050406030204" pitchFamily="18" charset="0"/>
              </a:rPr>
              <a:t>sức</a:t>
            </a:r>
            <a:r>
              <a:rPr lang="en-US" sz="4000" b="1" dirty="0">
                <a:solidFill>
                  <a:schemeClr val="bg2">
                    <a:lumMod val="25000"/>
                  </a:schemeClr>
                </a:solidFill>
                <a:latin typeface="Cambria" panose="02040503050406030204" pitchFamily="18" charset="0"/>
                <a:ea typeface="Cambria" panose="02040503050406030204" pitchFamily="18" charset="0"/>
              </a:rPr>
              <a:t> </a:t>
            </a:r>
            <a:r>
              <a:rPr lang="en-US" sz="4000" b="1" dirty="0" err="1">
                <a:solidFill>
                  <a:schemeClr val="bg2">
                    <a:lumMod val="25000"/>
                  </a:schemeClr>
                </a:solidFill>
                <a:latin typeface="Cambria" panose="02040503050406030204" pitchFamily="18" charset="0"/>
                <a:ea typeface="Cambria" panose="02040503050406030204" pitchFamily="18" charset="0"/>
              </a:rPr>
              <a:t>khỏe</a:t>
            </a:r>
            <a:r>
              <a:rPr lang="en-US" sz="4000" b="1" dirty="0">
                <a:solidFill>
                  <a:schemeClr val="bg2">
                    <a:lumMod val="25000"/>
                  </a:schemeClr>
                </a:solidFill>
                <a:latin typeface="Cambria" panose="02040503050406030204" pitchFamily="18" charset="0"/>
                <a:ea typeface="Cambria" panose="02040503050406030204" pitchFamily="18" charset="0"/>
              </a:rPr>
              <a:t> con </a:t>
            </a:r>
            <a:r>
              <a:rPr lang="en-US" sz="4000" b="1" dirty="0" err="1">
                <a:solidFill>
                  <a:schemeClr val="bg2">
                    <a:lumMod val="25000"/>
                  </a:schemeClr>
                </a:solidFill>
                <a:latin typeface="Cambria" panose="02040503050406030204" pitchFamily="18" charset="0"/>
                <a:ea typeface="Cambria" panose="02040503050406030204" pitchFamily="18" charset="0"/>
              </a:rPr>
              <a:t>người</a:t>
            </a:r>
            <a:r>
              <a:rPr lang="en-US" sz="4000" b="1" dirty="0">
                <a:solidFill>
                  <a:schemeClr val="bg2">
                    <a:lumMod val="25000"/>
                  </a:schemeClr>
                </a:solidFill>
                <a:latin typeface="Cambria" panose="02040503050406030204" pitchFamily="18" charset="0"/>
                <a:ea typeface="Cambria" panose="02040503050406030204" pitchFamily="18" charset="0"/>
              </a:rPr>
              <a:t> </a:t>
            </a:r>
            <a:r>
              <a:rPr lang="en-US" sz="4000" b="1" dirty="0" err="1">
                <a:solidFill>
                  <a:schemeClr val="bg2">
                    <a:lumMod val="25000"/>
                  </a:schemeClr>
                </a:solidFill>
                <a:latin typeface="Cambria" panose="02040503050406030204" pitchFamily="18" charset="0"/>
                <a:ea typeface="Cambria" panose="02040503050406030204" pitchFamily="18" charset="0"/>
              </a:rPr>
              <a:t>và</a:t>
            </a:r>
            <a:r>
              <a:rPr lang="en-US" sz="4000" b="1" dirty="0">
                <a:solidFill>
                  <a:schemeClr val="bg2">
                    <a:lumMod val="25000"/>
                  </a:schemeClr>
                </a:solidFill>
                <a:latin typeface="Cambria" panose="02040503050406030204" pitchFamily="18" charset="0"/>
                <a:ea typeface="Cambria" panose="02040503050406030204" pitchFamily="18" charset="0"/>
              </a:rPr>
              <a:t> </a:t>
            </a:r>
            <a:r>
              <a:rPr lang="en-US" sz="4000" b="1" dirty="0" err="1">
                <a:solidFill>
                  <a:schemeClr val="bg2">
                    <a:lumMod val="25000"/>
                  </a:schemeClr>
                </a:solidFill>
                <a:latin typeface="Cambria" panose="02040503050406030204" pitchFamily="18" charset="0"/>
                <a:ea typeface="Cambria" panose="02040503050406030204" pitchFamily="18" charset="0"/>
              </a:rPr>
              <a:t>các</a:t>
            </a:r>
            <a:r>
              <a:rPr lang="en-US" sz="4000" b="1" dirty="0">
                <a:solidFill>
                  <a:schemeClr val="bg2">
                    <a:lumMod val="25000"/>
                  </a:schemeClr>
                </a:solidFill>
                <a:latin typeface="Cambria" panose="02040503050406030204" pitchFamily="18" charset="0"/>
                <a:ea typeface="Cambria" panose="02040503050406030204" pitchFamily="18" charset="0"/>
              </a:rPr>
              <a:t> </a:t>
            </a:r>
            <a:r>
              <a:rPr lang="en-US" sz="4000" b="1" dirty="0" err="1">
                <a:solidFill>
                  <a:schemeClr val="bg2">
                    <a:lumMod val="25000"/>
                  </a:schemeClr>
                </a:solidFill>
                <a:latin typeface="Cambria" panose="02040503050406030204" pitchFamily="18" charset="0"/>
                <a:ea typeface="Cambria" panose="02040503050406030204" pitchFamily="18" charset="0"/>
              </a:rPr>
              <a:t>sinh</a:t>
            </a:r>
            <a:r>
              <a:rPr lang="en-US" sz="4000" b="1" dirty="0">
                <a:solidFill>
                  <a:schemeClr val="bg2">
                    <a:lumMod val="25000"/>
                  </a:schemeClr>
                </a:solidFill>
                <a:latin typeface="Cambria" panose="02040503050406030204" pitchFamily="18" charset="0"/>
                <a:ea typeface="Cambria" panose="02040503050406030204" pitchFamily="18" charset="0"/>
              </a:rPr>
              <a:t> </a:t>
            </a:r>
            <a:r>
              <a:rPr lang="en-US" sz="4000" b="1" dirty="0" err="1">
                <a:solidFill>
                  <a:schemeClr val="bg2">
                    <a:lumMod val="25000"/>
                  </a:schemeClr>
                </a:solidFill>
                <a:latin typeface="Cambria" panose="02040503050406030204" pitchFamily="18" charset="0"/>
                <a:ea typeface="Cambria" panose="02040503050406030204" pitchFamily="18" charset="0"/>
              </a:rPr>
              <a:t>vật</a:t>
            </a:r>
            <a:r>
              <a:rPr lang="en-US" sz="4000" b="1" dirty="0">
                <a:solidFill>
                  <a:schemeClr val="bg2">
                    <a:lumMod val="25000"/>
                  </a:schemeClr>
                </a:solidFill>
                <a:latin typeface="Cambria" panose="02040503050406030204" pitchFamily="18" charset="0"/>
                <a:ea typeface="Cambria" panose="02040503050406030204" pitchFamily="18" charset="0"/>
              </a:rPr>
              <a:t> </a:t>
            </a:r>
            <a:r>
              <a:rPr lang="en-US" sz="4000" b="1" dirty="0" err="1">
                <a:solidFill>
                  <a:schemeClr val="bg2">
                    <a:lumMod val="25000"/>
                  </a:schemeClr>
                </a:solidFill>
                <a:latin typeface="Cambria" panose="02040503050406030204" pitchFamily="18" charset="0"/>
                <a:ea typeface="Cambria" panose="02040503050406030204" pitchFamily="18" charset="0"/>
              </a:rPr>
              <a:t>khác</a:t>
            </a:r>
            <a:r>
              <a:rPr lang="en-US" sz="4000" b="1" dirty="0">
                <a:solidFill>
                  <a:schemeClr val="bg2">
                    <a:lumMod val="25000"/>
                  </a:schemeClr>
                </a:solidFill>
                <a:latin typeface="Cambria" panose="02040503050406030204" pitchFamily="18" charset="0"/>
                <a:ea typeface="Cambria" panose="02040503050406030204" pitchFamily="18" charset="0"/>
              </a:rPr>
              <a:t> </a:t>
            </a:r>
            <a:r>
              <a:rPr lang="en-US" sz="4000" b="1" dirty="0" err="1">
                <a:solidFill>
                  <a:schemeClr val="bg2">
                    <a:lumMod val="25000"/>
                  </a:schemeClr>
                </a:solidFill>
                <a:latin typeface="Cambria" panose="02040503050406030204" pitchFamily="18" charset="0"/>
                <a:ea typeface="Cambria" panose="02040503050406030204" pitchFamily="18" charset="0"/>
              </a:rPr>
              <a:t>thì</a:t>
            </a:r>
            <a:r>
              <a:rPr lang="en-US" sz="4000" b="1" dirty="0">
                <a:solidFill>
                  <a:schemeClr val="bg2">
                    <a:lumMod val="25000"/>
                  </a:schemeClr>
                </a:solidFill>
                <a:latin typeface="Cambria" panose="02040503050406030204" pitchFamily="18" charset="0"/>
                <a:ea typeface="Cambria" panose="02040503050406030204" pitchFamily="18" charset="0"/>
              </a:rPr>
              <a:t> </a:t>
            </a:r>
            <a:r>
              <a:rPr lang="en-US" sz="4000" b="1" dirty="0" err="1">
                <a:solidFill>
                  <a:schemeClr val="bg2">
                    <a:lumMod val="25000"/>
                  </a:schemeClr>
                </a:solidFill>
                <a:latin typeface="Cambria" panose="02040503050406030204" pitchFamily="18" charset="0"/>
                <a:ea typeface="Cambria" panose="02040503050406030204" pitchFamily="18" charset="0"/>
              </a:rPr>
              <a:t>không</a:t>
            </a:r>
            <a:r>
              <a:rPr lang="en-US" sz="4000" b="1" dirty="0">
                <a:solidFill>
                  <a:schemeClr val="bg2">
                    <a:lumMod val="25000"/>
                  </a:schemeClr>
                </a:solidFill>
                <a:latin typeface="Cambria" panose="02040503050406030204" pitchFamily="18" charset="0"/>
                <a:ea typeface="Cambria" panose="02040503050406030204" pitchFamily="18" charset="0"/>
              </a:rPr>
              <a:t> </a:t>
            </a:r>
            <a:r>
              <a:rPr lang="en-US" sz="4000" b="1" dirty="0" err="1">
                <a:solidFill>
                  <a:schemeClr val="bg2">
                    <a:lumMod val="25000"/>
                  </a:schemeClr>
                </a:solidFill>
                <a:latin typeface="Cambria" panose="02040503050406030204" pitchFamily="18" charset="0"/>
                <a:ea typeface="Cambria" panose="02040503050406030204" pitchFamily="18" charset="0"/>
              </a:rPr>
              <a:t>khí</a:t>
            </a:r>
            <a:r>
              <a:rPr lang="en-US" sz="4000" b="1" dirty="0">
                <a:solidFill>
                  <a:schemeClr val="bg2">
                    <a:lumMod val="25000"/>
                  </a:schemeClr>
                </a:solidFill>
                <a:latin typeface="Cambria" panose="02040503050406030204" pitchFamily="18" charset="0"/>
                <a:ea typeface="Cambria" panose="02040503050406030204" pitchFamily="18" charset="0"/>
              </a:rPr>
              <a:t> </a:t>
            </a:r>
            <a:r>
              <a:rPr lang="en-US" sz="4000" b="1" dirty="0" err="1">
                <a:solidFill>
                  <a:schemeClr val="bg2">
                    <a:lumMod val="25000"/>
                  </a:schemeClr>
                </a:solidFill>
                <a:latin typeface="Cambria" panose="02040503050406030204" pitchFamily="18" charset="0"/>
                <a:ea typeface="Cambria" panose="02040503050406030204" pitchFamily="18" charset="0"/>
              </a:rPr>
              <a:t>bị</a:t>
            </a:r>
            <a:r>
              <a:rPr lang="en-US" sz="4000" b="1" dirty="0">
                <a:solidFill>
                  <a:schemeClr val="bg2">
                    <a:lumMod val="25000"/>
                  </a:schemeClr>
                </a:solidFill>
                <a:latin typeface="Cambria" panose="02040503050406030204" pitchFamily="18" charset="0"/>
                <a:ea typeface="Cambria" panose="02040503050406030204" pitchFamily="18" charset="0"/>
              </a:rPr>
              <a:t> ô </a:t>
            </a:r>
            <a:r>
              <a:rPr lang="en-US" sz="4000" b="1" dirty="0" err="1">
                <a:solidFill>
                  <a:schemeClr val="bg2">
                    <a:lumMod val="25000"/>
                  </a:schemeClr>
                </a:solidFill>
                <a:latin typeface="Cambria" panose="02040503050406030204" pitchFamily="18" charset="0"/>
                <a:ea typeface="Cambria" panose="02040503050406030204" pitchFamily="18" charset="0"/>
              </a:rPr>
              <a:t>nhiễm</a:t>
            </a:r>
            <a:r>
              <a:rPr lang="en-US" sz="4000" b="1" dirty="0">
                <a:solidFill>
                  <a:schemeClr val="bg2">
                    <a:lumMod val="25000"/>
                  </a:schemeClr>
                </a:solidFill>
                <a:latin typeface="Cambria" panose="02040503050406030204" pitchFamily="18" charset="0"/>
                <a:ea typeface="Cambria" panose="02040503050406030204" pitchFamily="18" charset="0"/>
              </a:rPr>
              <a:t>.</a:t>
            </a: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97080" y="3325637"/>
            <a:ext cx="3346994" cy="3346994"/>
          </a:xfrm>
          <a:prstGeom prst="rect">
            <a:avLst/>
          </a:prstGeom>
        </p:spPr>
      </p:pic>
    </p:spTree>
    <p:extLst>
      <p:ext uri="{BB962C8B-B14F-4D97-AF65-F5344CB8AC3E}">
        <p14:creationId xmlns:p14="http://schemas.microsoft.com/office/powerpoint/2010/main" val="1421562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609001" y="371957"/>
            <a:ext cx="2804759" cy="1414906"/>
          </a:xfrm>
          <a:custGeom>
            <a:avLst/>
            <a:gdLst>
              <a:gd name="connsiteX0" fmla="*/ 0 w 8862647"/>
              <a:gd name="connsiteY0" fmla="*/ 219812 h 1318847"/>
              <a:gd name="connsiteX1" fmla="*/ 219812 w 8862647"/>
              <a:gd name="connsiteY1" fmla="*/ 0 h 1318847"/>
              <a:gd name="connsiteX2" fmla="*/ 8642835 w 8862647"/>
              <a:gd name="connsiteY2" fmla="*/ 0 h 1318847"/>
              <a:gd name="connsiteX3" fmla="*/ 8862647 w 8862647"/>
              <a:gd name="connsiteY3" fmla="*/ 219812 h 1318847"/>
              <a:gd name="connsiteX4" fmla="*/ 8862647 w 8862647"/>
              <a:gd name="connsiteY4" fmla="*/ 1099035 h 1318847"/>
              <a:gd name="connsiteX5" fmla="*/ 8642835 w 8862647"/>
              <a:gd name="connsiteY5" fmla="*/ 1318847 h 1318847"/>
              <a:gd name="connsiteX6" fmla="*/ 219812 w 8862647"/>
              <a:gd name="connsiteY6" fmla="*/ 1318847 h 1318847"/>
              <a:gd name="connsiteX7" fmla="*/ 0 w 8862647"/>
              <a:gd name="connsiteY7" fmla="*/ 1099035 h 1318847"/>
              <a:gd name="connsiteX8" fmla="*/ 0 w 8862647"/>
              <a:gd name="connsiteY8" fmla="*/ 219812 h 1318847"/>
              <a:gd name="connsiteX0" fmla="*/ 0 w 8862647"/>
              <a:gd name="connsiteY0" fmla="*/ 219812 h 1318847"/>
              <a:gd name="connsiteX1" fmla="*/ 219812 w 8862647"/>
              <a:gd name="connsiteY1" fmla="*/ 0 h 1318847"/>
              <a:gd name="connsiteX2" fmla="*/ 8642835 w 8862647"/>
              <a:gd name="connsiteY2" fmla="*/ 0 h 1318847"/>
              <a:gd name="connsiteX3" fmla="*/ 8862647 w 8862647"/>
              <a:gd name="connsiteY3" fmla="*/ 219812 h 1318847"/>
              <a:gd name="connsiteX4" fmla="*/ 8862647 w 8862647"/>
              <a:gd name="connsiteY4" fmla="*/ 1099035 h 1318847"/>
              <a:gd name="connsiteX5" fmla="*/ 8642835 w 8862647"/>
              <a:gd name="connsiteY5" fmla="*/ 1318847 h 1318847"/>
              <a:gd name="connsiteX6" fmla="*/ 219812 w 8862647"/>
              <a:gd name="connsiteY6" fmla="*/ 1318847 h 1318847"/>
              <a:gd name="connsiteX7" fmla="*/ 0 w 8862647"/>
              <a:gd name="connsiteY7" fmla="*/ 1099035 h 1318847"/>
              <a:gd name="connsiteX8" fmla="*/ 0 w 8862647"/>
              <a:gd name="connsiteY8" fmla="*/ 219812 h 1318847"/>
              <a:gd name="connsiteX0" fmla="*/ 0 w 8862647"/>
              <a:gd name="connsiteY0" fmla="*/ 253314 h 1352349"/>
              <a:gd name="connsiteX1" fmla="*/ 219812 w 8862647"/>
              <a:gd name="connsiteY1" fmla="*/ 33502 h 1352349"/>
              <a:gd name="connsiteX2" fmla="*/ 8642835 w 8862647"/>
              <a:gd name="connsiteY2" fmla="*/ 33502 h 1352349"/>
              <a:gd name="connsiteX3" fmla="*/ 8862647 w 8862647"/>
              <a:gd name="connsiteY3" fmla="*/ 253314 h 1352349"/>
              <a:gd name="connsiteX4" fmla="*/ 8862647 w 8862647"/>
              <a:gd name="connsiteY4" fmla="*/ 1132537 h 1352349"/>
              <a:gd name="connsiteX5" fmla="*/ 8642835 w 8862647"/>
              <a:gd name="connsiteY5" fmla="*/ 1352349 h 1352349"/>
              <a:gd name="connsiteX6" fmla="*/ 219812 w 8862647"/>
              <a:gd name="connsiteY6" fmla="*/ 1352349 h 1352349"/>
              <a:gd name="connsiteX7" fmla="*/ 0 w 8862647"/>
              <a:gd name="connsiteY7" fmla="*/ 1132537 h 1352349"/>
              <a:gd name="connsiteX8" fmla="*/ 0 w 8862647"/>
              <a:gd name="connsiteY8" fmla="*/ 253314 h 1352349"/>
              <a:gd name="connsiteX0" fmla="*/ 0 w 8862647"/>
              <a:gd name="connsiteY0" fmla="*/ 253314 h 1352349"/>
              <a:gd name="connsiteX1" fmla="*/ 219812 w 8862647"/>
              <a:gd name="connsiteY1" fmla="*/ 33502 h 1352349"/>
              <a:gd name="connsiteX2" fmla="*/ 8642835 w 8862647"/>
              <a:gd name="connsiteY2" fmla="*/ 33502 h 1352349"/>
              <a:gd name="connsiteX3" fmla="*/ 8862647 w 8862647"/>
              <a:gd name="connsiteY3" fmla="*/ 253314 h 1352349"/>
              <a:gd name="connsiteX4" fmla="*/ 8862647 w 8862647"/>
              <a:gd name="connsiteY4" fmla="*/ 1132537 h 1352349"/>
              <a:gd name="connsiteX5" fmla="*/ 8642835 w 8862647"/>
              <a:gd name="connsiteY5" fmla="*/ 1352349 h 1352349"/>
              <a:gd name="connsiteX6" fmla="*/ 219812 w 8862647"/>
              <a:gd name="connsiteY6" fmla="*/ 1352349 h 1352349"/>
              <a:gd name="connsiteX7" fmla="*/ 0 w 8862647"/>
              <a:gd name="connsiteY7" fmla="*/ 1132537 h 1352349"/>
              <a:gd name="connsiteX8" fmla="*/ 0 w 8862647"/>
              <a:gd name="connsiteY8" fmla="*/ 253314 h 1352349"/>
              <a:gd name="connsiteX0" fmla="*/ 0 w 8862647"/>
              <a:gd name="connsiteY0" fmla="*/ 253314 h 1352349"/>
              <a:gd name="connsiteX1" fmla="*/ 219812 w 8862647"/>
              <a:gd name="connsiteY1" fmla="*/ 33502 h 1352349"/>
              <a:gd name="connsiteX2" fmla="*/ 8642835 w 8862647"/>
              <a:gd name="connsiteY2" fmla="*/ 33502 h 1352349"/>
              <a:gd name="connsiteX3" fmla="*/ 8862647 w 8862647"/>
              <a:gd name="connsiteY3" fmla="*/ 253314 h 1352349"/>
              <a:gd name="connsiteX4" fmla="*/ 8862647 w 8862647"/>
              <a:gd name="connsiteY4" fmla="*/ 1132537 h 1352349"/>
              <a:gd name="connsiteX5" fmla="*/ 8642835 w 8862647"/>
              <a:gd name="connsiteY5" fmla="*/ 1352349 h 1352349"/>
              <a:gd name="connsiteX6" fmla="*/ 219812 w 8862647"/>
              <a:gd name="connsiteY6" fmla="*/ 1352349 h 1352349"/>
              <a:gd name="connsiteX7" fmla="*/ 0 w 8862647"/>
              <a:gd name="connsiteY7" fmla="*/ 1132537 h 1352349"/>
              <a:gd name="connsiteX8" fmla="*/ 0 w 8862647"/>
              <a:gd name="connsiteY8" fmla="*/ 253314 h 1352349"/>
              <a:gd name="connsiteX0" fmla="*/ 0 w 8862647"/>
              <a:gd name="connsiteY0" fmla="*/ 253314 h 1352349"/>
              <a:gd name="connsiteX1" fmla="*/ 219812 w 8862647"/>
              <a:gd name="connsiteY1" fmla="*/ 33502 h 1352349"/>
              <a:gd name="connsiteX2" fmla="*/ 8642835 w 8862647"/>
              <a:gd name="connsiteY2" fmla="*/ 33502 h 1352349"/>
              <a:gd name="connsiteX3" fmla="*/ 8862647 w 8862647"/>
              <a:gd name="connsiteY3" fmla="*/ 253314 h 1352349"/>
              <a:gd name="connsiteX4" fmla="*/ 8862647 w 8862647"/>
              <a:gd name="connsiteY4" fmla="*/ 1132537 h 1352349"/>
              <a:gd name="connsiteX5" fmla="*/ 8642835 w 8862647"/>
              <a:gd name="connsiteY5" fmla="*/ 1352349 h 1352349"/>
              <a:gd name="connsiteX6" fmla="*/ 219812 w 8862647"/>
              <a:gd name="connsiteY6" fmla="*/ 1352349 h 1352349"/>
              <a:gd name="connsiteX7" fmla="*/ 0 w 8862647"/>
              <a:gd name="connsiteY7" fmla="*/ 1132537 h 1352349"/>
              <a:gd name="connsiteX8" fmla="*/ 0 w 8862647"/>
              <a:gd name="connsiteY8" fmla="*/ 253314 h 1352349"/>
              <a:gd name="connsiteX0" fmla="*/ 0 w 8862647"/>
              <a:gd name="connsiteY0" fmla="*/ 249367 h 1348402"/>
              <a:gd name="connsiteX1" fmla="*/ 219812 w 8862647"/>
              <a:gd name="connsiteY1" fmla="*/ 29555 h 1348402"/>
              <a:gd name="connsiteX2" fmla="*/ 8642835 w 8862647"/>
              <a:gd name="connsiteY2" fmla="*/ 29555 h 1348402"/>
              <a:gd name="connsiteX3" fmla="*/ 8862647 w 8862647"/>
              <a:gd name="connsiteY3" fmla="*/ 249367 h 1348402"/>
              <a:gd name="connsiteX4" fmla="*/ 8862647 w 8862647"/>
              <a:gd name="connsiteY4" fmla="*/ 1128590 h 1348402"/>
              <a:gd name="connsiteX5" fmla="*/ 8642835 w 8862647"/>
              <a:gd name="connsiteY5" fmla="*/ 1348402 h 1348402"/>
              <a:gd name="connsiteX6" fmla="*/ 219812 w 8862647"/>
              <a:gd name="connsiteY6" fmla="*/ 1348402 h 1348402"/>
              <a:gd name="connsiteX7" fmla="*/ 0 w 8862647"/>
              <a:gd name="connsiteY7" fmla="*/ 1128590 h 1348402"/>
              <a:gd name="connsiteX8" fmla="*/ 0 w 8862647"/>
              <a:gd name="connsiteY8" fmla="*/ 249367 h 1348402"/>
              <a:gd name="connsiteX0" fmla="*/ 0 w 8862647"/>
              <a:gd name="connsiteY0" fmla="*/ 249367 h 1348402"/>
              <a:gd name="connsiteX1" fmla="*/ 219812 w 8862647"/>
              <a:gd name="connsiteY1" fmla="*/ 29555 h 1348402"/>
              <a:gd name="connsiteX2" fmla="*/ 8642835 w 8862647"/>
              <a:gd name="connsiteY2" fmla="*/ 29555 h 1348402"/>
              <a:gd name="connsiteX3" fmla="*/ 8862647 w 8862647"/>
              <a:gd name="connsiteY3" fmla="*/ 249367 h 1348402"/>
              <a:gd name="connsiteX4" fmla="*/ 8862647 w 8862647"/>
              <a:gd name="connsiteY4" fmla="*/ 1128590 h 1348402"/>
              <a:gd name="connsiteX5" fmla="*/ 8642835 w 8862647"/>
              <a:gd name="connsiteY5" fmla="*/ 1348402 h 1348402"/>
              <a:gd name="connsiteX6" fmla="*/ 219812 w 8862647"/>
              <a:gd name="connsiteY6" fmla="*/ 1348402 h 1348402"/>
              <a:gd name="connsiteX7" fmla="*/ 0 w 8862647"/>
              <a:gd name="connsiteY7" fmla="*/ 1128590 h 1348402"/>
              <a:gd name="connsiteX8" fmla="*/ 0 w 8862647"/>
              <a:gd name="connsiteY8" fmla="*/ 249367 h 1348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62647" h="1348402">
                <a:moveTo>
                  <a:pt x="0" y="249367"/>
                </a:moveTo>
                <a:cubicBezTo>
                  <a:pt x="0" y="127968"/>
                  <a:pt x="98413" y="29555"/>
                  <a:pt x="219812" y="29555"/>
                </a:cubicBezTo>
                <a:cubicBezTo>
                  <a:pt x="2895601" y="143855"/>
                  <a:pt x="5940668" y="-75953"/>
                  <a:pt x="8642835" y="29555"/>
                </a:cubicBezTo>
                <a:cubicBezTo>
                  <a:pt x="8764234" y="29555"/>
                  <a:pt x="8862647" y="127968"/>
                  <a:pt x="8862647" y="249367"/>
                </a:cubicBezTo>
                <a:cubicBezTo>
                  <a:pt x="8765931" y="683118"/>
                  <a:pt x="8862647" y="835516"/>
                  <a:pt x="8862647" y="1128590"/>
                </a:cubicBezTo>
                <a:cubicBezTo>
                  <a:pt x="8862647" y="1249989"/>
                  <a:pt x="8764234" y="1348402"/>
                  <a:pt x="8642835" y="1348402"/>
                </a:cubicBezTo>
                <a:cubicBezTo>
                  <a:pt x="5843953" y="1260479"/>
                  <a:pt x="2921979" y="1225309"/>
                  <a:pt x="219812" y="1348402"/>
                </a:cubicBezTo>
                <a:cubicBezTo>
                  <a:pt x="98413" y="1348402"/>
                  <a:pt x="0" y="1249989"/>
                  <a:pt x="0" y="1128590"/>
                </a:cubicBezTo>
                <a:cubicBezTo>
                  <a:pt x="114300" y="853100"/>
                  <a:pt x="0" y="542441"/>
                  <a:pt x="0" y="249367"/>
                </a:cubicBezTo>
                <a:close/>
              </a:path>
            </a:pathLst>
          </a:custGeom>
          <a:solidFill>
            <a:schemeClr val="bg1"/>
          </a:solidFill>
          <a:ln w="5715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lumMod val="85000"/>
                    <a:lumOff val="15000"/>
                  </a:schemeClr>
                </a:solidFill>
                <a:latin typeface="Cambria" panose="02040503050406030204" pitchFamily="18" charset="0"/>
                <a:ea typeface="Cambria" panose="02040503050406030204" pitchFamily="18" charset="0"/>
              </a:rPr>
              <a:t>  </a:t>
            </a:r>
            <a:r>
              <a:rPr lang="en-US" sz="4000" b="1" dirty="0" err="1">
                <a:solidFill>
                  <a:schemeClr val="tx1">
                    <a:lumMod val="85000"/>
                    <a:lumOff val="15000"/>
                  </a:schemeClr>
                </a:solidFill>
                <a:latin typeface="Cambria" panose="02040503050406030204" pitchFamily="18" charset="0"/>
                <a:ea typeface="Cambria" panose="02040503050406030204" pitchFamily="18" charset="0"/>
              </a:rPr>
              <a:t>Quan</a:t>
            </a:r>
            <a:r>
              <a:rPr lang="en-US" sz="4000" b="1" dirty="0">
                <a:solidFill>
                  <a:schemeClr val="tx1">
                    <a:lumMod val="85000"/>
                    <a:lumOff val="15000"/>
                  </a:schemeClr>
                </a:solidFill>
                <a:latin typeface="Cambria" panose="02040503050406030204" pitchFamily="18" charset="0"/>
                <a:ea typeface="Cambria" panose="02040503050406030204" pitchFamily="18" charset="0"/>
              </a:rPr>
              <a:t> </a:t>
            </a:r>
            <a:r>
              <a:rPr lang="en-US" sz="4000" b="1" dirty="0" err="1">
                <a:solidFill>
                  <a:schemeClr val="tx1">
                    <a:lumMod val="85000"/>
                    <a:lumOff val="15000"/>
                  </a:schemeClr>
                </a:solidFill>
                <a:latin typeface="Cambria" panose="02040503050406030204" pitchFamily="18" charset="0"/>
                <a:ea typeface="Cambria" panose="02040503050406030204" pitchFamily="18" charset="0"/>
              </a:rPr>
              <a:t>sát</a:t>
            </a:r>
            <a:r>
              <a:rPr lang="en-US" sz="4000" b="1" dirty="0">
                <a:solidFill>
                  <a:schemeClr val="tx1">
                    <a:lumMod val="85000"/>
                    <a:lumOff val="15000"/>
                  </a:schemeClr>
                </a:solidFill>
                <a:latin typeface="Cambria" panose="02040503050406030204" pitchFamily="18" charset="0"/>
                <a:ea typeface="Cambria" panose="02040503050406030204" pitchFamily="18" charset="0"/>
              </a:rPr>
              <a:t>      </a:t>
            </a:r>
          </a:p>
          <a:p>
            <a:pPr algn="ctr"/>
            <a:r>
              <a:rPr lang="en-US" sz="4000" b="1" dirty="0">
                <a:solidFill>
                  <a:schemeClr val="tx1">
                    <a:lumMod val="85000"/>
                    <a:lumOff val="15000"/>
                  </a:schemeClr>
                </a:solidFill>
                <a:latin typeface="Cambria" panose="02040503050406030204" pitchFamily="18" charset="0"/>
                <a:ea typeface="Cambria" panose="02040503050406030204" pitchFamily="18" charset="0"/>
              </a:rPr>
              <a:t>    </a:t>
            </a:r>
            <a:r>
              <a:rPr lang="en-US" sz="4000" b="1" dirty="0" err="1">
                <a:solidFill>
                  <a:schemeClr val="tx1">
                    <a:lumMod val="85000"/>
                    <a:lumOff val="15000"/>
                  </a:schemeClr>
                </a:solidFill>
                <a:latin typeface="Cambria" panose="02040503050406030204" pitchFamily="18" charset="0"/>
                <a:ea typeface="Cambria" panose="02040503050406030204" pitchFamily="18" charset="0"/>
              </a:rPr>
              <a:t>hình</a:t>
            </a:r>
            <a:r>
              <a:rPr lang="en-US" sz="4000" b="1" dirty="0">
                <a:solidFill>
                  <a:schemeClr val="tx1">
                    <a:lumMod val="85000"/>
                    <a:lumOff val="15000"/>
                  </a:schemeClr>
                </a:solidFill>
                <a:latin typeface="Cambria" panose="02040503050406030204" pitchFamily="18" charset="0"/>
                <a:ea typeface="Cambria" panose="02040503050406030204" pitchFamily="18" charset="0"/>
              </a:rPr>
              <a:t> 5</a:t>
            </a:r>
          </a:p>
        </p:txBody>
      </p:sp>
      <p:pic>
        <p:nvPicPr>
          <p:cNvPr id="5" name="Picture 4"/>
          <p:cNvPicPr>
            <a:picLocks noChangeAspect="1"/>
          </p:cNvPicPr>
          <p:nvPr/>
        </p:nvPicPr>
        <p:blipFill>
          <a:blip r:embed="rId2">
            <a:extLst>
              <a:ext uri="{BEBA8EAE-BF5A-486C-A8C5-ECC9F3942E4B}">
                <a14:imgProps xmlns:a14="http://schemas.microsoft.com/office/drawing/2010/main">
                  <a14:imgLayer r:embed="rId3">
                    <a14:imgEffect>
                      <a14:backgroundRemoval t="9689" b="100000" l="9880" r="89820">
                        <a14:foregroundMark x1="58383" y1="77855" x2="53293" y2="89273"/>
                        <a14:foregroundMark x1="41617" y1="88927" x2="34731" y2="99308"/>
                        <a14:foregroundMark x1="35629" y1="86505" x2="28743" y2="98962"/>
                        <a14:foregroundMark x1="32036" y1="85813" x2="29042" y2="91349"/>
                      </a14:backgroundRemoval>
                    </a14:imgEffect>
                  </a14:imgLayer>
                </a14:imgProps>
              </a:ext>
              <a:ext uri="{28A0092B-C50C-407E-A947-70E740481C1C}">
                <a14:useLocalDpi xmlns:a14="http://schemas.microsoft.com/office/drawing/2010/main" val="0"/>
              </a:ext>
            </a:extLst>
          </a:blip>
          <a:stretch>
            <a:fillRect/>
          </a:stretch>
        </p:blipFill>
        <p:spPr>
          <a:xfrm>
            <a:off x="-283893" y="391124"/>
            <a:ext cx="1613068" cy="1395739"/>
          </a:xfrm>
          <a:prstGeom prst="rect">
            <a:avLst/>
          </a:prstGeom>
        </p:spPr>
      </p:pic>
      <p:pic>
        <p:nvPicPr>
          <p:cNvPr id="3" name="Picture 2"/>
          <p:cNvPicPr>
            <a:picLocks noChangeAspect="1"/>
          </p:cNvPicPr>
          <p:nvPr/>
        </p:nvPicPr>
        <p:blipFill>
          <a:blip r:embed="rId4"/>
          <a:stretch>
            <a:fillRect/>
          </a:stretch>
        </p:blipFill>
        <p:spPr>
          <a:xfrm>
            <a:off x="3586481" y="371957"/>
            <a:ext cx="8361679" cy="5104283"/>
          </a:xfrm>
          <a:prstGeom prst="rect">
            <a:avLst/>
          </a:prstGeom>
          <a:ln w="57150" cap="sq">
            <a:solidFill>
              <a:srgbClr val="000000"/>
            </a:solidFill>
            <a:prstDash val="solid"/>
            <a:miter lim="800000"/>
          </a:ln>
          <a:effectLst>
            <a:outerShdw blurRad="50800" dist="38100" dir="2700000" algn="tl" rotWithShape="0">
              <a:srgbClr val="000000">
                <a:alpha val="43000"/>
              </a:srgbClr>
            </a:outerShdw>
          </a:effectLst>
        </p:spPr>
      </p:pic>
      <p:sp>
        <p:nvSpPr>
          <p:cNvPr id="8" name="TextBox 7"/>
          <p:cNvSpPr txBox="1"/>
          <p:nvPr/>
        </p:nvSpPr>
        <p:spPr>
          <a:xfrm>
            <a:off x="1472428" y="5628640"/>
            <a:ext cx="10243702" cy="1077218"/>
          </a:xfrm>
          <a:prstGeom prst="rect">
            <a:avLst/>
          </a:prstGeom>
          <a:solidFill>
            <a:srgbClr val="0070C0"/>
          </a:solidFill>
          <a:ln w="38100">
            <a:solidFill>
              <a:schemeClr val="bg2">
                <a:lumMod val="10000"/>
              </a:schemeClr>
            </a:solidFill>
          </a:ln>
        </p:spPr>
        <p:txBody>
          <a:bodyPr wrap="none" rtlCol="0">
            <a:spAutoFit/>
          </a:bodyPr>
          <a:lstStyle/>
          <a:p>
            <a:pPr marL="285750" indent="-285750">
              <a:buFontTx/>
              <a:buChar char="-"/>
            </a:pPr>
            <a:r>
              <a:rPr lang="en-US" sz="3200" dirty="0" err="1">
                <a:solidFill>
                  <a:schemeClr val="bg1"/>
                </a:solidFill>
                <a:latin typeface="Cambria" panose="02040503050406030204" pitchFamily="18" charset="0"/>
                <a:ea typeface="Cambria" panose="02040503050406030204" pitchFamily="18" charset="0"/>
              </a:rPr>
              <a:t>Hãy</a:t>
            </a:r>
            <a:r>
              <a:rPr lang="en-US" sz="3200" dirty="0">
                <a:solidFill>
                  <a:schemeClr val="bg1"/>
                </a:solidFill>
                <a:latin typeface="Cambria" panose="02040503050406030204" pitchFamily="18" charset="0"/>
                <a:ea typeface="Cambria" panose="02040503050406030204" pitchFamily="18" charset="0"/>
              </a:rPr>
              <a:t> </a:t>
            </a:r>
            <a:r>
              <a:rPr lang="en-US" sz="3200" dirty="0" err="1">
                <a:solidFill>
                  <a:schemeClr val="bg1"/>
                </a:solidFill>
                <a:latin typeface="Cambria" panose="02040503050406030204" pitchFamily="18" charset="0"/>
                <a:ea typeface="Cambria" panose="02040503050406030204" pitchFamily="18" charset="0"/>
              </a:rPr>
              <a:t>chỉ</a:t>
            </a:r>
            <a:r>
              <a:rPr lang="en-US" sz="3200" dirty="0">
                <a:solidFill>
                  <a:schemeClr val="bg1"/>
                </a:solidFill>
                <a:latin typeface="Cambria" panose="02040503050406030204" pitchFamily="18" charset="0"/>
                <a:ea typeface="Cambria" panose="02040503050406030204" pitchFamily="18" charset="0"/>
              </a:rPr>
              <a:t> </a:t>
            </a:r>
            <a:r>
              <a:rPr lang="en-US" sz="3200" dirty="0" err="1">
                <a:solidFill>
                  <a:schemeClr val="bg1"/>
                </a:solidFill>
                <a:latin typeface="Cambria" panose="02040503050406030204" pitchFamily="18" charset="0"/>
                <a:ea typeface="Cambria" panose="02040503050406030204" pitchFamily="18" charset="0"/>
              </a:rPr>
              <a:t>ra</a:t>
            </a:r>
            <a:r>
              <a:rPr lang="en-US" sz="3200" dirty="0">
                <a:solidFill>
                  <a:schemeClr val="bg1"/>
                </a:solidFill>
                <a:latin typeface="Cambria" panose="02040503050406030204" pitchFamily="18" charset="0"/>
                <a:ea typeface="Cambria" panose="02040503050406030204" pitchFamily="18" charset="0"/>
              </a:rPr>
              <a:t> </a:t>
            </a:r>
            <a:r>
              <a:rPr lang="en-US" sz="3200" dirty="0" err="1">
                <a:solidFill>
                  <a:schemeClr val="bg1"/>
                </a:solidFill>
                <a:latin typeface="Cambria" panose="02040503050406030204" pitchFamily="18" charset="0"/>
                <a:ea typeface="Cambria" panose="02040503050406030204" pitchFamily="18" charset="0"/>
              </a:rPr>
              <a:t>các</a:t>
            </a:r>
            <a:r>
              <a:rPr lang="en-US" sz="3200" dirty="0">
                <a:solidFill>
                  <a:schemeClr val="bg1"/>
                </a:solidFill>
                <a:latin typeface="Cambria" panose="02040503050406030204" pitchFamily="18" charset="0"/>
                <a:ea typeface="Cambria" panose="02040503050406030204" pitchFamily="18" charset="0"/>
              </a:rPr>
              <a:t> </a:t>
            </a:r>
            <a:r>
              <a:rPr lang="en-US" sz="3200" dirty="0" err="1">
                <a:solidFill>
                  <a:schemeClr val="bg1"/>
                </a:solidFill>
                <a:latin typeface="Cambria" panose="02040503050406030204" pitchFamily="18" charset="0"/>
                <a:ea typeface="Cambria" panose="02040503050406030204" pitchFamily="18" charset="0"/>
              </a:rPr>
              <a:t>nguyên</a:t>
            </a:r>
            <a:r>
              <a:rPr lang="en-US" sz="3200" dirty="0">
                <a:solidFill>
                  <a:schemeClr val="bg1"/>
                </a:solidFill>
                <a:latin typeface="Cambria" panose="02040503050406030204" pitchFamily="18" charset="0"/>
                <a:ea typeface="Cambria" panose="02040503050406030204" pitchFamily="18" charset="0"/>
              </a:rPr>
              <a:t> </a:t>
            </a:r>
            <a:r>
              <a:rPr lang="en-US" sz="3200" dirty="0" err="1">
                <a:solidFill>
                  <a:schemeClr val="bg1"/>
                </a:solidFill>
                <a:latin typeface="Cambria" panose="02040503050406030204" pitchFamily="18" charset="0"/>
                <a:ea typeface="Cambria" panose="02040503050406030204" pitchFamily="18" charset="0"/>
              </a:rPr>
              <a:t>nhân</a:t>
            </a:r>
            <a:r>
              <a:rPr lang="en-US" sz="3200" dirty="0">
                <a:solidFill>
                  <a:schemeClr val="bg1"/>
                </a:solidFill>
                <a:latin typeface="Cambria" panose="02040503050406030204" pitchFamily="18" charset="0"/>
                <a:ea typeface="Cambria" panose="02040503050406030204" pitchFamily="18" charset="0"/>
              </a:rPr>
              <a:t> </a:t>
            </a:r>
            <a:r>
              <a:rPr lang="en-US" sz="3200" dirty="0" err="1">
                <a:solidFill>
                  <a:schemeClr val="bg1"/>
                </a:solidFill>
                <a:latin typeface="Cambria" panose="02040503050406030204" pitchFamily="18" charset="0"/>
                <a:ea typeface="Cambria" panose="02040503050406030204" pitchFamily="18" charset="0"/>
              </a:rPr>
              <a:t>gây</a:t>
            </a:r>
            <a:r>
              <a:rPr lang="en-US" sz="3200" dirty="0">
                <a:solidFill>
                  <a:schemeClr val="bg1"/>
                </a:solidFill>
                <a:latin typeface="Cambria" panose="02040503050406030204" pitchFamily="18" charset="0"/>
                <a:ea typeface="Cambria" panose="02040503050406030204" pitchFamily="18" charset="0"/>
              </a:rPr>
              <a:t> ô </a:t>
            </a:r>
            <a:r>
              <a:rPr lang="en-US" sz="3200" dirty="0" err="1">
                <a:solidFill>
                  <a:schemeClr val="bg1"/>
                </a:solidFill>
                <a:latin typeface="Cambria" panose="02040503050406030204" pitchFamily="18" charset="0"/>
                <a:ea typeface="Cambria" panose="02040503050406030204" pitchFamily="18" charset="0"/>
              </a:rPr>
              <a:t>nhiễm</a:t>
            </a:r>
            <a:r>
              <a:rPr lang="en-US" sz="3200" dirty="0">
                <a:solidFill>
                  <a:schemeClr val="bg1"/>
                </a:solidFill>
                <a:latin typeface="Cambria" panose="02040503050406030204" pitchFamily="18" charset="0"/>
                <a:ea typeface="Cambria" panose="02040503050406030204" pitchFamily="18" charset="0"/>
              </a:rPr>
              <a:t> </a:t>
            </a:r>
            <a:r>
              <a:rPr lang="en-US" sz="3200" dirty="0" err="1">
                <a:solidFill>
                  <a:schemeClr val="bg1"/>
                </a:solidFill>
                <a:latin typeface="Cambria" panose="02040503050406030204" pitchFamily="18" charset="0"/>
                <a:ea typeface="Cambria" panose="02040503050406030204" pitchFamily="18" charset="0"/>
              </a:rPr>
              <a:t>không</a:t>
            </a:r>
            <a:r>
              <a:rPr lang="en-US" sz="3200" dirty="0">
                <a:solidFill>
                  <a:schemeClr val="bg1"/>
                </a:solidFill>
                <a:latin typeface="Cambria" panose="02040503050406030204" pitchFamily="18" charset="0"/>
                <a:ea typeface="Cambria" panose="02040503050406030204" pitchFamily="18" charset="0"/>
              </a:rPr>
              <a:t> </a:t>
            </a:r>
            <a:r>
              <a:rPr lang="en-US" sz="3200" dirty="0" err="1">
                <a:solidFill>
                  <a:schemeClr val="bg1"/>
                </a:solidFill>
                <a:latin typeface="Cambria" panose="02040503050406030204" pitchFamily="18" charset="0"/>
                <a:ea typeface="Cambria" panose="02040503050406030204" pitchFamily="18" charset="0"/>
              </a:rPr>
              <a:t>khí</a:t>
            </a:r>
            <a:r>
              <a:rPr lang="en-US" sz="3200" dirty="0">
                <a:solidFill>
                  <a:schemeClr val="bg1"/>
                </a:solidFill>
                <a:latin typeface="Cambria" panose="02040503050406030204" pitchFamily="18" charset="0"/>
                <a:ea typeface="Cambria" panose="02040503050406030204" pitchFamily="18" charset="0"/>
              </a:rPr>
              <a:t>.</a:t>
            </a:r>
          </a:p>
          <a:p>
            <a:pPr marL="285750" indent="-285750">
              <a:buFontTx/>
              <a:buChar char="-"/>
            </a:pPr>
            <a:r>
              <a:rPr lang="en-US" sz="3200" dirty="0" err="1">
                <a:solidFill>
                  <a:schemeClr val="bg1"/>
                </a:solidFill>
                <a:latin typeface="Cambria" panose="02040503050406030204" pitchFamily="18" charset="0"/>
                <a:ea typeface="Cambria" panose="02040503050406030204" pitchFamily="18" charset="0"/>
              </a:rPr>
              <a:t>Các</a:t>
            </a:r>
            <a:r>
              <a:rPr lang="en-US" sz="3200" dirty="0">
                <a:solidFill>
                  <a:schemeClr val="bg1"/>
                </a:solidFill>
                <a:latin typeface="Cambria" panose="02040503050406030204" pitchFamily="18" charset="0"/>
                <a:ea typeface="Cambria" panose="02040503050406030204" pitchFamily="18" charset="0"/>
              </a:rPr>
              <a:t> </a:t>
            </a:r>
            <a:r>
              <a:rPr lang="en-US" sz="3200" dirty="0" err="1">
                <a:solidFill>
                  <a:schemeClr val="bg1"/>
                </a:solidFill>
                <a:latin typeface="Cambria" panose="02040503050406030204" pitchFamily="18" charset="0"/>
                <a:ea typeface="Cambria" panose="02040503050406030204" pitchFamily="18" charset="0"/>
              </a:rPr>
              <a:t>nguyên</a:t>
            </a:r>
            <a:r>
              <a:rPr lang="en-US" sz="3200" dirty="0">
                <a:solidFill>
                  <a:schemeClr val="bg1"/>
                </a:solidFill>
                <a:latin typeface="Cambria" panose="02040503050406030204" pitchFamily="18" charset="0"/>
                <a:ea typeface="Cambria" panose="02040503050406030204" pitchFamily="18" charset="0"/>
              </a:rPr>
              <a:t> </a:t>
            </a:r>
            <a:r>
              <a:rPr lang="en-US" sz="3200" dirty="0" err="1">
                <a:solidFill>
                  <a:schemeClr val="bg1"/>
                </a:solidFill>
                <a:latin typeface="Cambria" panose="02040503050406030204" pitchFamily="18" charset="0"/>
                <a:ea typeface="Cambria" panose="02040503050406030204" pitchFamily="18" charset="0"/>
              </a:rPr>
              <a:t>nhân</a:t>
            </a:r>
            <a:r>
              <a:rPr lang="en-US" sz="3200" dirty="0">
                <a:solidFill>
                  <a:schemeClr val="bg1"/>
                </a:solidFill>
                <a:latin typeface="Cambria" panose="02040503050406030204" pitchFamily="18" charset="0"/>
                <a:ea typeface="Cambria" panose="02040503050406030204" pitchFamily="18" charset="0"/>
              </a:rPr>
              <a:t> </a:t>
            </a:r>
            <a:r>
              <a:rPr lang="en-US" sz="3200" dirty="0" err="1">
                <a:solidFill>
                  <a:schemeClr val="bg1"/>
                </a:solidFill>
                <a:latin typeface="Cambria" panose="02040503050406030204" pitchFamily="18" charset="0"/>
                <a:ea typeface="Cambria" panose="02040503050406030204" pitchFamily="18" charset="0"/>
              </a:rPr>
              <a:t>trên</a:t>
            </a:r>
            <a:r>
              <a:rPr lang="en-US" sz="3200" dirty="0">
                <a:solidFill>
                  <a:schemeClr val="bg1"/>
                </a:solidFill>
                <a:latin typeface="Cambria" panose="02040503050406030204" pitchFamily="18" charset="0"/>
                <a:ea typeface="Cambria" panose="02040503050406030204" pitchFamily="18" charset="0"/>
              </a:rPr>
              <a:t> do con </a:t>
            </a:r>
            <a:r>
              <a:rPr lang="en-US" sz="3200" dirty="0" err="1">
                <a:solidFill>
                  <a:schemeClr val="bg1"/>
                </a:solidFill>
                <a:latin typeface="Cambria" panose="02040503050406030204" pitchFamily="18" charset="0"/>
                <a:ea typeface="Cambria" panose="02040503050406030204" pitchFamily="18" charset="0"/>
              </a:rPr>
              <a:t>người</a:t>
            </a:r>
            <a:r>
              <a:rPr lang="en-US" sz="3200" dirty="0">
                <a:solidFill>
                  <a:schemeClr val="bg1"/>
                </a:solidFill>
                <a:latin typeface="Cambria" panose="02040503050406030204" pitchFamily="18" charset="0"/>
                <a:ea typeface="Cambria" panose="02040503050406030204" pitchFamily="18" charset="0"/>
              </a:rPr>
              <a:t> hay </a:t>
            </a:r>
            <a:r>
              <a:rPr lang="en-US" sz="3200" dirty="0" err="1">
                <a:solidFill>
                  <a:schemeClr val="bg1"/>
                </a:solidFill>
                <a:latin typeface="Cambria" panose="02040503050406030204" pitchFamily="18" charset="0"/>
                <a:ea typeface="Cambria" panose="02040503050406030204" pitchFamily="18" charset="0"/>
              </a:rPr>
              <a:t>tự</a:t>
            </a:r>
            <a:r>
              <a:rPr lang="en-US" sz="3200" dirty="0">
                <a:solidFill>
                  <a:schemeClr val="bg1"/>
                </a:solidFill>
                <a:latin typeface="Cambria" panose="02040503050406030204" pitchFamily="18" charset="0"/>
                <a:ea typeface="Cambria" panose="02040503050406030204" pitchFamily="18" charset="0"/>
              </a:rPr>
              <a:t> </a:t>
            </a:r>
            <a:r>
              <a:rPr lang="en-US" sz="3200" dirty="0" err="1">
                <a:solidFill>
                  <a:schemeClr val="bg1"/>
                </a:solidFill>
                <a:latin typeface="Cambria" panose="02040503050406030204" pitchFamily="18" charset="0"/>
                <a:ea typeface="Cambria" panose="02040503050406030204" pitchFamily="18" charset="0"/>
              </a:rPr>
              <a:t>nhiên</a:t>
            </a:r>
            <a:r>
              <a:rPr lang="en-US" sz="3200" dirty="0">
                <a:solidFill>
                  <a:schemeClr val="bg1"/>
                </a:solidFill>
                <a:latin typeface="Cambria" panose="02040503050406030204" pitchFamily="18" charset="0"/>
                <a:ea typeface="Cambria" panose="02040503050406030204" pitchFamily="18" charset="0"/>
              </a:rPr>
              <a:t> </a:t>
            </a:r>
            <a:r>
              <a:rPr lang="en-US" sz="3200" dirty="0" err="1">
                <a:solidFill>
                  <a:schemeClr val="bg1"/>
                </a:solidFill>
                <a:latin typeface="Cambria" panose="02040503050406030204" pitchFamily="18" charset="0"/>
                <a:ea typeface="Cambria" panose="02040503050406030204" pitchFamily="18" charset="0"/>
              </a:rPr>
              <a:t>gây</a:t>
            </a:r>
            <a:r>
              <a:rPr lang="en-US" sz="3200" dirty="0">
                <a:solidFill>
                  <a:schemeClr val="bg1"/>
                </a:solidFill>
                <a:latin typeface="Cambria" panose="02040503050406030204" pitchFamily="18" charset="0"/>
                <a:ea typeface="Cambria" panose="02040503050406030204" pitchFamily="18" charset="0"/>
              </a:rPr>
              <a:t> </a:t>
            </a:r>
            <a:r>
              <a:rPr lang="en-US" sz="3200" dirty="0" err="1">
                <a:solidFill>
                  <a:schemeClr val="bg1"/>
                </a:solidFill>
                <a:latin typeface="Cambria" panose="02040503050406030204" pitchFamily="18" charset="0"/>
                <a:ea typeface="Cambria" panose="02040503050406030204" pitchFamily="18" charset="0"/>
              </a:rPr>
              <a:t>ra</a:t>
            </a:r>
            <a:r>
              <a:rPr lang="en-US" sz="3200" dirty="0">
                <a:solidFill>
                  <a:schemeClr val="bg1"/>
                </a:solidFill>
                <a:latin typeface="Cambria" panose="02040503050406030204" pitchFamily="18" charset="0"/>
                <a:ea typeface="Cambria" panose="02040503050406030204" pitchFamily="18" charset="0"/>
              </a:rPr>
              <a:t>?</a:t>
            </a:r>
          </a:p>
        </p:txBody>
      </p:sp>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3893" y="4124143"/>
            <a:ext cx="4236720" cy="1504497"/>
          </a:xfrm>
          <a:prstGeom prst="rect">
            <a:avLst/>
          </a:prstGeom>
        </p:spPr>
      </p:pic>
    </p:spTree>
    <p:extLst>
      <p:ext uri="{BB962C8B-B14F-4D97-AF65-F5344CB8AC3E}">
        <p14:creationId xmlns:p14="http://schemas.microsoft.com/office/powerpoint/2010/main" val="2326339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randombar(horizontal)">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 calcmode="lin" valueType="num">
                                      <p:cBhvr additive="base">
                                        <p:cTn id="20" dur="500" fill="hold"/>
                                        <p:tgtEl>
                                          <p:spTgt spid="8"/>
                                        </p:tgtEl>
                                        <p:attrNameLst>
                                          <p:attrName>ppt_x</p:attrName>
                                        </p:attrNameLst>
                                      </p:cBhvr>
                                      <p:tavLst>
                                        <p:tav tm="0">
                                          <p:val>
                                            <p:strVal val="#ppt_x"/>
                                          </p:val>
                                        </p:tav>
                                        <p:tav tm="100000">
                                          <p:val>
                                            <p:strVal val="#ppt_x"/>
                                          </p:val>
                                        </p:tav>
                                      </p:tavLst>
                                    </p:anim>
                                    <p:anim calcmode="lin" valueType="num">
                                      <p:cBhvr additive="base">
                                        <p:cTn id="21"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452880" y="300837"/>
            <a:ext cx="9408160" cy="5287163"/>
          </a:xfrm>
          <a:prstGeom prst="rect">
            <a:avLst/>
          </a:prstGeom>
          <a:solidFill>
            <a:schemeClr val="tx1">
              <a:lumMod val="85000"/>
              <a:lumOff val="15000"/>
            </a:schemeClr>
          </a:solidFill>
          <a:ln w="57150" cap="sq">
            <a:solidFill>
              <a:schemeClr val="bg1"/>
            </a:solidFill>
            <a:prstDash val="solid"/>
            <a:miter lim="800000"/>
          </a:ln>
          <a:effectLst>
            <a:outerShdw blurRad="50800" dist="38100" dir="2700000" algn="tl" rotWithShape="0">
              <a:srgbClr val="000000">
                <a:alpha val="43000"/>
              </a:srgbClr>
            </a:outerShdw>
          </a:effectLst>
        </p:spPr>
      </p:pic>
      <p:sp>
        <p:nvSpPr>
          <p:cNvPr id="4" name="Rounded Rectangle 3"/>
          <p:cNvSpPr/>
          <p:nvPr/>
        </p:nvSpPr>
        <p:spPr>
          <a:xfrm>
            <a:off x="1127461" y="5801360"/>
            <a:ext cx="10058999" cy="914400"/>
          </a:xfrm>
          <a:custGeom>
            <a:avLst/>
            <a:gdLst>
              <a:gd name="connsiteX0" fmla="*/ 0 w 8862647"/>
              <a:gd name="connsiteY0" fmla="*/ 219812 h 1318847"/>
              <a:gd name="connsiteX1" fmla="*/ 219812 w 8862647"/>
              <a:gd name="connsiteY1" fmla="*/ 0 h 1318847"/>
              <a:gd name="connsiteX2" fmla="*/ 8642835 w 8862647"/>
              <a:gd name="connsiteY2" fmla="*/ 0 h 1318847"/>
              <a:gd name="connsiteX3" fmla="*/ 8862647 w 8862647"/>
              <a:gd name="connsiteY3" fmla="*/ 219812 h 1318847"/>
              <a:gd name="connsiteX4" fmla="*/ 8862647 w 8862647"/>
              <a:gd name="connsiteY4" fmla="*/ 1099035 h 1318847"/>
              <a:gd name="connsiteX5" fmla="*/ 8642835 w 8862647"/>
              <a:gd name="connsiteY5" fmla="*/ 1318847 h 1318847"/>
              <a:gd name="connsiteX6" fmla="*/ 219812 w 8862647"/>
              <a:gd name="connsiteY6" fmla="*/ 1318847 h 1318847"/>
              <a:gd name="connsiteX7" fmla="*/ 0 w 8862647"/>
              <a:gd name="connsiteY7" fmla="*/ 1099035 h 1318847"/>
              <a:gd name="connsiteX8" fmla="*/ 0 w 8862647"/>
              <a:gd name="connsiteY8" fmla="*/ 219812 h 1318847"/>
              <a:gd name="connsiteX0" fmla="*/ 0 w 8862647"/>
              <a:gd name="connsiteY0" fmla="*/ 219812 h 1318847"/>
              <a:gd name="connsiteX1" fmla="*/ 219812 w 8862647"/>
              <a:gd name="connsiteY1" fmla="*/ 0 h 1318847"/>
              <a:gd name="connsiteX2" fmla="*/ 8642835 w 8862647"/>
              <a:gd name="connsiteY2" fmla="*/ 0 h 1318847"/>
              <a:gd name="connsiteX3" fmla="*/ 8862647 w 8862647"/>
              <a:gd name="connsiteY3" fmla="*/ 219812 h 1318847"/>
              <a:gd name="connsiteX4" fmla="*/ 8862647 w 8862647"/>
              <a:gd name="connsiteY4" fmla="*/ 1099035 h 1318847"/>
              <a:gd name="connsiteX5" fmla="*/ 8642835 w 8862647"/>
              <a:gd name="connsiteY5" fmla="*/ 1318847 h 1318847"/>
              <a:gd name="connsiteX6" fmla="*/ 219812 w 8862647"/>
              <a:gd name="connsiteY6" fmla="*/ 1318847 h 1318847"/>
              <a:gd name="connsiteX7" fmla="*/ 0 w 8862647"/>
              <a:gd name="connsiteY7" fmla="*/ 1099035 h 1318847"/>
              <a:gd name="connsiteX8" fmla="*/ 0 w 8862647"/>
              <a:gd name="connsiteY8" fmla="*/ 219812 h 1318847"/>
              <a:gd name="connsiteX0" fmla="*/ 0 w 8862647"/>
              <a:gd name="connsiteY0" fmla="*/ 253314 h 1352349"/>
              <a:gd name="connsiteX1" fmla="*/ 219812 w 8862647"/>
              <a:gd name="connsiteY1" fmla="*/ 33502 h 1352349"/>
              <a:gd name="connsiteX2" fmla="*/ 8642835 w 8862647"/>
              <a:gd name="connsiteY2" fmla="*/ 33502 h 1352349"/>
              <a:gd name="connsiteX3" fmla="*/ 8862647 w 8862647"/>
              <a:gd name="connsiteY3" fmla="*/ 253314 h 1352349"/>
              <a:gd name="connsiteX4" fmla="*/ 8862647 w 8862647"/>
              <a:gd name="connsiteY4" fmla="*/ 1132537 h 1352349"/>
              <a:gd name="connsiteX5" fmla="*/ 8642835 w 8862647"/>
              <a:gd name="connsiteY5" fmla="*/ 1352349 h 1352349"/>
              <a:gd name="connsiteX6" fmla="*/ 219812 w 8862647"/>
              <a:gd name="connsiteY6" fmla="*/ 1352349 h 1352349"/>
              <a:gd name="connsiteX7" fmla="*/ 0 w 8862647"/>
              <a:gd name="connsiteY7" fmla="*/ 1132537 h 1352349"/>
              <a:gd name="connsiteX8" fmla="*/ 0 w 8862647"/>
              <a:gd name="connsiteY8" fmla="*/ 253314 h 1352349"/>
              <a:gd name="connsiteX0" fmla="*/ 0 w 8862647"/>
              <a:gd name="connsiteY0" fmla="*/ 253314 h 1352349"/>
              <a:gd name="connsiteX1" fmla="*/ 219812 w 8862647"/>
              <a:gd name="connsiteY1" fmla="*/ 33502 h 1352349"/>
              <a:gd name="connsiteX2" fmla="*/ 8642835 w 8862647"/>
              <a:gd name="connsiteY2" fmla="*/ 33502 h 1352349"/>
              <a:gd name="connsiteX3" fmla="*/ 8862647 w 8862647"/>
              <a:gd name="connsiteY3" fmla="*/ 253314 h 1352349"/>
              <a:gd name="connsiteX4" fmla="*/ 8862647 w 8862647"/>
              <a:gd name="connsiteY4" fmla="*/ 1132537 h 1352349"/>
              <a:gd name="connsiteX5" fmla="*/ 8642835 w 8862647"/>
              <a:gd name="connsiteY5" fmla="*/ 1352349 h 1352349"/>
              <a:gd name="connsiteX6" fmla="*/ 219812 w 8862647"/>
              <a:gd name="connsiteY6" fmla="*/ 1352349 h 1352349"/>
              <a:gd name="connsiteX7" fmla="*/ 0 w 8862647"/>
              <a:gd name="connsiteY7" fmla="*/ 1132537 h 1352349"/>
              <a:gd name="connsiteX8" fmla="*/ 0 w 8862647"/>
              <a:gd name="connsiteY8" fmla="*/ 253314 h 1352349"/>
              <a:gd name="connsiteX0" fmla="*/ 0 w 8862647"/>
              <a:gd name="connsiteY0" fmla="*/ 253314 h 1352349"/>
              <a:gd name="connsiteX1" fmla="*/ 219812 w 8862647"/>
              <a:gd name="connsiteY1" fmla="*/ 33502 h 1352349"/>
              <a:gd name="connsiteX2" fmla="*/ 8642835 w 8862647"/>
              <a:gd name="connsiteY2" fmla="*/ 33502 h 1352349"/>
              <a:gd name="connsiteX3" fmla="*/ 8862647 w 8862647"/>
              <a:gd name="connsiteY3" fmla="*/ 253314 h 1352349"/>
              <a:gd name="connsiteX4" fmla="*/ 8862647 w 8862647"/>
              <a:gd name="connsiteY4" fmla="*/ 1132537 h 1352349"/>
              <a:gd name="connsiteX5" fmla="*/ 8642835 w 8862647"/>
              <a:gd name="connsiteY5" fmla="*/ 1352349 h 1352349"/>
              <a:gd name="connsiteX6" fmla="*/ 219812 w 8862647"/>
              <a:gd name="connsiteY6" fmla="*/ 1352349 h 1352349"/>
              <a:gd name="connsiteX7" fmla="*/ 0 w 8862647"/>
              <a:gd name="connsiteY7" fmla="*/ 1132537 h 1352349"/>
              <a:gd name="connsiteX8" fmla="*/ 0 w 8862647"/>
              <a:gd name="connsiteY8" fmla="*/ 253314 h 1352349"/>
              <a:gd name="connsiteX0" fmla="*/ 0 w 8862647"/>
              <a:gd name="connsiteY0" fmla="*/ 253314 h 1352349"/>
              <a:gd name="connsiteX1" fmla="*/ 219812 w 8862647"/>
              <a:gd name="connsiteY1" fmla="*/ 33502 h 1352349"/>
              <a:gd name="connsiteX2" fmla="*/ 8642835 w 8862647"/>
              <a:gd name="connsiteY2" fmla="*/ 33502 h 1352349"/>
              <a:gd name="connsiteX3" fmla="*/ 8862647 w 8862647"/>
              <a:gd name="connsiteY3" fmla="*/ 253314 h 1352349"/>
              <a:gd name="connsiteX4" fmla="*/ 8862647 w 8862647"/>
              <a:gd name="connsiteY4" fmla="*/ 1132537 h 1352349"/>
              <a:gd name="connsiteX5" fmla="*/ 8642835 w 8862647"/>
              <a:gd name="connsiteY5" fmla="*/ 1352349 h 1352349"/>
              <a:gd name="connsiteX6" fmla="*/ 219812 w 8862647"/>
              <a:gd name="connsiteY6" fmla="*/ 1352349 h 1352349"/>
              <a:gd name="connsiteX7" fmla="*/ 0 w 8862647"/>
              <a:gd name="connsiteY7" fmla="*/ 1132537 h 1352349"/>
              <a:gd name="connsiteX8" fmla="*/ 0 w 8862647"/>
              <a:gd name="connsiteY8" fmla="*/ 253314 h 1352349"/>
              <a:gd name="connsiteX0" fmla="*/ 0 w 8862647"/>
              <a:gd name="connsiteY0" fmla="*/ 249367 h 1348402"/>
              <a:gd name="connsiteX1" fmla="*/ 219812 w 8862647"/>
              <a:gd name="connsiteY1" fmla="*/ 29555 h 1348402"/>
              <a:gd name="connsiteX2" fmla="*/ 8642835 w 8862647"/>
              <a:gd name="connsiteY2" fmla="*/ 29555 h 1348402"/>
              <a:gd name="connsiteX3" fmla="*/ 8862647 w 8862647"/>
              <a:gd name="connsiteY3" fmla="*/ 249367 h 1348402"/>
              <a:gd name="connsiteX4" fmla="*/ 8862647 w 8862647"/>
              <a:gd name="connsiteY4" fmla="*/ 1128590 h 1348402"/>
              <a:gd name="connsiteX5" fmla="*/ 8642835 w 8862647"/>
              <a:gd name="connsiteY5" fmla="*/ 1348402 h 1348402"/>
              <a:gd name="connsiteX6" fmla="*/ 219812 w 8862647"/>
              <a:gd name="connsiteY6" fmla="*/ 1348402 h 1348402"/>
              <a:gd name="connsiteX7" fmla="*/ 0 w 8862647"/>
              <a:gd name="connsiteY7" fmla="*/ 1128590 h 1348402"/>
              <a:gd name="connsiteX8" fmla="*/ 0 w 8862647"/>
              <a:gd name="connsiteY8" fmla="*/ 249367 h 1348402"/>
              <a:gd name="connsiteX0" fmla="*/ 0 w 8862647"/>
              <a:gd name="connsiteY0" fmla="*/ 249367 h 1348402"/>
              <a:gd name="connsiteX1" fmla="*/ 219812 w 8862647"/>
              <a:gd name="connsiteY1" fmla="*/ 29555 h 1348402"/>
              <a:gd name="connsiteX2" fmla="*/ 8642835 w 8862647"/>
              <a:gd name="connsiteY2" fmla="*/ 29555 h 1348402"/>
              <a:gd name="connsiteX3" fmla="*/ 8862647 w 8862647"/>
              <a:gd name="connsiteY3" fmla="*/ 249367 h 1348402"/>
              <a:gd name="connsiteX4" fmla="*/ 8862647 w 8862647"/>
              <a:gd name="connsiteY4" fmla="*/ 1128590 h 1348402"/>
              <a:gd name="connsiteX5" fmla="*/ 8642835 w 8862647"/>
              <a:gd name="connsiteY5" fmla="*/ 1348402 h 1348402"/>
              <a:gd name="connsiteX6" fmla="*/ 219812 w 8862647"/>
              <a:gd name="connsiteY6" fmla="*/ 1348402 h 1348402"/>
              <a:gd name="connsiteX7" fmla="*/ 0 w 8862647"/>
              <a:gd name="connsiteY7" fmla="*/ 1128590 h 1348402"/>
              <a:gd name="connsiteX8" fmla="*/ 0 w 8862647"/>
              <a:gd name="connsiteY8" fmla="*/ 249367 h 1348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62647" h="1348402">
                <a:moveTo>
                  <a:pt x="0" y="249367"/>
                </a:moveTo>
                <a:cubicBezTo>
                  <a:pt x="0" y="127968"/>
                  <a:pt x="98413" y="29555"/>
                  <a:pt x="219812" y="29555"/>
                </a:cubicBezTo>
                <a:cubicBezTo>
                  <a:pt x="2895601" y="143855"/>
                  <a:pt x="5940668" y="-75953"/>
                  <a:pt x="8642835" y="29555"/>
                </a:cubicBezTo>
                <a:cubicBezTo>
                  <a:pt x="8764234" y="29555"/>
                  <a:pt x="8862647" y="127968"/>
                  <a:pt x="8862647" y="249367"/>
                </a:cubicBezTo>
                <a:cubicBezTo>
                  <a:pt x="8765931" y="683118"/>
                  <a:pt x="8862647" y="835516"/>
                  <a:pt x="8862647" y="1128590"/>
                </a:cubicBezTo>
                <a:cubicBezTo>
                  <a:pt x="8862647" y="1249989"/>
                  <a:pt x="8764234" y="1348402"/>
                  <a:pt x="8642835" y="1348402"/>
                </a:cubicBezTo>
                <a:cubicBezTo>
                  <a:pt x="5843953" y="1260479"/>
                  <a:pt x="2921979" y="1225309"/>
                  <a:pt x="219812" y="1348402"/>
                </a:cubicBezTo>
                <a:cubicBezTo>
                  <a:pt x="98413" y="1348402"/>
                  <a:pt x="0" y="1249989"/>
                  <a:pt x="0" y="1128590"/>
                </a:cubicBezTo>
                <a:cubicBezTo>
                  <a:pt x="114300" y="853100"/>
                  <a:pt x="0" y="542441"/>
                  <a:pt x="0" y="249367"/>
                </a:cubicBezTo>
                <a:close/>
              </a:path>
            </a:pathLst>
          </a:custGeom>
          <a:solidFill>
            <a:schemeClr val="bg1"/>
          </a:solidFill>
          <a:ln w="5715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chemeClr val="tx1">
                    <a:lumMod val="85000"/>
                    <a:lumOff val="15000"/>
                  </a:schemeClr>
                </a:solidFill>
                <a:latin typeface="Cambria" panose="02040503050406030204" pitchFamily="18" charset="0"/>
                <a:ea typeface="Cambria" panose="02040503050406030204" pitchFamily="18" charset="0"/>
              </a:rPr>
              <a:t>Các</a:t>
            </a:r>
            <a:r>
              <a:rPr lang="en-US" sz="4000" b="1" dirty="0">
                <a:solidFill>
                  <a:schemeClr val="tx1">
                    <a:lumMod val="85000"/>
                    <a:lumOff val="15000"/>
                  </a:schemeClr>
                </a:solidFill>
                <a:latin typeface="Cambria" panose="02040503050406030204" pitchFamily="18" charset="0"/>
                <a:ea typeface="Cambria" panose="02040503050406030204" pitchFamily="18" charset="0"/>
              </a:rPr>
              <a:t> </a:t>
            </a:r>
            <a:r>
              <a:rPr lang="en-US" sz="4000" b="1" dirty="0" err="1">
                <a:solidFill>
                  <a:schemeClr val="tx1">
                    <a:lumMod val="85000"/>
                    <a:lumOff val="15000"/>
                  </a:schemeClr>
                </a:solidFill>
                <a:latin typeface="Cambria" panose="02040503050406030204" pitchFamily="18" charset="0"/>
                <a:ea typeface="Cambria" panose="02040503050406030204" pitchFamily="18" charset="0"/>
              </a:rPr>
              <a:t>nguyên</a:t>
            </a:r>
            <a:r>
              <a:rPr lang="en-US" sz="4000" b="1" dirty="0">
                <a:solidFill>
                  <a:schemeClr val="tx1">
                    <a:lumMod val="85000"/>
                    <a:lumOff val="15000"/>
                  </a:schemeClr>
                </a:solidFill>
                <a:latin typeface="Cambria" panose="02040503050406030204" pitchFamily="18" charset="0"/>
                <a:ea typeface="Cambria" panose="02040503050406030204" pitchFamily="18" charset="0"/>
              </a:rPr>
              <a:t> </a:t>
            </a:r>
            <a:r>
              <a:rPr lang="en-US" sz="4000" b="1" dirty="0" err="1">
                <a:solidFill>
                  <a:schemeClr val="tx1">
                    <a:lumMod val="85000"/>
                    <a:lumOff val="15000"/>
                  </a:schemeClr>
                </a:solidFill>
                <a:latin typeface="Cambria" panose="02040503050406030204" pitchFamily="18" charset="0"/>
                <a:ea typeface="Cambria" panose="02040503050406030204" pitchFamily="18" charset="0"/>
              </a:rPr>
              <a:t>nhân</a:t>
            </a:r>
            <a:r>
              <a:rPr lang="en-US" sz="4000" b="1" dirty="0">
                <a:solidFill>
                  <a:schemeClr val="tx1">
                    <a:lumMod val="85000"/>
                    <a:lumOff val="15000"/>
                  </a:schemeClr>
                </a:solidFill>
                <a:latin typeface="Cambria" panose="02040503050406030204" pitchFamily="18" charset="0"/>
                <a:ea typeface="Cambria" panose="02040503050406030204" pitchFamily="18" charset="0"/>
              </a:rPr>
              <a:t> </a:t>
            </a:r>
            <a:r>
              <a:rPr lang="en-US" sz="4000" b="1" dirty="0" err="1">
                <a:solidFill>
                  <a:schemeClr val="tx1">
                    <a:lumMod val="85000"/>
                    <a:lumOff val="15000"/>
                  </a:schemeClr>
                </a:solidFill>
                <a:latin typeface="Cambria" panose="02040503050406030204" pitchFamily="18" charset="0"/>
                <a:ea typeface="Cambria" panose="02040503050406030204" pitchFamily="18" charset="0"/>
              </a:rPr>
              <a:t>gây</a:t>
            </a:r>
            <a:r>
              <a:rPr lang="en-US" sz="4000" b="1" dirty="0">
                <a:solidFill>
                  <a:schemeClr val="tx1">
                    <a:lumMod val="85000"/>
                    <a:lumOff val="15000"/>
                  </a:schemeClr>
                </a:solidFill>
                <a:latin typeface="Cambria" panose="02040503050406030204" pitchFamily="18" charset="0"/>
                <a:ea typeface="Cambria" panose="02040503050406030204" pitchFamily="18" charset="0"/>
              </a:rPr>
              <a:t> ô </a:t>
            </a:r>
            <a:r>
              <a:rPr lang="en-US" sz="4000" b="1" dirty="0" err="1">
                <a:solidFill>
                  <a:schemeClr val="tx1">
                    <a:lumMod val="85000"/>
                    <a:lumOff val="15000"/>
                  </a:schemeClr>
                </a:solidFill>
                <a:latin typeface="Cambria" panose="02040503050406030204" pitchFamily="18" charset="0"/>
                <a:ea typeface="Cambria" panose="02040503050406030204" pitchFamily="18" charset="0"/>
              </a:rPr>
              <a:t>nhiễm</a:t>
            </a:r>
            <a:r>
              <a:rPr lang="en-US" sz="4000" b="1" dirty="0">
                <a:solidFill>
                  <a:schemeClr val="tx1">
                    <a:lumMod val="85000"/>
                    <a:lumOff val="15000"/>
                  </a:schemeClr>
                </a:solidFill>
                <a:latin typeface="Cambria" panose="02040503050406030204" pitchFamily="18" charset="0"/>
                <a:ea typeface="Cambria" panose="02040503050406030204" pitchFamily="18" charset="0"/>
              </a:rPr>
              <a:t> </a:t>
            </a:r>
            <a:r>
              <a:rPr lang="en-US" sz="4000" b="1" dirty="0" err="1">
                <a:solidFill>
                  <a:schemeClr val="tx1">
                    <a:lumMod val="85000"/>
                    <a:lumOff val="15000"/>
                  </a:schemeClr>
                </a:solidFill>
                <a:latin typeface="Cambria" panose="02040503050406030204" pitchFamily="18" charset="0"/>
                <a:ea typeface="Cambria" panose="02040503050406030204" pitchFamily="18" charset="0"/>
              </a:rPr>
              <a:t>không</a:t>
            </a:r>
            <a:r>
              <a:rPr lang="en-US" sz="4000" b="1" dirty="0">
                <a:solidFill>
                  <a:schemeClr val="tx1">
                    <a:lumMod val="85000"/>
                    <a:lumOff val="15000"/>
                  </a:schemeClr>
                </a:solidFill>
                <a:latin typeface="Cambria" panose="02040503050406030204" pitchFamily="18" charset="0"/>
                <a:ea typeface="Cambria" panose="02040503050406030204" pitchFamily="18" charset="0"/>
              </a:rPr>
              <a:t> </a:t>
            </a:r>
            <a:r>
              <a:rPr lang="en-US" sz="4000" b="1" dirty="0" err="1">
                <a:solidFill>
                  <a:schemeClr val="tx1">
                    <a:lumMod val="85000"/>
                    <a:lumOff val="15000"/>
                  </a:schemeClr>
                </a:solidFill>
                <a:latin typeface="Cambria" panose="02040503050406030204" pitchFamily="18" charset="0"/>
                <a:ea typeface="Cambria" panose="02040503050406030204" pitchFamily="18" charset="0"/>
              </a:rPr>
              <a:t>khí</a:t>
            </a:r>
            <a:endParaRPr lang="en-US" sz="4000" b="1" dirty="0">
              <a:solidFill>
                <a:schemeClr val="tx1">
                  <a:lumMod val="85000"/>
                  <a:lumOff val="15000"/>
                </a:schemeClr>
              </a:solidFill>
              <a:latin typeface="Cambria" panose="02040503050406030204" pitchFamily="18" charset="0"/>
              <a:ea typeface="Cambria" panose="02040503050406030204" pitchFamily="18" charset="0"/>
            </a:endParaRPr>
          </a:p>
        </p:txBody>
      </p:sp>
      <p:sp>
        <p:nvSpPr>
          <p:cNvPr id="2" name="TextBox 1"/>
          <p:cNvSpPr txBox="1"/>
          <p:nvPr/>
        </p:nvSpPr>
        <p:spPr>
          <a:xfrm>
            <a:off x="230407" y="254670"/>
            <a:ext cx="4168873" cy="954107"/>
          </a:xfrm>
          <a:prstGeom prst="rect">
            <a:avLst/>
          </a:prstGeom>
          <a:solidFill>
            <a:schemeClr val="tx1">
              <a:lumMod val="85000"/>
              <a:lumOff val="15000"/>
            </a:schemeClr>
          </a:solidFill>
          <a:ln w="28575">
            <a:solidFill>
              <a:schemeClr val="bg1"/>
            </a:solidFill>
          </a:ln>
        </p:spPr>
        <p:txBody>
          <a:bodyPr wrap="square" rtlCol="0">
            <a:spAutoFit/>
          </a:bodyPr>
          <a:lstStyle/>
          <a:p>
            <a:pPr algn="ctr"/>
            <a:r>
              <a:rPr lang="vi-VN" sz="2800" dirty="0">
                <a:solidFill>
                  <a:schemeClr val="bg1"/>
                </a:solidFill>
                <a:latin typeface="Cambria" panose="02040503050406030204" pitchFamily="18" charset="0"/>
                <a:ea typeface="Cambria" panose="02040503050406030204" pitchFamily="18" charset="0"/>
              </a:rPr>
              <a:t>Do khói bụi từ các phương tiện giao thông.</a:t>
            </a:r>
            <a:endParaRPr lang="en-US" sz="2800" dirty="0">
              <a:solidFill>
                <a:schemeClr val="bg1"/>
              </a:solidFill>
              <a:latin typeface="Cambria" panose="02040503050406030204" pitchFamily="18" charset="0"/>
              <a:ea typeface="Cambria" panose="02040503050406030204" pitchFamily="18" charset="0"/>
            </a:endParaRPr>
          </a:p>
        </p:txBody>
      </p:sp>
      <p:sp>
        <p:nvSpPr>
          <p:cNvPr id="6" name="Rectangle 5"/>
          <p:cNvSpPr/>
          <p:nvPr/>
        </p:nvSpPr>
        <p:spPr>
          <a:xfrm>
            <a:off x="9710212" y="254670"/>
            <a:ext cx="2301656" cy="523220"/>
          </a:xfrm>
          <a:prstGeom prst="rect">
            <a:avLst/>
          </a:prstGeom>
          <a:solidFill>
            <a:schemeClr val="tx1">
              <a:lumMod val="85000"/>
              <a:lumOff val="15000"/>
            </a:schemeClr>
          </a:solidFill>
          <a:ln w="28575">
            <a:solidFill>
              <a:schemeClr val="bg1"/>
            </a:solidFill>
          </a:ln>
        </p:spPr>
        <p:txBody>
          <a:bodyPr wrap="none">
            <a:spAutoFit/>
          </a:bodyPr>
          <a:lstStyle/>
          <a:p>
            <a:r>
              <a:rPr lang="en-US" sz="2800" dirty="0">
                <a:solidFill>
                  <a:schemeClr val="bg1"/>
                </a:solidFill>
                <a:latin typeface="Cambria" panose="02040503050406030204" pitchFamily="18" charset="0"/>
                <a:ea typeface="Cambria" panose="02040503050406030204" pitchFamily="18" charset="0"/>
              </a:rPr>
              <a:t>Do </a:t>
            </a:r>
            <a:r>
              <a:rPr lang="en-US" sz="2800" dirty="0" err="1">
                <a:solidFill>
                  <a:schemeClr val="bg1"/>
                </a:solidFill>
                <a:latin typeface="Cambria" panose="02040503050406030204" pitchFamily="18" charset="0"/>
                <a:ea typeface="Cambria" panose="02040503050406030204" pitchFamily="18" charset="0"/>
              </a:rPr>
              <a:t>cháy</a:t>
            </a:r>
            <a:r>
              <a:rPr lang="en-US" sz="2800" dirty="0">
                <a:solidFill>
                  <a:schemeClr val="bg1"/>
                </a:solidFill>
                <a:latin typeface="Cambria" panose="02040503050406030204" pitchFamily="18" charset="0"/>
                <a:ea typeface="Cambria" panose="02040503050406030204" pitchFamily="18" charset="0"/>
              </a:rPr>
              <a:t> </a:t>
            </a:r>
            <a:r>
              <a:rPr lang="en-US" sz="2800" dirty="0" err="1">
                <a:solidFill>
                  <a:schemeClr val="bg1"/>
                </a:solidFill>
                <a:latin typeface="Cambria" panose="02040503050406030204" pitchFamily="18" charset="0"/>
                <a:ea typeface="Cambria" panose="02040503050406030204" pitchFamily="18" charset="0"/>
              </a:rPr>
              <a:t>rừng</a:t>
            </a:r>
            <a:r>
              <a:rPr lang="en-US" sz="2800" dirty="0">
                <a:solidFill>
                  <a:schemeClr val="bg1"/>
                </a:solidFill>
                <a:latin typeface="Cambria" panose="02040503050406030204" pitchFamily="18" charset="0"/>
                <a:ea typeface="Cambria" panose="02040503050406030204" pitchFamily="18" charset="0"/>
              </a:rPr>
              <a:t>.</a:t>
            </a:r>
          </a:p>
        </p:txBody>
      </p:sp>
      <p:sp>
        <p:nvSpPr>
          <p:cNvPr id="7" name="Rectangle 6"/>
          <p:cNvSpPr/>
          <p:nvPr/>
        </p:nvSpPr>
        <p:spPr>
          <a:xfrm>
            <a:off x="230407" y="5085567"/>
            <a:ext cx="3415422" cy="523220"/>
          </a:xfrm>
          <a:prstGeom prst="rect">
            <a:avLst/>
          </a:prstGeom>
          <a:solidFill>
            <a:schemeClr val="tx1">
              <a:lumMod val="85000"/>
              <a:lumOff val="15000"/>
            </a:schemeClr>
          </a:solidFill>
          <a:ln w="28575">
            <a:solidFill>
              <a:schemeClr val="bg1"/>
            </a:solidFill>
          </a:ln>
        </p:spPr>
        <p:txBody>
          <a:bodyPr wrap="none">
            <a:spAutoFit/>
          </a:bodyPr>
          <a:lstStyle/>
          <a:p>
            <a:r>
              <a:rPr lang="en-US" sz="2800" dirty="0">
                <a:solidFill>
                  <a:schemeClr val="bg1"/>
                </a:solidFill>
                <a:latin typeface="Cambria" panose="02040503050406030204" pitchFamily="18" charset="0"/>
                <a:ea typeface="Cambria" panose="02040503050406030204" pitchFamily="18" charset="0"/>
              </a:rPr>
              <a:t>Do </a:t>
            </a:r>
            <a:r>
              <a:rPr lang="en-US" sz="2800" dirty="0" err="1">
                <a:solidFill>
                  <a:schemeClr val="bg1"/>
                </a:solidFill>
                <a:latin typeface="Cambria" panose="02040503050406030204" pitchFamily="18" charset="0"/>
                <a:ea typeface="Cambria" panose="02040503050406030204" pitchFamily="18" charset="0"/>
              </a:rPr>
              <a:t>rác</a:t>
            </a:r>
            <a:r>
              <a:rPr lang="en-US" sz="2800" dirty="0">
                <a:solidFill>
                  <a:schemeClr val="bg1"/>
                </a:solidFill>
                <a:latin typeface="Cambria" panose="02040503050406030204" pitchFamily="18" charset="0"/>
                <a:ea typeface="Cambria" panose="02040503050406030204" pitchFamily="18" charset="0"/>
              </a:rPr>
              <a:t> </a:t>
            </a:r>
            <a:r>
              <a:rPr lang="en-US" sz="2800" dirty="0" err="1">
                <a:solidFill>
                  <a:schemeClr val="bg1"/>
                </a:solidFill>
                <a:latin typeface="Cambria" panose="02040503050406030204" pitchFamily="18" charset="0"/>
                <a:ea typeface="Cambria" panose="02040503050406030204" pitchFamily="18" charset="0"/>
              </a:rPr>
              <a:t>thải</a:t>
            </a:r>
            <a:r>
              <a:rPr lang="en-US" sz="2800" dirty="0">
                <a:solidFill>
                  <a:schemeClr val="bg1"/>
                </a:solidFill>
                <a:latin typeface="Cambria" panose="02040503050406030204" pitchFamily="18" charset="0"/>
                <a:ea typeface="Cambria" panose="02040503050406030204" pitchFamily="18" charset="0"/>
              </a:rPr>
              <a:t> </a:t>
            </a:r>
            <a:r>
              <a:rPr lang="en-US" sz="2800" dirty="0" err="1">
                <a:solidFill>
                  <a:schemeClr val="bg1"/>
                </a:solidFill>
                <a:latin typeface="Cambria" panose="02040503050406030204" pitchFamily="18" charset="0"/>
                <a:ea typeface="Cambria" panose="02040503050406030204" pitchFamily="18" charset="0"/>
              </a:rPr>
              <a:t>sinh</a:t>
            </a:r>
            <a:r>
              <a:rPr lang="en-US" sz="2800" dirty="0">
                <a:solidFill>
                  <a:schemeClr val="bg1"/>
                </a:solidFill>
                <a:latin typeface="Cambria" panose="02040503050406030204" pitchFamily="18" charset="0"/>
                <a:ea typeface="Cambria" panose="02040503050406030204" pitchFamily="18" charset="0"/>
              </a:rPr>
              <a:t> </a:t>
            </a:r>
            <a:r>
              <a:rPr lang="en-US" sz="2800" dirty="0" err="1">
                <a:solidFill>
                  <a:schemeClr val="bg1"/>
                </a:solidFill>
                <a:latin typeface="Cambria" panose="02040503050406030204" pitchFamily="18" charset="0"/>
                <a:ea typeface="Cambria" panose="02040503050406030204" pitchFamily="18" charset="0"/>
              </a:rPr>
              <a:t>hoạt</a:t>
            </a:r>
            <a:r>
              <a:rPr lang="en-US" sz="2800" dirty="0">
                <a:solidFill>
                  <a:schemeClr val="bg1"/>
                </a:solidFill>
                <a:latin typeface="Cambria" panose="02040503050406030204" pitchFamily="18" charset="0"/>
                <a:ea typeface="Cambria" panose="02040503050406030204" pitchFamily="18" charset="0"/>
              </a:rPr>
              <a:t>.</a:t>
            </a:r>
          </a:p>
        </p:txBody>
      </p:sp>
      <p:sp>
        <p:nvSpPr>
          <p:cNvPr id="10" name="Rectangle 9"/>
          <p:cNvSpPr/>
          <p:nvPr/>
        </p:nvSpPr>
        <p:spPr>
          <a:xfrm>
            <a:off x="7762967" y="5064780"/>
            <a:ext cx="4229106" cy="523220"/>
          </a:xfrm>
          <a:prstGeom prst="rect">
            <a:avLst/>
          </a:prstGeom>
          <a:solidFill>
            <a:schemeClr val="tx1">
              <a:lumMod val="85000"/>
              <a:lumOff val="15000"/>
            </a:schemeClr>
          </a:solidFill>
          <a:ln w="28575">
            <a:solidFill>
              <a:schemeClr val="bg1"/>
            </a:solidFill>
          </a:ln>
        </p:spPr>
        <p:txBody>
          <a:bodyPr wrap="none">
            <a:spAutoFit/>
          </a:bodyPr>
          <a:lstStyle/>
          <a:p>
            <a:r>
              <a:rPr lang="en-US" sz="2800" dirty="0">
                <a:solidFill>
                  <a:schemeClr val="bg1"/>
                </a:solidFill>
                <a:latin typeface="Cambria" panose="02040503050406030204" pitchFamily="18" charset="0"/>
                <a:ea typeface="Cambria" panose="02040503050406030204" pitchFamily="18" charset="0"/>
              </a:rPr>
              <a:t>Do </a:t>
            </a:r>
            <a:r>
              <a:rPr lang="en-US" sz="2800" dirty="0" err="1">
                <a:solidFill>
                  <a:schemeClr val="bg1"/>
                </a:solidFill>
                <a:latin typeface="Cambria" panose="02040503050406030204" pitchFamily="18" charset="0"/>
                <a:ea typeface="Cambria" panose="02040503050406030204" pitchFamily="18" charset="0"/>
              </a:rPr>
              <a:t>khí</a:t>
            </a:r>
            <a:r>
              <a:rPr lang="en-US" sz="2800" dirty="0">
                <a:solidFill>
                  <a:schemeClr val="bg1"/>
                </a:solidFill>
                <a:latin typeface="Cambria" panose="02040503050406030204" pitchFamily="18" charset="0"/>
                <a:ea typeface="Cambria" panose="02040503050406030204" pitchFamily="18" charset="0"/>
              </a:rPr>
              <a:t> </a:t>
            </a:r>
            <a:r>
              <a:rPr lang="en-US" sz="2800" dirty="0" err="1">
                <a:solidFill>
                  <a:schemeClr val="bg1"/>
                </a:solidFill>
                <a:latin typeface="Cambria" panose="02040503050406030204" pitchFamily="18" charset="0"/>
                <a:ea typeface="Cambria" panose="02040503050406030204" pitchFamily="18" charset="0"/>
              </a:rPr>
              <a:t>thải</a:t>
            </a:r>
            <a:r>
              <a:rPr lang="en-US" sz="2800" dirty="0">
                <a:solidFill>
                  <a:schemeClr val="bg1"/>
                </a:solidFill>
                <a:latin typeface="Cambria" panose="02040503050406030204" pitchFamily="18" charset="0"/>
                <a:ea typeface="Cambria" panose="02040503050406030204" pitchFamily="18" charset="0"/>
              </a:rPr>
              <a:t> </a:t>
            </a:r>
            <a:r>
              <a:rPr lang="en-US" sz="2800" dirty="0" err="1">
                <a:solidFill>
                  <a:schemeClr val="bg1"/>
                </a:solidFill>
                <a:latin typeface="Cambria" panose="02040503050406030204" pitchFamily="18" charset="0"/>
                <a:ea typeface="Cambria" panose="02040503050406030204" pitchFamily="18" charset="0"/>
              </a:rPr>
              <a:t>từ</a:t>
            </a:r>
            <a:r>
              <a:rPr lang="en-US" sz="2800" dirty="0">
                <a:solidFill>
                  <a:schemeClr val="bg1"/>
                </a:solidFill>
                <a:latin typeface="Cambria" panose="02040503050406030204" pitchFamily="18" charset="0"/>
                <a:ea typeface="Cambria" panose="02040503050406030204" pitchFamily="18" charset="0"/>
              </a:rPr>
              <a:t> </a:t>
            </a:r>
            <a:r>
              <a:rPr lang="en-US" sz="2800" dirty="0" err="1">
                <a:solidFill>
                  <a:schemeClr val="bg1"/>
                </a:solidFill>
                <a:latin typeface="Cambria" panose="02040503050406030204" pitchFamily="18" charset="0"/>
                <a:ea typeface="Cambria" panose="02040503050406030204" pitchFamily="18" charset="0"/>
              </a:rPr>
              <a:t>các</a:t>
            </a:r>
            <a:r>
              <a:rPr lang="en-US" sz="2800" dirty="0">
                <a:solidFill>
                  <a:schemeClr val="bg1"/>
                </a:solidFill>
                <a:latin typeface="Cambria" panose="02040503050406030204" pitchFamily="18" charset="0"/>
                <a:ea typeface="Cambria" panose="02040503050406030204" pitchFamily="18" charset="0"/>
              </a:rPr>
              <a:t> </a:t>
            </a:r>
            <a:r>
              <a:rPr lang="en-US" sz="2800" dirty="0" err="1">
                <a:solidFill>
                  <a:schemeClr val="bg1"/>
                </a:solidFill>
                <a:latin typeface="Cambria" panose="02040503050406030204" pitchFamily="18" charset="0"/>
                <a:ea typeface="Cambria" panose="02040503050406030204" pitchFamily="18" charset="0"/>
              </a:rPr>
              <a:t>nhà</a:t>
            </a:r>
            <a:r>
              <a:rPr lang="en-US" sz="2800" dirty="0">
                <a:solidFill>
                  <a:schemeClr val="bg1"/>
                </a:solidFill>
                <a:latin typeface="Cambria" panose="02040503050406030204" pitchFamily="18" charset="0"/>
                <a:ea typeface="Cambria" panose="02040503050406030204" pitchFamily="18" charset="0"/>
              </a:rPr>
              <a:t> </a:t>
            </a:r>
            <a:r>
              <a:rPr lang="en-US" sz="2800" dirty="0" err="1">
                <a:solidFill>
                  <a:schemeClr val="bg1"/>
                </a:solidFill>
                <a:latin typeface="Cambria" panose="02040503050406030204" pitchFamily="18" charset="0"/>
                <a:ea typeface="Cambria" panose="02040503050406030204" pitchFamily="18" charset="0"/>
              </a:rPr>
              <a:t>máy</a:t>
            </a:r>
            <a:r>
              <a:rPr lang="en-US" sz="2800" dirty="0">
                <a:solidFill>
                  <a:schemeClr val="bg1"/>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2156915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randombar(horizontal)">
                                      <p:cBhvr>
                                        <p:cTn id="15" dur="500"/>
                                        <p:tgtEl>
                                          <p:spTgt spid="2"/>
                                        </p:tgtEl>
                                      </p:cBhvr>
                                    </p:animEffect>
                                  </p:childTnLst>
                                  <p:subTnLst>
                                    <p:audio>
                                      <p:cMediaNode>
                                        <p:cTn display="0" masterRel="sameClick">
                                          <p:stCondLst>
                                            <p:cond evt="begin" delay="0">
                                              <p:tn val="13"/>
                                            </p:cond>
                                          </p:stCondLst>
                                          <p:endCondLst>
                                            <p:cond evt="onStopAudio" delay="0">
                                              <p:tgtEl>
                                                <p:sldTgt/>
                                              </p:tgtEl>
                                            </p:cond>
                                          </p:endCondLst>
                                        </p:cTn>
                                        <p:tgtEl>
                                          <p:sndTgt r:embed="rId2" name="click.wav"/>
                                        </p:tgtEl>
                                      </p:cMediaNode>
                                    </p:audio>
                                  </p:sub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randombar(horizontal)">
                                      <p:cBhvr>
                                        <p:cTn id="20" dur="500"/>
                                        <p:tgtEl>
                                          <p:spTgt spid="6"/>
                                        </p:tgtEl>
                                      </p:cBhvr>
                                    </p:animEffect>
                                  </p:childTnLst>
                                  <p:subTnLst>
                                    <p:audio>
                                      <p:cMediaNode>
                                        <p:cTn display="0" masterRel="sameClick">
                                          <p:stCondLst>
                                            <p:cond evt="begin" delay="0">
                                              <p:tn val="18"/>
                                            </p:cond>
                                          </p:stCondLst>
                                          <p:endCondLst>
                                            <p:cond evt="onStopAudio" delay="0">
                                              <p:tgtEl>
                                                <p:sldTgt/>
                                              </p:tgtEl>
                                            </p:cond>
                                          </p:endCondLst>
                                        </p:cTn>
                                        <p:tgtEl>
                                          <p:sndTgt r:embed="rId2" name="click.wav"/>
                                        </p:tgtEl>
                                      </p:cMediaNode>
                                    </p:audio>
                                  </p:sub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randombar(horizontal)">
                                      <p:cBhvr>
                                        <p:cTn id="25" dur="500"/>
                                        <p:tgtEl>
                                          <p:spTgt spid="7"/>
                                        </p:tgtEl>
                                      </p:cBhvr>
                                    </p:animEffect>
                                  </p:childTnLst>
                                  <p:subTnLst>
                                    <p:audio>
                                      <p:cMediaNode>
                                        <p:cTn display="0" masterRel="sameClick">
                                          <p:stCondLst>
                                            <p:cond evt="begin" delay="0">
                                              <p:tn val="23"/>
                                            </p:cond>
                                          </p:stCondLst>
                                          <p:endCondLst>
                                            <p:cond evt="onStopAudio" delay="0">
                                              <p:tgtEl>
                                                <p:sldTgt/>
                                              </p:tgtEl>
                                            </p:cond>
                                          </p:endCondLst>
                                        </p:cTn>
                                        <p:tgtEl>
                                          <p:sndTgt r:embed="rId2" name="click.wav"/>
                                        </p:tgtEl>
                                      </p:cMediaNode>
                                    </p:audio>
                                  </p:subTnLst>
                                </p:cTn>
                              </p:par>
                            </p:childTnLst>
                          </p:cTn>
                        </p:par>
                      </p:childTnLst>
                    </p:cTn>
                  </p:par>
                  <p:par>
                    <p:cTn id="26" fill="hold">
                      <p:stCondLst>
                        <p:cond delay="indefinite"/>
                      </p:stCondLst>
                      <p:childTnLst>
                        <p:par>
                          <p:cTn id="27" fill="hold">
                            <p:stCondLst>
                              <p:cond delay="0"/>
                            </p:stCondLst>
                            <p:childTnLst>
                              <p:par>
                                <p:cTn id="28" presetID="14" presetClass="entr" presetSubtype="10"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randombar(horizontal)">
                                      <p:cBhvr>
                                        <p:cTn id="30" dur="500"/>
                                        <p:tgtEl>
                                          <p:spTgt spid="10"/>
                                        </p:tgtEl>
                                      </p:cBhvr>
                                    </p:animEffect>
                                  </p:childTnLst>
                                  <p:subTnLst>
                                    <p:audio>
                                      <p:cMediaNode>
                                        <p:cTn display="0" masterRel="sameClick">
                                          <p:stCondLst>
                                            <p:cond evt="begin" delay="0">
                                              <p:tn val="28"/>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animBg="1"/>
      <p:bldP spid="6" grpId="0" animBg="1"/>
      <p:bldP spid="7" grpId="0" animBg="1"/>
      <p:bldP spid="10"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TotalTime>
  <Words>1335</Words>
  <Application>Microsoft Office PowerPoint</Application>
  <PresentationFormat>Widescreen</PresentationFormat>
  <Paragraphs>86</Paragraphs>
  <Slides>31</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31</vt:i4>
      </vt:variant>
    </vt:vector>
  </HeadingPairs>
  <TitlesOfParts>
    <vt:vector size="39" baseType="lpstr">
      <vt:lpstr>#9Slide07 IcielPony</vt:lpstr>
      <vt:lpstr>Arial</vt:lpstr>
      <vt:lpstr>Calibri</vt:lpstr>
      <vt:lpstr>Calibri Light</vt:lpstr>
      <vt:lpstr>Cambria</vt:lpstr>
      <vt:lpstr>Google Sans</vt:lpstr>
      <vt:lpstr>Times New Roman</vt:lpstr>
      <vt:lpstr>Office Theme</vt:lpstr>
      <vt:lpstr>PowerPoint Presentation</vt:lpstr>
      <vt:lpstr>YÊU CẦU CẦN ĐẠT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YÊU CẦU CẦN ĐẠT</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HH</dc:creator>
  <cp:lastModifiedBy>HH</cp:lastModifiedBy>
  <cp:revision>1</cp:revision>
  <dcterms:created xsi:type="dcterms:W3CDTF">2023-10-20T02:01:39Z</dcterms:created>
  <dcterms:modified xsi:type="dcterms:W3CDTF">2023-10-20T02:03:02Z</dcterms:modified>
</cp:coreProperties>
</file>