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95" r:id="rId3"/>
    <p:sldId id="296" r:id="rId4"/>
    <p:sldId id="262" r:id="rId5"/>
    <p:sldId id="266" r:id="rId6"/>
    <p:sldId id="263" r:id="rId7"/>
    <p:sldId id="264" r:id="rId8"/>
    <p:sldId id="267" r:id="rId9"/>
    <p:sldId id="258" r:id="rId10"/>
    <p:sldId id="261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0" r:id="rId20"/>
    <p:sldId id="268" r:id="rId21"/>
    <p:sldId id="279" r:id="rId22"/>
    <p:sldId id="280" r:id="rId23"/>
    <p:sldId id="281" r:id="rId24"/>
    <p:sldId id="269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4" r:id="rId35"/>
    <p:sldId id="292" r:id="rId36"/>
    <p:sldId id="29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17B75-D8BF-4041-9EF9-AD5A3F16FA4B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A0F54-BAD1-4FF2-85CC-208FC777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4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2760F-120E-49BA-B73C-8B896F7C59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E88CA-2B6F-4F30-8650-108E35292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87AE9B-5ED5-4A97-971A-D420B6031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50E1A-A8F1-4C29-9C2D-7C5A4C1B6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4A44E-DD6A-4378-B539-76F20C404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7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6C781-A563-4AB4-97B1-EA4198CC5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11E112-9129-45BF-A189-2AAE6317E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5DC3E-DAA9-41EA-ADBB-13399878C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8FEE-C565-44CD-BA40-B75457ED4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3D51F-2CA3-422C-986C-B0FFB44C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9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DBB981-8E7E-43AC-A6F7-D4539FDDA5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C51E8-C7DD-426E-9EC7-10A033811E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575BA-24D3-427D-8B1B-B1C706AE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544FD-8011-478B-81D9-7FF3C574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63AC8-7D65-461E-9BE0-E0148BFA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496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1309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D5B43-1279-4ED3-9425-BE3800730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4D600-02A9-4FD8-8A6E-A6AC6390F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DC32F-E49C-4B29-B25D-FEABDCA89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9DD97-7C8F-4D13-9AAE-F91B2CEE2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67805-8285-43CD-B34C-8BDBA93C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66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2566-3631-4E02-A5E8-5816D4885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07E8F-91FF-455E-A24A-8E076D4DF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B53F1-B464-4421-B93F-55A6F5898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1FAFC4-8108-4D46-BC69-664B27C5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2B45-4954-4622-A421-EE5B021B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632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C39CA-B12D-49FB-92B7-090B4C5CF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E19B6-EEEB-4F86-BA58-78DB30962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5DD70-2F87-4807-9D3D-9E494B7B0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B6326-1530-4801-96EE-0E10F590D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4DA66B-29DA-4B42-AFDA-BEA0290C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30885-46C8-4BA8-92E4-E7A90175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79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B80AB-2DCE-43D6-A36B-345ABF516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4AAC2-180E-4B4A-8980-DCDC2F7F2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D4E99-C648-4CF7-B97F-9C67901D9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0A72BE-CB02-484A-A922-69CA985D8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6B4C3D-3E0F-48B7-8F8C-A297272DB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0E74F-6562-43A5-9CD9-360059AF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C384A6-534D-42B9-810E-A337031E5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F09F49-A91C-4C53-9E25-D1A820370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3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85CE9-57FA-40A7-BA61-4D04E242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6CABB-0406-4E06-8A93-12D0B634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B2E1B-084A-43EF-9530-EDC2F601E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52669-B3F5-4150-AAF4-10DB27038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7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90905-0A1A-4A34-9C73-40727784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735680-13E0-4957-9D28-3DE7ECA1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0431D-B6E3-4399-8F53-420E97E9D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8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C38E-5A21-48C2-BB4F-C09753316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8BD2A-AB34-490F-9F0C-4F7D57F05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9824DD-5C69-4EA0-87C7-6CE9FA45C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B4DCF-2ECB-4D66-B7EA-2D36C28B2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100C7-EC24-4E7D-A0DF-DDFC30B6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12DBD-7C98-4C60-8260-615ADD48D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3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415F-AB3D-4F0D-8835-5FA7A0BCE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43EAA-022C-4E4F-B9F3-D0799E883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8A57A-F29C-4D8B-9DB7-14A346984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E5B43-7F20-472A-80A9-6E43FD214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287DC1-A4B7-48F9-9E29-3681A6A9D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C26FF-C91B-4A6F-81AD-6AA78759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95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5163D5-2B9D-4722-8F23-73EF4F65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A1C602-89CD-4038-BB8C-20A1DB7A2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AD2B3-2F06-44E3-92B4-6B0CCE7F6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822D5-2ADF-44BF-B575-387525E8371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200C7-A633-4723-9BBE-73E7E7DB0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57D21-B405-4E99-81BC-84812DE56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5F28F-10D0-4F62-8E82-081CD3A264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429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3.sv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35.png"/><Relationship Id="rId10" Type="http://schemas.microsoft.com/office/2007/relationships/hdphoto" Target="../media/hdphoto6.wdp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21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png"/><Relationship Id="rId7" Type="http://schemas.openxmlformats.org/officeDocument/2006/relationships/image" Target="../media/image13.png"/><Relationship Id="rId12" Type="http://schemas.openxmlformats.org/officeDocument/2006/relationships/image" Target="../media/image18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308" y="-215162"/>
            <a:ext cx="1523956" cy="1678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3174" y="381924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3" y="1895228"/>
            <a:ext cx="759627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05653" y="417585"/>
            <a:ext cx="10820290" cy="1320196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sát hình 1 và dự đoán ngọn nến nào sẽ cháy lâu nhất, ngọn nến nào sẽ tắt nhanh nhất?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292" y="2129246"/>
            <a:ext cx="881742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9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1105" y="263924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52B88B-1CBE-41F4-802D-06A2CC806EE5}"/>
              </a:ext>
            </a:extLst>
          </p:cNvPr>
          <p:cNvSpPr txBox="1"/>
          <p:nvPr/>
        </p:nvSpPr>
        <p:spPr>
          <a:xfrm>
            <a:off x="318650" y="566910"/>
            <a:ext cx="261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1.Chuẩn </a:t>
            </a:r>
            <a:r>
              <a:rPr lang="en-US" sz="3200" b="1" dirty="0" err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bị</a:t>
            </a:r>
            <a:r>
              <a:rPr lang="en-US" sz="3200" b="1" dirty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504394" y="1985553"/>
            <a:ext cx="2442261" cy="21455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86216" y="1684031"/>
            <a:ext cx="3193996" cy="2748617"/>
            <a:chOff x="3696387" y="1606731"/>
            <a:chExt cx="2603781" cy="2118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3696387" y="2103120"/>
              <a:ext cx="1175184" cy="16219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4765325" y="1606731"/>
              <a:ext cx="1534843" cy="21183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78" b="53333" l="1667" r="5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43250" b="45143"/>
          <a:stretch/>
        </p:blipFill>
        <p:spPr>
          <a:xfrm>
            <a:off x="6806762" y="2266403"/>
            <a:ext cx="2550762" cy="158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21403"/>
          <a:stretch/>
        </p:blipFill>
        <p:spPr>
          <a:xfrm>
            <a:off x="9684074" y="2449648"/>
            <a:ext cx="2143125" cy="13585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716" y="4377969"/>
            <a:ext cx="2398822" cy="646331"/>
            <a:chOff x="2726238" y="5717804"/>
            <a:chExt cx="4032223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cốc nến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87130" y="4430177"/>
            <a:ext cx="3660143" cy="1275278"/>
            <a:chOff x="2683397" y="5770012"/>
            <a:chExt cx="4032223" cy="594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683397" y="5819954"/>
              <a:ext cx="4032223" cy="50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nhỏ</a:t>
              </a:r>
            </a:p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to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7428" y="3968079"/>
            <a:ext cx="2765572" cy="733055"/>
            <a:chOff x="2726238" y="5717804"/>
            <a:chExt cx="4032223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56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đế phẳng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0561" y="4027292"/>
            <a:ext cx="1649885" cy="646331"/>
            <a:chOff x="2726238" y="5717804"/>
            <a:chExt cx="403222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diêm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406180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14" y="98092"/>
            <a:ext cx="4962574" cy="75597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Thắp ba ngọn nến như nhau được đặt ở trên đế và úp lọ thủy tinh to, nhỏ vào hai cốc nến như hình 1.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2403565"/>
            <a:ext cx="8739051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07" y="1593669"/>
            <a:ext cx="7944106" cy="5421085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287596" y="509026"/>
            <a:ext cx="5555959" cy="771134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600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Tiến hành thí nghiệm 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189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" y="3827417"/>
            <a:ext cx="4441043" cy="303058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391460"/>
            <a:ext cx="11159924" cy="1320196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1967712"/>
            <a:ext cx="11159924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thí nghiệm, hãy nhận xét về vai trò của không khí đối với sự cháy.</a:t>
              </a:r>
              <a:endParaRPr lang="en-US" sz="9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372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79" y="98810"/>
            <a:ext cx="4584589" cy="7559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3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Ngọn nến ở hình 1b tắt nhanh nhất, sau đó đến ngọn nến ở hình 1c và cuối cùng là ngọn nến ở hình 1a.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771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00" y="121439"/>
            <a:ext cx="6913463" cy="10242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759761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8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Nguyên nhân là do lượng không khí ở hình 1b ít nhất, sau đó đến hình 1c, còn nến ở hình 1a luôn có không khí xung quanh nên chỉ tắt khi hết nến.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8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24" y="339017"/>
            <a:ext cx="620626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-4656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" y="1743992"/>
            <a:ext cx="759627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2B55A-8E6E-4E20-86DE-A8E187055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8C910-477F-4E84-80E7-CAE9D43BD73B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- Quan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38036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có nhận xét gì về vai trò của không khí đối với sự sống của con người?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246812"/>
            <a:ext cx="3849324" cy="4376058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78538" y="365760"/>
            <a:ext cx="3977801" cy="1793665"/>
            <a:chOff x="689307" y="572516"/>
            <a:chExt cx="12576115" cy="50214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87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tay trước mũi, ngậm miệng lại rồi hít vào thở ra sẽ thấy có luồng gió nhẹ từ mũi thổi vào tay.</a:t>
            </a:r>
            <a:endParaRPr lang="en-US" sz="6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81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 flipH="1">
            <a:off x="330998" y="2116183"/>
            <a:ext cx="4175688" cy="458506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74691" y="511387"/>
            <a:ext cx="3588067" cy="1317413"/>
            <a:chOff x="689307" y="572516"/>
            <a:chExt cx="12576115" cy="49065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7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Lấy 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161023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66514" y="1262413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vai trò của không khí đối với sự sống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135586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sp>
        <p:nvSpPr>
          <p:cNvPr id="4" name="云形 5"/>
          <p:cNvSpPr/>
          <p:nvPr/>
        </p:nvSpPr>
        <p:spPr>
          <a:xfrm>
            <a:off x="1502046" y="1005840"/>
            <a:ext cx="6649177" cy="4220935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3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3942" y="1877899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6699"/>
                </a:solidFill>
                <a:latin typeface="UTM Alexander" panose="02040603050506020204" pitchFamily="18" charset="0"/>
                <a:cs typeface="#9Slide05 Pattaya" panose="00000500000000000000" pitchFamily="2" charset="-34"/>
              </a:rPr>
              <a:t>Không khí có vai trò duy trì sự sống của con người.</a:t>
            </a:r>
            <a:endParaRPr lang="en-US" sz="8000" b="1">
              <a:solidFill>
                <a:srgbClr val="006699"/>
              </a:solidFill>
              <a:latin typeface="UTM Alexander" panose="0204060305050602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99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49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35836" y="1034699"/>
            <a:ext cx="10206336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534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Từ đó rút ra nhận xét về vai trò của không khí đối với sự sống của sinh vật.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81597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giúp sinh vật duy trì sự sống.</a:t>
              </a:r>
              <a:endParaRPr lang="en-US" sz="11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108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625" y="1971620"/>
            <a:ext cx="4711513" cy="3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939142" y="605544"/>
            <a:ext cx="5172892" cy="766058"/>
            <a:chOff x="1147159" y="673872"/>
            <a:chExt cx="12357485" cy="220096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4" y="681597"/>
              <a:ext cx="11482001" cy="20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Quan sát hình 4</a:t>
              </a:r>
              <a:endParaRPr lang="en-US" sz="11500" b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9" y="2233744"/>
            <a:ext cx="11412276" cy="3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4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" r="43201" b="7715"/>
          <a:stretch/>
        </p:blipFill>
        <p:spPr>
          <a:xfrm>
            <a:off x="391885" y="2821573"/>
            <a:ext cx="6335486" cy="3579227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91885" y="514104"/>
            <a:ext cx="11207932" cy="1432262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63201" y="681597"/>
              <a:ext cx="11762895" cy="19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trong các nhà kính trồng rau thường có cửa thông khí?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067005" y="2821573"/>
            <a:ext cx="4420399" cy="3135085"/>
            <a:chOff x="1147159" y="572516"/>
            <a:chExt cx="11797767" cy="42138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2138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7422"/>
              <a:ext cx="10800481" cy="40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8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không khí được lưu thông trong nhà nhằm duy trì sự sống cho cây trồng.</a:t>
              </a:r>
              <a:endPara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17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44EA5E-02E3-437A-8057-4A9EB8EF4F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020" y="1640150"/>
            <a:ext cx="5748738" cy="354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7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5" b="8052"/>
          <a:stretch/>
        </p:blipFill>
        <p:spPr>
          <a:xfrm>
            <a:off x="5669280" y="2053982"/>
            <a:ext cx="6184141" cy="459501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990599" y="383476"/>
            <a:ext cx="9603378" cy="1458388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5" cy="203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ta sục không khí vào bể cá cảnh </a:t>
              </a:r>
            </a:p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làm gì?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00891" y="2847700"/>
            <a:ext cx="4420399" cy="2756270"/>
            <a:chOff x="1147159" y="572516"/>
            <a:chExt cx="11797767" cy="3704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37046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0800481" cy="343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tăng lượng không khí trong nước duy trì sự sống cho cá.</a:t>
              </a:r>
              <a:endPara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228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43546" y="1146633"/>
            <a:ext cx="54359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Lấy ví dụ khác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vai trò của không khí đối với sự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</a:p>
        </p:txBody>
      </p:sp>
    </p:spTree>
    <p:extLst>
      <p:ext uri="{BB962C8B-B14F-4D97-AF65-F5344CB8AC3E}">
        <p14:creationId xmlns:p14="http://schemas.microsoft.com/office/powerpoint/2010/main" val="275191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3" y="1639207"/>
            <a:ext cx="8369300" cy="501650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702" y="383476"/>
            <a:ext cx="11077303" cy="844433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4" cy="181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Chúng ta cảm thấy khó chịu nếu ngủ chùm kín chăn.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28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62" y="2325188"/>
            <a:ext cx="5584085" cy="37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5760" y="568229"/>
            <a:ext cx="7040880" cy="1430386"/>
            <a:chOff x="1147159" y="572516"/>
            <a:chExt cx="11797767" cy="19225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19225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1039148" cy="16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mở cửa sổ thì nhà sẽ thông thoáng và thấy dễ chịu.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" y="3091821"/>
            <a:ext cx="4661356" cy="310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2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- 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29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8" y="1445724"/>
            <a:ext cx="4292246" cy="1951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310" y="2441382"/>
            <a:ext cx="4861678" cy="228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193318" y="2648872"/>
            <a:ext cx="5869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b="1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bị tiết 2.</a:t>
            </a:r>
            <a:endParaRPr lang="vi-VN" sz="40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0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9074" y="1641776"/>
            <a:ext cx="6757134" cy="37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511284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850704"/>
              <a:ext cx="9916025" cy="128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1: Tính chất chung của không khí là gì?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74318"/>
            <a:ext cx="5009148" cy="1200329"/>
            <a:chOff x="873492" y="2474318"/>
            <a:chExt cx="5009148" cy="1200329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509947" y="2474318"/>
              <a:ext cx="26368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suốt, không màu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mùi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462152" y="4645453"/>
              <a:ext cx="3183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vị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470263"/>
            <a:ext cx="10362640" cy="177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18901" y="908612"/>
              <a:ext cx="9794348" cy="125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Thành phần chính của không khí gồm có: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431569" y="2696389"/>
              <a:ext cx="2636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077568" y="4658516"/>
              <a:ext cx="3672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26394" y="77644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  <p:grpSp>
        <p:nvGrpSpPr>
          <p:cNvPr id="35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351279" y="480755"/>
            <a:ext cx="10362640" cy="1764657"/>
            <a:chOff x="873492" y="817645"/>
            <a:chExt cx="10362640" cy="1530535"/>
          </a:xfrm>
        </p:grpSpPr>
        <p:grpSp>
          <p:nvGrpSpPr>
            <p:cNvPr id="36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38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9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40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37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43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Khí nào chiếm lượng lớn nhất trong không khí?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42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44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47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9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52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54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57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9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0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8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Hơi nước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687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112438" y="154188"/>
            <a:ext cx="1463717" cy="1737944"/>
          </a:xfrm>
          <a:prstGeom prst="rect">
            <a:avLst/>
          </a:prstGeom>
        </p:spPr>
      </p:pic>
      <p:grpSp>
        <p:nvGrpSpPr>
          <p:cNvPr id="9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128042" y="590893"/>
            <a:ext cx="10362640" cy="1764657"/>
            <a:chOff x="873492" y="817645"/>
            <a:chExt cx="10362640" cy="1530535"/>
          </a:xfrm>
        </p:grpSpPr>
        <p:grpSp>
          <p:nvGrpSpPr>
            <p:cNvPr id="1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2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4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1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25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Hiện tượng nào sau đây cho thấy không khí có ở khắp mọi nơi?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87704"/>
            <a:ext cx="5009148" cy="1200329"/>
            <a:chOff x="873492" y="2487704"/>
            <a:chExt cx="5009148" cy="1200329"/>
          </a:xfrm>
        </p:grpSpPr>
        <p:grpSp>
          <p:nvGrpSpPr>
            <p:cNvPr id="16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8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139106" y="2487704"/>
              <a:ext cx="350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Cá sống được trong nước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205957"/>
            <a:chOff x="6309362" y="2482076"/>
            <a:chExt cx="4926770" cy="1205957"/>
          </a:xfrm>
        </p:grpSpPr>
        <p:grpSp>
          <p:nvGrpSpPr>
            <p:cNvPr id="2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3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2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415744" y="2487704"/>
              <a:ext cx="35228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Chim bay trên trời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10847"/>
            <a:ext cx="4924401" cy="1200329"/>
            <a:chOff x="958238" y="4410847"/>
            <a:chExt cx="4924401" cy="1200329"/>
          </a:xfrm>
        </p:grpSpPr>
        <p:grpSp>
          <p:nvGrpSpPr>
            <p:cNvPr id="26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35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6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037516" y="4410847"/>
              <a:ext cx="3673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Cây xương rồng sống ở sa mạc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18730"/>
            <a:ext cx="4987834" cy="1200329"/>
            <a:chOff x="6309362" y="4418730"/>
            <a:chExt cx="4987834" cy="1200329"/>
          </a:xfrm>
        </p:grpSpPr>
        <p:grpSp>
          <p:nvGrpSpPr>
            <p:cNvPr id="38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40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1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418730"/>
              <a:ext cx="35745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3600" b="1">
                  <a:latin typeface="Cambria" panose="02040503050406030204" pitchFamily="18" charset="0"/>
                  <a:ea typeface="Cambria" panose="02040503050406030204" pitchFamily="18" charset="0"/>
                </a:rPr>
                <a:t>Nước sông đổ ra biển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443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602" y="1975072"/>
            <a:ext cx="5442292" cy="3220291"/>
          </a:xfrm>
          <a:prstGeom prst="rect">
            <a:avLst/>
          </a:prstGeom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9784" y="432266"/>
            <a:ext cx="1115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ngọn nến đang cháy, làm thế nào để ngọn nến tắt mà không cần thổi nến?</a:t>
            </a:r>
          </a:p>
        </p:txBody>
      </p:sp>
    </p:spTree>
    <p:extLst>
      <p:ext uri="{BB962C8B-B14F-4D97-AF65-F5344CB8AC3E}">
        <p14:creationId xmlns:p14="http://schemas.microsoft.com/office/powerpoint/2010/main" val="3549769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</Words>
  <Application>Microsoft Office PowerPoint</Application>
  <PresentationFormat>Widescreen</PresentationFormat>
  <Paragraphs>73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等线</vt:lpstr>
      <vt:lpstr>Arial</vt:lpstr>
      <vt:lpstr>Calibri</vt:lpstr>
      <vt:lpstr>Calibri Light</vt:lpstr>
      <vt:lpstr>Cambria</vt:lpstr>
      <vt:lpstr>UTM Alexander</vt:lpstr>
      <vt:lpstr>UTM Avo</vt:lpstr>
      <vt:lpstr>字魂127号-月岩体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HH</dc:creator>
  <cp:lastModifiedBy>HH</cp:lastModifiedBy>
  <cp:revision>1</cp:revision>
  <dcterms:created xsi:type="dcterms:W3CDTF">2023-10-20T02:12:59Z</dcterms:created>
  <dcterms:modified xsi:type="dcterms:W3CDTF">2023-10-20T02:13:36Z</dcterms:modified>
</cp:coreProperties>
</file>