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7.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3.xml" ContentType="application/vnd.openxmlformats-officedocument.presentationml.tags+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5" r:id="rId2"/>
    <p:sldMasterId id="2147483703" r:id="rId3"/>
    <p:sldMasterId id="2147483728" r:id="rId4"/>
    <p:sldMasterId id="2147483753" r:id="rId5"/>
    <p:sldMasterId id="2147483765" r:id="rId6"/>
    <p:sldMasterId id="2147483779" r:id="rId7"/>
    <p:sldMasterId id="2147483793" r:id="rId8"/>
  </p:sldMasterIdLst>
  <p:notesMasterIdLst>
    <p:notesMasterId r:id="rId43"/>
  </p:notesMasterIdLst>
  <p:sldIdLst>
    <p:sldId id="521" r:id="rId9"/>
    <p:sldId id="553" r:id="rId10"/>
    <p:sldId id="522" r:id="rId11"/>
    <p:sldId id="515" r:id="rId12"/>
    <p:sldId id="523" r:id="rId13"/>
    <p:sldId id="304" r:id="rId14"/>
    <p:sldId id="524" r:id="rId15"/>
    <p:sldId id="539" r:id="rId16"/>
    <p:sldId id="306" r:id="rId17"/>
    <p:sldId id="540" r:id="rId18"/>
    <p:sldId id="541" r:id="rId19"/>
    <p:sldId id="542" r:id="rId20"/>
    <p:sldId id="516" r:id="rId21"/>
    <p:sldId id="543" r:id="rId22"/>
    <p:sldId id="544" r:id="rId23"/>
    <p:sldId id="545" r:id="rId24"/>
    <p:sldId id="546" r:id="rId25"/>
    <p:sldId id="547" r:id="rId26"/>
    <p:sldId id="526" r:id="rId27"/>
    <p:sldId id="529" r:id="rId28"/>
    <p:sldId id="530" r:id="rId29"/>
    <p:sldId id="548" r:id="rId30"/>
    <p:sldId id="532" r:id="rId31"/>
    <p:sldId id="534" r:id="rId32"/>
    <p:sldId id="549" r:id="rId33"/>
    <p:sldId id="550" r:id="rId34"/>
    <p:sldId id="551" r:id="rId35"/>
    <p:sldId id="552" r:id="rId36"/>
    <p:sldId id="537" r:id="rId37"/>
    <p:sldId id="538" r:id="rId38"/>
    <p:sldId id="535" r:id="rId39"/>
    <p:sldId id="554" r:id="rId40"/>
    <p:sldId id="555" r:id="rId41"/>
    <p:sldId id="520"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3" d="100"/>
          <a:sy n="73" d="100"/>
        </p:scale>
        <p:origin x="86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notesMaster" Target="notesMasters/notesMaster1.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theme" Target="theme/theme1.xml"/><Relationship Id="rId20" Type="http://schemas.openxmlformats.org/officeDocument/2006/relationships/slide" Target="slides/slide12.xml"/><Relationship Id="rId41" Type="http://schemas.openxmlformats.org/officeDocument/2006/relationships/slide" Target="slides/slide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FAF85F-D0EE-4260-A504-F9247F21410E}" type="datetimeFigureOut">
              <a:rPr lang="en-US" smtClean="0"/>
              <a:t>12/10/2022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675777-98FA-4E74-88C4-1639D67BAA22}" type="slidenum">
              <a:rPr lang="en-US" smtClean="0"/>
              <a:t>‹#›</a:t>
            </a:fld>
            <a:endParaRPr lang="en-US"/>
          </a:p>
        </p:txBody>
      </p:sp>
    </p:spTree>
    <p:extLst>
      <p:ext uri="{BB962C8B-B14F-4D97-AF65-F5344CB8AC3E}">
        <p14:creationId xmlns:p14="http://schemas.microsoft.com/office/powerpoint/2010/main" val="21819531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A930D33-079D-4CA9-A1E7-7078CAC5F2FE}" type="slidenum">
              <a:rPr kumimoji="0" lang="zh-CN" altLang="en-US" sz="1200" b="0" i="0" u="none" strike="noStrike" kern="1200" cap="none" spc="0" normalizeH="0" baseline="0" noProof="0" smtClean="0">
                <a:ln>
                  <a:noFill/>
                </a:ln>
                <a:solidFill>
                  <a:srgbClr val="000000"/>
                </a:solidFill>
                <a:effectLst/>
                <a:uLnTx/>
                <a:uFillTx/>
                <a:latin typeface="Arial" pitchFamily="34" charset="0"/>
                <a:ea typeface="宋体"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sz="1200" b="0" i="0" u="none" strike="noStrike" kern="1200" cap="none" spc="0" normalizeH="0" baseline="0" noProof="0">
              <a:ln>
                <a:noFill/>
              </a:ln>
              <a:solidFill>
                <a:srgbClr val="000000"/>
              </a:solidFill>
              <a:effectLst/>
              <a:uLnTx/>
              <a:uFillTx/>
              <a:latin typeface="Arial" pitchFamily="34" charset="0"/>
              <a:ea typeface="宋体" pitchFamily="2" charset="-122"/>
              <a:cs typeface="+mn-cs"/>
            </a:endParaRPr>
          </a:p>
        </p:txBody>
      </p:sp>
    </p:spTree>
    <p:extLst>
      <p:ext uri="{BB962C8B-B14F-4D97-AF65-F5344CB8AC3E}">
        <p14:creationId xmlns:p14="http://schemas.microsoft.com/office/powerpoint/2010/main" val="42876632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8569017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295293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A930D33-079D-4CA9-A1E7-7078CAC5F2FE}" type="slidenum">
              <a:rPr kumimoji="0" lang="zh-CN" altLang="en-US" sz="1200" b="0" i="0" u="none" strike="noStrike" kern="1200" cap="none" spc="0" normalizeH="0" baseline="0" noProof="0" smtClean="0">
                <a:ln>
                  <a:noFill/>
                </a:ln>
                <a:solidFill>
                  <a:srgbClr val="000000"/>
                </a:solidFill>
                <a:effectLst/>
                <a:uLnTx/>
                <a:uFillTx/>
                <a:latin typeface="Arial" pitchFamily="34" charset="0"/>
                <a:ea typeface="宋体"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en-US" sz="1200" b="0" i="0" u="none" strike="noStrike" kern="1200" cap="none" spc="0" normalizeH="0" baseline="0" noProof="0">
              <a:ln>
                <a:noFill/>
              </a:ln>
              <a:solidFill>
                <a:srgbClr val="000000"/>
              </a:solidFill>
              <a:effectLst/>
              <a:uLnTx/>
              <a:uFillTx/>
              <a:latin typeface="Arial" pitchFamily="34" charset="0"/>
              <a:ea typeface="宋体" pitchFamily="2" charset="-122"/>
              <a:cs typeface="+mn-cs"/>
            </a:endParaRPr>
          </a:p>
        </p:txBody>
      </p:sp>
    </p:spTree>
    <p:extLst>
      <p:ext uri="{BB962C8B-B14F-4D97-AF65-F5344CB8AC3E}">
        <p14:creationId xmlns:p14="http://schemas.microsoft.com/office/powerpoint/2010/main" val="2562165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987900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0E2CA6-1AC8-44C5-89F9-C4B5571C2D1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0826374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764648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0281569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0614678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7431474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42665014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459481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8095474"/>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9"/>
          </a:xfrm>
          <a:prstGeom prst="rect">
            <a:avLst/>
          </a:prstGeom>
        </p:spPr>
        <p:txBody>
          <a:bodyPr anchor="b"/>
          <a:lstStyle>
            <a:lvl1pPr algn="l">
              <a:defRPr sz="2667"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a:prstGeom prst="rect">
            <a:avLst/>
          </a:prstGeo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zh-CN" altLang="en-US"/>
          </a:p>
        </p:txBody>
      </p:sp>
      <p:sp>
        <p:nvSpPr>
          <p:cNvPr id="4" name="文本占位符 3"/>
          <p:cNvSpPr>
            <a:spLocks noGrp="1"/>
          </p:cNvSpPr>
          <p:nvPr>
            <p:ph type="body" sz="half" idx="2"/>
          </p:nvPr>
        </p:nvSpPr>
        <p:spPr>
          <a:xfrm>
            <a:off x="2389717" y="5367339"/>
            <a:ext cx="7315200" cy="804863"/>
          </a:xfrm>
          <a:prstGeom prst="rect">
            <a:avLst/>
          </a:prstGeo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a:t>单击此处编辑母版文本样式</a:t>
            </a:r>
          </a:p>
        </p:txBody>
      </p:sp>
    </p:spTree>
    <p:extLst>
      <p:ext uri="{BB962C8B-B14F-4D97-AF65-F5344CB8AC3E}">
        <p14:creationId xmlns:p14="http://schemas.microsoft.com/office/powerpoint/2010/main" val="1060176199"/>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982553756"/>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40"/>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40"/>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273671065"/>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677230660"/>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0159471"/>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a:prstGeom prst="rect">
            <a:avLst/>
          </a:prstGeom>
        </p:spPr>
        <p:txBody>
          <a:bodyPr anchor="t"/>
          <a:lstStyle>
            <a:lvl1pPr algn="l">
              <a:defRPr sz="5333"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a:prstGeom prst="rect">
            <a:avLst/>
          </a:prstGeo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pPr defTabSz="1219170">
              <a:defRPr/>
            </a:pPr>
            <a:fld id="{B44CCEC7-3A54-47D1-BB25-17A0FDA63797}" type="datetimeFigureOut">
              <a:rPr lang="zh-CN" altLang="en-US" sz="2400" smtClean="0">
                <a:solidFill>
                  <a:srgbClr val="63AECE"/>
                </a:solidFill>
              </a:rPr>
              <a:pPr defTabSz="1219170">
                <a:defRPr/>
              </a:pPr>
              <a:t>2022/10/12</a:t>
            </a:fld>
            <a:endParaRPr lang="zh-CN" altLang="en-US" sz="2400">
              <a:solidFill>
                <a:srgbClr val="63AECE"/>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pPr defTabSz="1219170">
              <a:defRPr/>
            </a:pPr>
            <a:endParaRPr lang="zh-CN" altLang="en-US" sz="2400">
              <a:solidFill>
                <a:srgbClr val="63AECE"/>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pPr defTabSz="1219170">
              <a:defRPr/>
            </a:pPr>
            <a:fld id="{65495661-81B6-46E9-A91E-889569155CC2}" type="slidenum">
              <a:rPr lang="zh-CN" altLang="en-US" sz="2400" smtClean="0">
                <a:solidFill>
                  <a:srgbClr val="63AECE"/>
                </a:solidFill>
              </a:rPr>
              <a:pPr defTabSz="1219170">
                <a:defRPr/>
              </a:pPr>
              <a:t>‹#›</a:t>
            </a:fld>
            <a:endParaRPr lang="zh-CN" altLang="en-US" sz="2400">
              <a:solidFill>
                <a:srgbClr val="63AECE"/>
              </a:solidFill>
            </a:endParaRPr>
          </a:p>
        </p:txBody>
      </p:sp>
    </p:spTree>
    <p:extLst>
      <p:ext uri="{BB962C8B-B14F-4D97-AF65-F5344CB8AC3E}">
        <p14:creationId xmlns:p14="http://schemas.microsoft.com/office/powerpoint/2010/main" val="733141301"/>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7"/>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09600" y="1200151"/>
            <a:ext cx="5384800" cy="3394075"/>
          </a:xfrm>
          <a:prstGeom prst="rect">
            <a:avLst/>
          </a:prstGeo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200151"/>
            <a:ext cx="5384800" cy="3394075"/>
          </a:xfrm>
          <a:prstGeom prst="rect">
            <a:avLst/>
          </a:prstGeo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609600" y="6356351"/>
            <a:ext cx="2844800" cy="365125"/>
          </a:xfrm>
          <a:prstGeom prst="rect">
            <a:avLst/>
          </a:prstGeom>
        </p:spPr>
        <p:txBody>
          <a:bodyPr/>
          <a:lstStyle/>
          <a:p>
            <a:pPr defTabSz="1219170">
              <a:defRPr/>
            </a:pPr>
            <a:fld id="{B44CCEC7-3A54-47D1-BB25-17A0FDA63797}" type="datetimeFigureOut">
              <a:rPr lang="zh-CN" altLang="en-US" sz="2400" smtClean="0">
                <a:solidFill>
                  <a:srgbClr val="63AECE"/>
                </a:solidFill>
              </a:rPr>
              <a:pPr defTabSz="1219170">
                <a:defRPr/>
              </a:pPr>
              <a:t>2022/10/12</a:t>
            </a:fld>
            <a:endParaRPr lang="zh-CN" altLang="en-US" sz="2400">
              <a:solidFill>
                <a:srgbClr val="63AECE"/>
              </a:solidFill>
            </a:endParaRPr>
          </a:p>
        </p:txBody>
      </p:sp>
      <p:sp>
        <p:nvSpPr>
          <p:cNvPr id="6" name="页脚占位符 5"/>
          <p:cNvSpPr>
            <a:spLocks noGrp="1"/>
          </p:cNvSpPr>
          <p:nvPr>
            <p:ph type="ftr" sz="quarter" idx="11"/>
          </p:nvPr>
        </p:nvSpPr>
        <p:spPr>
          <a:xfrm>
            <a:off x="4165600" y="6356351"/>
            <a:ext cx="3860800" cy="365125"/>
          </a:xfrm>
          <a:prstGeom prst="rect">
            <a:avLst/>
          </a:prstGeom>
        </p:spPr>
        <p:txBody>
          <a:bodyPr/>
          <a:lstStyle/>
          <a:p>
            <a:pPr defTabSz="1219170">
              <a:defRPr/>
            </a:pPr>
            <a:endParaRPr lang="zh-CN" altLang="en-US" sz="2400">
              <a:solidFill>
                <a:srgbClr val="63AECE"/>
              </a:solidFill>
            </a:endParaRPr>
          </a:p>
        </p:txBody>
      </p:sp>
      <p:sp>
        <p:nvSpPr>
          <p:cNvPr id="7" name="灯片编号占位符 6"/>
          <p:cNvSpPr>
            <a:spLocks noGrp="1"/>
          </p:cNvSpPr>
          <p:nvPr>
            <p:ph type="sldNum" sz="quarter" idx="12"/>
          </p:nvPr>
        </p:nvSpPr>
        <p:spPr>
          <a:xfrm>
            <a:off x="8737600" y="6356351"/>
            <a:ext cx="2844800" cy="365125"/>
          </a:xfrm>
          <a:prstGeom prst="rect">
            <a:avLst/>
          </a:prstGeom>
        </p:spPr>
        <p:txBody>
          <a:bodyPr/>
          <a:lstStyle/>
          <a:p>
            <a:pPr defTabSz="1219170">
              <a:defRPr/>
            </a:pPr>
            <a:fld id="{65495661-81B6-46E9-A91E-889569155CC2}" type="slidenum">
              <a:rPr lang="zh-CN" altLang="en-US" sz="2400" smtClean="0">
                <a:solidFill>
                  <a:srgbClr val="63AECE"/>
                </a:solidFill>
              </a:rPr>
              <a:pPr defTabSz="1219170">
                <a:defRPr/>
              </a:pPr>
              <a:t>‹#›</a:t>
            </a:fld>
            <a:endParaRPr lang="zh-CN" altLang="en-US" sz="2400">
              <a:solidFill>
                <a:srgbClr val="63AECE"/>
              </a:solidFill>
            </a:endParaRPr>
          </a:p>
        </p:txBody>
      </p:sp>
    </p:spTree>
    <p:extLst>
      <p:ext uri="{BB962C8B-B14F-4D97-AF65-F5344CB8AC3E}">
        <p14:creationId xmlns:p14="http://schemas.microsoft.com/office/powerpoint/2010/main" val="2916489071"/>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7"/>
            <a:ext cx="109728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3"/>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a:prstGeom prst="rect">
            <a:avLst/>
          </a:prstGeo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9" y="1535113"/>
            <a:ext cx="5389033" cy="639763"/>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单击此处编辑母版文本样式</a:t>
            </a:r>
          </a:p>
        </p:txBody>
      </p:sp>
      <p:sp>
        <p:nvSpPr>
          <p:cNvPr id="6" name="内容占位符 5"/>
          <p:cNvSpPr>
            <a:spLocks noGrp="1"/>
          </p:cNvSpPr>
          <p:nvPr>
            <p:ph sz="quarter" idx="4"/>
          </p:nvPr>
        </p:nvSpPr>
        <p:spPr>
          <a:xfrm>
            <a:off x="6193369" y="2174875"/>
            <a:ext cx="5389033" cy="3951288"/>
          </a:xfrm>
          <a:prstGeom prst="rect">
            <a:avLst/>
          </a:prstGeo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609600" y="6356351"/>
            <a:ext cx="2844800" cy="365125"/>
          </a:xfrm>
          <a:prstGeom prst="rect">
            <a:avLst/>
          </a:prstGeom>
        </p:spPr>
        <p:txBody>
          <a:bodyPr/>
          <a:lstStyle/>
          <a:p>
            <a:pPr defTabSz="1219170">
              <a:defRPr/>
            </a:pPr>
            <a:fld id="{B44CCEC7-3A54-47D1-BB25-17A0FDA63797}" type="datetimeFigureOut">
              <a:rPr lang="zh-CN" altLang="en-US" sz="2400" smtClean="0">
                <a:solidFill>
                  <a:srgbClr val="63AECE"/>
                </a:solidFill>
              </a:rPr>
              <a:pPr defTabSz="1219170">
                <a:defRPr/>
              </a:pPr>
              <a:t>2022/10/12</a:t>
            </a:fld>
            <a:endParaRPr lang="zh-CN" altLang="en-US" sz="2400">
              <a:solidFill>
                <a:srgbClr val="63AECE"/>
              </a:solidFill>
            </a:endParaRPr>
          </a:p>
        </p:txBody>
      </p:sp>
      <p:sp>
        <p:nvSpPr>
          <p:cNvPr id="8" name="页脚占位符 7"/>
          <p:cNvSpPr>
            <a:spLocks noGrp="1"/>
          </p:cNvSpPr>
          <p:nvPr>
            <p:ph type="ftr" sz="quarter" idx="11"/>
          </p:nvPr>
        </p:nvSpPr>
        <p:spPr>
          <a:xfrm>
            <a:off x="4165600" y="6356351"/>
            <a:ext cx="3860800" cy="365125"/>
          </a:xfrm>
          <a:prstGeom prst="rect">
            <a:avLst/>
          </a:prstGeom>
        </p:spPr>
        <p:txBody>
          <a:bodyPr/>
          <a:lstStyle/>
          <a:p>
            <a:pPr defTabSz="1219170">
              <a:defRPr/>
            </a:pPr>
            <a:endParaRPr lang="zh-CN" altLang="en-US" sz="2400">
              <a:solidFill>
                <a:srgbClr val="63AECE"/>
              </a:solidFill>
            </a:endParaRPr>
          </a:p>
        </p:txBody>
      </p:sp>
      <p:sp>
        <p:nvSpPr>
          <p:cNvPr id="9" name="灯片编号占位符 8"/>
          <p:cNvSpPr>
            <a:spLocks noGrp="1"/>
          </p:cNvSpPr>
          <p:nvPr>
            <p:ph type="sldNum" sz="quarter" idx="12"/>
          </p:nvPr>
        </p:nvSpPr>
        <p:spPr>
          <a:xfrm>
            <a:off x="8737600" y="6356351"/>
            <a:ext cx="2844800" cy="365125"/>
          </a:xfrm>
          <a:prstGeom prst="rect">
            <a:avLst/>
          </a:prstGeom>
        </p:spPr>
        <p:txBody>
          <a:bodyPr/>
          <a:lstStyle/>
          <a:p>
            <a:pPr defTabSz="1219170">
              <a:defRPr/>
            </a:pPr>
            <a:fld id="{65495661-81B6-46E9-A91E-889569155CC2}" type="slidenum">
              <a:rPr lang="zh-CN" altLang="en-US" sz="2400" smtClean="0">
                <a:solidFill>
                  <a:srgbClr val="63AECE"/>
                </a:solidFill>
              </a:rPr>
              <a:pPr defTabSz="1219170">
                <a:defRPr/>
              </a:pPr>
              <a:t>‹#›</a:t>
            </a:fld>
            <a:endParaRPr lang="zh-CN" altLang="en-US" sz="2400">
              <a:solidFill>
                <a:srgbClr val="63AECE"/>
              </a:solidFill>
            </a:endParaRPr>
          </a:p>
        </p:txBody>
      </p:sp>
    </p:spTree>
    <p:extLst>
      <p:ext uri="{BB962C8B-B14F-4D97-AF65-F5344CB8AC3E}">
        <p14:creationId xmlns:p14="http://schemas.microsoft.com/office/powerpoint/2010/main" val="3330328034"/>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7"/>
            <a:ext cx="10972800" cy="1143000"/>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609600" y="6356351"/>
            <a:ext cx="2844800" cy="365125"/>
          </a:xfrm>
          <a:prstGeom prst="rect">
            <a:avLst/>
          </a:prstGeom>
        </p:spPr>
        <p:txBody>
          <a:bodyPr/>
          <a:lstStyle/>
          <a:p>
            <a:pPr defTabSz="1219170">
              <a:defRPr/>
            </a:pPr>
            <a:fld id="{B44CCEC7-3A54-47D1-BB25-17A0FDA63797}" type="datetimeFigureOut">
              <a:rPr lang="zh-CN" altLang="en-US" sz="2400" smtClean="0">
                <a:solidFill>
                  <a:srgbClr val="63AECE"/>
                </a:solidFill>
              </a:rPr>
              <a:pPr defTabSz="1219170">
                <a:defRPr/>
              </a:pPr>
              <a:t>2022/10/12</a:t>
            </a:fld>
            <a:endParaRPr lang="zh-CN" altLang="en-US" sz="2400">
              <a:solidFill>
                <a:srgbClr val="63AECE"/>
              </a:solidFill>
            </a:endParaRPr>
          </a:p>
        </p:txBody>
      </p:sp>
      <p:sp>
        <p:nvSpPr>
          <p:cNvPr id="4" name="页脚占位符 3"/>
          <p:cNvSpPr>
            <a:spLocks noGrp="1"/>
          </p:cNvSpPr>
          <p:nvPr>
            <p:ph type="ftr" sz="quarter" idx="11"/>
          </p:nvPr>
        </p:nvSpPr>
        <p:spPr>
          <a:xfrm>
            <a:off x="4165600" y="6356351"/>
            <a:ext cx="3860800" cy="365125"/>
          </a:xfrm>
          <a:prstGeom prst="rect">
            <a:avLst/>
          </a:prstGeom>
        </p:spPr>
        <p:txBody>
          <a:bodyPr/>
          <a:lstStyle/>
          <a:p>
            <a:pPr defTabSz="1219170">
              <a:defRPr/>
            </a:pPr>
            <a:endParaRPr lang="zh-CN" altLang="en-US" sz="2400">
              <a:solidFill>
                <a:srgbClr val="63AECE"/>
              </a:solidFill>
            </a:endParaRPr>
          </a:p>
        </p:txBody>
      </p:sp>
      <p:sp>
        <p:nvSpPr>
          <p:cNvPr id="5" name="灯片编号占位符 4"/>
          <p:cNvSpPr>
            <a:spLocks noGrp="1"/>
          </p:cNvSpPr>
          <p:nvPr>
            <p:ph type="sldNum" sz="quarter" idx="12"/>
          </p:nvPr>
        </p:nvSpPr>
        <p:spPr>
          <a:xfrm>
            <a:off x="8737600" y="6356351"/>
            <a:ext cx="2844800" cy="365125"/>
          </a:xfrm>
          <a:prstGeom prst="rect">
            <a:avLst/>
          </a:prstGeom>
        </p:spPr>
        <p:txBody>
          <a:bodyPr/>
          <a:lstStyle/>
          <a:p>
            <a:pPr defTabSz="1219170">
              <a:defRPr/>
            </a:pPr>
            <a:fld id="{65495661-81B6-46E9-A91E-889569155CC2}" type="slidenum">
              <a:rPr lang="zh-CN" altLang="en-US" sz="2400" smtClean="0">
                <a:solidFill>
                  <a:srgbClr val="63AECE"/>
                </a:solidFill>
              </a:rPr>
              <a:pPr defTabSz="1219170">
                <a:defRPr/>
              </a:pPr>
              <a:t>‹#›</a:t>
            </a:fld>
            <a:endParaRPr lang="zh-CN" altLang="en-US" sz="2400">
              <a:solidFill>
                <a:srgbClr val="63AECE"/>
              </a:solidFill>
            </a:endParaRPr>
          </a:p>
        </p:txBody>
      </p:sp>
    </p:spTree>
    <p:extLst>
      <p:ext uri="{BB962C8B-B14F-4D97-AF65-F5344CB8AC3E}">
        <p14:creationId xmlns:p14="http://schemas.microsoft.com/office/powerpoint/2010/main" val="425564010"/>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09600" y="6356351"/>
            <a:ext cx="2844800" cy="365125"/>
          </a:xfrm>
          <a:prstGeom prst="rect">
            <a:avLst/>
          </a:prstGeom>
        </p:spPr>
        <p:txBody>
          <a:bodyPr/>
          <a:lstStyle/>
          <a:p>
            <a:pPr defTabSz="1219170">
              <a:defRPr/>
            </a:pPr>
            <a:fld id="{B44CCEC7-3A54-47D1-BB25-17A0FDA63797}" type="datetimeFigureOut">
              <a:rPr lang="zh-CN" altLang="en-US" sz="2400" smtClean="0">
                <a:solidFill>
                  <a:srgbClr val="63AECE"/>
                </a:solidFill>
              </a:rPr>
              <a:pPr defTabSz="1219170">
                <a:defRPr/>
              </a:pPr>
              <a:t>2022/10/12</a:t>
            </a:fld>
            <a:endParaRPr lang="zh-CN" altLang="en-US" sz="2400">
              <a:solidFill>
                <a:srgbClr val="63AECE"/>
              </a:solidFill>
            </a:endParaRPr>
          </a:p>
        </p:txBody>
      </p:sp>
      <p:sp>
        <p:nvSpPr>
          <p:cNvPr id="3" name="页脚占位符 2"/>
          <p:cNvSpPr>
            <a:spLocks noGrp="1"/>
          </p:cNvSpPr>
          <p:nvPr>
            <p:ph type="ftr" sz="quarter" idx="11"/>
          </p:nvPr>
        </p:nvSpPr>
        <p:spPr>
          <a:xfrm>
            <a:off x="4165600" y="6356351"/>
            <a:ext cx="3860800" cy="365125"/>
          </a:xfrm>
          <a:prstGeom prst="rect">
            <a:avLst/>
          </a:prstGeom>
        </p:spPr>
        <p:txBody>
          <a:bodyPr/>
          <a:lstStyle/>
          <a:p>
            <a:pPr defTabSz="1219170">
              <a:defRPr/>
            </a:pPr>
            <a:endParaRPr lang="zh-CN" altLang="en-US" sz="2400">
              <a:solidFill>
                <a:srgbClr val="63AECE"/>
              </a:solidFill>
            </a:endParaRPr>
          </a:p>
        </p:txBody>
      </p:sp>
      <p:sp>
        <p:nvSpPr>
          <p:cNvPr id="4" name="灯片编号占位符 3"/>
          <p:cNvSpPr>
            <a:spLocks noGrp="1"/>
          </p:cNvSpPr>
          <p:nvPr>
            <p:ph type="sldNum" sz="quarter" idx="12"/>
          </p:nvPr>
        </p:nvSpPr>
        <p:spPr>
          <a:xfrm>
            <a:off x="8737600" y="6356351"/>
            <a:ext cx="2844800" cy="365125"/>
          </a:xfrm>
          <a:prstGeom prst="rect">
            <a:avLst/>
          </a:prstGeom>
        </p:spPr>
        <p:txBody>
          <a:bodyPr/>
          <a:lstStyle/>
          <a:p>
            <a:pPr defTabSz="1219170">
              <a:defRPr/>
            </a:pPr>
            <a:fld id="{65495661-81B6-46E9-A91E-889569155CC2}" type="slidenum">
              <a:rPr lang="zh-CN" altLang="en-US" sz="2400" smtClean="0">
                <a:solidFill>
                  <a:srgbClr val="63AECE"/>
                </a:solidFill>
              </a:rPr>
              <a:pPr defTabSz="1219170">
                <a:defRPr/>
              </a:pPr>
              <a:t>‹#›</a:t>
            </a:fld>
            <a:endParaRPr lang="zh-CN" altLang="en-US" sz="2400">
              <a:solidFill>
                <a:srgbClr val="63AECE"/>
              </a:solidFill>
            </a:endParaRPr>
          </a:p>
        </p:txBody>
      </p:sp>
    </p:spTree>
    <p:extLst>
      <p:ext uri="{BB962C8B-B14F-4D97-AF65-F5344CB8AC3E}">
        <p14:creationId xmlns:p14="http://schemas.microsoft.com/office/powerpoint/2010/main" val="692959571"/>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5" name="标题 1"/>
          <p:cNvSpPr txBox="1">
            <a:spLocks/>
          </p:cNvSpPr>
          <p:nvPr userDrawn="1"/>
        </p:nvSpPr>
        <p:spPr bwMode="auto">
          <a:xfrm>
            <a:off x="1524122" y="388910"/>
            <a:ext cx="4063892" cy="69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rtlCol="0" anchor="ctr" anchorCtr="0" compatLnSpc="1">
            <a:prstTxWarp prst="textNoShape">
              <a:avLst/>
            </a:prstTxWarp>
            <a:spAutoFit/>
          </a:bodyPr>
          <a:lstStyle>
            <a:lvl1pPr algn="l" rtl="0" eaLnBrk="0" fontAlgn="base" hangingPunct="0">
              <a:spcBef>
                <a:spcPct val="0"/>
              </a:spcBef>
              <a:spcAft>
                <a:spcPct val="0"/>
              </a:spcAft>
              <a:defRPr lang="zh-CN" altLang="en-US" sz="2800" b="1" kern="1200" dirty="0">
                <a:solidFill>
                  <a:schemeClr val="tx1"/>
                </a:solidFill>
                <a:latin typeface="+mn-lt"/>
                <a:ea typeface="+mn-ea"/>
                <a:cs typeface="+mn-cs"/>
              </a:defRPr>
            </a:lvl1pPr>
            <a:lvl2pPr algn="ctr" rtl="0" eaLnBrk="0" fontAlgn="base" hangingPunct="0">
              <a:spcBef>
                <a:spcPct val="0"/>
              </a:spcBef>
              <a:spcAft>
                <a:spcPct val="0"/>
              </a:spcAft>
              <a:defRPr sz="4400">
                <a:solidFill>
                  <a:schemeClr val="tx1"/>
                </a:solidFill>
                <a:latin typeface="Verdana" pitchFamily="34" charset="0"/>
                <a:ea typeface="微软雅黑" pitchFamily="34" charset="-122"/>
              </a:defRPr>
            </a:lvl2pPr>
            <a:lvl3pPr algn="ctr" rtl="0" eaLnBrk="0" fontAlgn="base" hangingPunct="0">
              <a:spcBef>
                <a:spcPct val="0"/>
              </a:spcBef>
              <a:spcAft>
                <a:spcPct val="0"/>
              </a:spcAft>
              <a:defRPr sz="4400">
                <a:solidFill>
                  <a:schemeClr val="tx1"/>
                </a:solidFill>
                <a:latin typeface="Verdana" pitchFamily="34" charset="0"/>
                <a:ea typeface="微软雅黑" pitchFamily="34" charset="-122"/>
              </a:defRPr>
            </a:lvl3pPr>
            <a:lvl4pPr algn="ctr" rtl="0" eaLnBrk="0" fontAlgn="base" hangingPunct="0">
              <a:spcBef>
                <a:spcPct val="0"/>
              </a:spcBef>
              <a:spcAft>
                <a:spcPct val="0"/>
              </a:spcAft>
              <a:defRPr sz="4400">
                <a:solidFill>
                  <a:schemeClr val="tx1"/>
                </a:solidFill>
                <a:latin typeface="Verdana" pitchFamily="34" charset="0"/>
                <a:ea typeface="微软雅黑" pitchFamily="34" charset="-122"/>
              </a:defRPr>
            </a:lvl4pPr>
            <a:lvl5pPr algn="ctr" rtl="0" eaLnBrk="0" fontAlgn="base" hangingPunct="0">
              <a:spcBef>
                <a:spcPct val="0"/>
              </a:spcBef>
              <a:spcAft>
                <a:spcPct val="0"/>
              </a:spcAft>
              <a:defRPr sz="4400">
                <a:solidFill>
                  <a:schemeClr val="tx1"/>
                </a:solidFill>
                <a:latin typeface="Verdana" pitchFamily="34" charset="0"/>
                <a:ea typeface="微软雅黑" pitchFamily="34" charset="-122"/>
              </a:defRPr>
            </a:lvl5pPr>
            <a:lvl6pPr marL="457200" algn="ctr" rtl="0" fontAlgn="base">
              <a:spcBef>
                <a:spcPct val="0"/>
              </a:spcBef>
              <a:spcAft>
                <a:spcPct val="0"/>
              </a:spcAft>
              <a:defRPr sz="4400">
                <a:solidFill>
                  <a:schemeClr val="tx1"/>
                </a:solidFill>
                <a:latin typeface="Verdana" pitchFamily="34" charset="0"/>
                <a:ea typeface="微软雅黑" pitchFamily="34" charset="-122"/>
              </a:defRPr>
            </a:lvl6pPr>
            <a:lvl7pPr marL="914400" algn="ctr" rtl="0" fontAlgn="base">
              <a:spcBef>
                <a:spcPct val="0"/>
              </a:spcBef>
              <a:spcAft>
                <a:spcPct val="0"/>
              </a:spcAft>
              <a:defRPr sz="4400">
                <a:solidFill>
                  <a:schemeClr val="tx1"/>
                </a:solidFill>
                <a:latin typeface="Verdana" pitchFamily="34" charset="0"/>
                <a:ea typeface="微软雅黑" pitchFamily="34" charset="-122"/>
              </a:defRPr>
            </a:lvl7pPr>
            <a:lvl8pPr marL="1371600" algn="ctr" rtl="0" fontAlgn="base">
              <a:spcBef>
                <a:spcPct val="0"/>
              </a:spcBef>
              <a:spcAft>
                <a:spcPct val="0"/>
              </a:spcAft>
              <a:defRPr sz="4400">
                <a:solidFill>
                  <a:schemeClr val="tx1"/>
                </a:solidFill>
                <a:latin typeface="Verdana" pitchFamily="34" charset="0"/>
                <a:ea typeface="微软雅黑" pitchFamily="34" charset="-122"/>
              </a:defRPr>
            </a:lvl8pPr>
            <a:lvl9pPr marL="1828800" algn="ctr" rtl="0" fontAlgn="base">
              <a:spcBef>
                <a:spcPct val="0"/>
              </a:spcBef>
              <a:spcAft>
                <a:spcPct val="0"/>
              </a:spcAft>
              <a:defRPr sz="4400">
                <a:solidFill>
                  <a:schemeClr val="tx1"/>
                </a:solidFill>
                <a:latin typeface="Verdana" pitchFamily="34" charset="0"/>
                <a:ea typeface="微软雅黑" pitchFamily="34" charset="-122"/>
              </a:defRPr>
            </a:lvl9pPr>
          </a:lstStyle>
          <a:p>
            <a:pPr marL="0" marR="0" lvl="0" indent="0" algn="l" defTabSz="1219170" rtl="0" eaLnBrk="1" fontAlgn="auto" latinLnBrk="0" hangingPunct="1">
              <a:lnSpc>
                <a:spcPct val="100000"/>
              </a:lnSpc>
              <a:spcBef>
                <a:spcPct val="0"/>
              </a:spcBef>
              <a:spcAft>
                <a:spcPts val="0"/>
              </a:spcAft>
              <a:buClrTx/>
              <a:buSzTx/>
              <a:buFontTx/>
              <a:buNone/>
              <a:tabLst/>
              <a:defRPr/>
            </a:pPr>
            <a:r>
              <a:rPr kumimoji="0" lang="zh-CN" altLang="en-US" sz="3733" b="1" i="0" u="none" strike="noStrike" kern="1200" cap="none" spc="0" normalizeH="0" baseline="0" noProof="0" dirty="0">
                <a:ln>
                  <a:noFill/>
                </a:ln>
                <a:solidFill>
                  <a:srgbClr val="0070C0"/>
                </a:solidFill>
                <a:effectLst/>
                <a:uLnTx/>
                <a:uFillTx/>
                <a:latin typeface="Verdana"/>
                <a:ea typeface="微软雅黑"/>
                <a:cs typeface="+mn-cs"/>
              </a:rPr>
              <a:t>单击此处添加目录</a:t>
            </a:r>
          </a:p>
        </p:txBody>
      </p:sp>
      <p:pic>
        <p:nvPicPr>
          <p:cNvPr id="2" name="图片 1"/>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82505" y="108235"/>
            <a:ext cx="4097612" cy="1034827"/>
          </a:xfrm>
          <a:prstGeom prst="rect">
            <a:avLst/>
          </a:prstGeom>
        </p:spPr>
      </p:pic>
      <p:pic>
        <p:nvPicPr>
          <p:cNvPr id="8" name="图片 7"/>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19416" y="6502009"/>
            <a:ext cx="12192000" cy="353756"/>
          </a:xfrm>
          <a:prstGeom prst="rect">
            <a:avLst/>
          </a:prstGeom>
        </p:spPr>
      </p:pic>
    </p:spTree>
    <p:extLst>
      <p:ext uri="{BB962C8B-B14F-4D97-AF65-F5344CB8AC3E}">
        <p14:creationId xmlns:p14="http://schemas.microsoft.com/office/powerpoint/2010/main" val="2066779549"/>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2" y="273049"/>
            <a:ext cx="4011084" cy="1162051"/>
          </a:xfrm>
          <a:prstGeom prst="rect">
            <a:avLst/>
          </a:prstGeom>
        </p:spPr>
        <p:txBody>
          <a:bodyPr anchor="b"/>
          <a:lstStyle>
            <a:lvl1pPr algn="l">
              <a:defRPr sz="2667" b="1"/>
            </a:lvl1pPr>
          </a:lstStyle>
          <a:p>
            <a:r>
              <a:rPr lang="zh-CN" altLang="en-US"/>
              <a:t>单击此处编辑母版标题样式</a:t>
            </a:r>
          </a:p>
        </p:txBody>
      </p:sp>
      <p:sp>
        <p:nvSpPr>
          <p:cNvPr id="3" name="内容占位符 2"/>
          <p:cNvSpPr>
            <a:spLocks noGrp="1"/>
          </p:cNvSpPr>
          <p:nvPr>
            <p:ph idx="1"/>
          </p:nvPr>
        </p:nvSpPr>
        <p:spPr>
          <a:xfrm>
            <a:off x="4766733" y="273052"/>
            <a:ext cx="6815667" cy="5853113"/>
          </a:xfrm>
          <a:prstGeom prst="rect">
            <a:avLst/>
          </a:prstGeo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2" y="1435102"/>
            <a:ext cx="4011084" cy="4691063"/>
          </a:xfrm>
          <a:prstGeom prst="rect">
            <a:avLst/>
          </a:prstGeo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a:xfrm>
            <a:off x="609600" y="6356351"/>
            <a:ext cx="2844800" cy="365125"/>
          </a:xfrm>
          <a:prstGeom prst="rect">
            <a:avLst/>
          </a:prstGeom>
        </p:spPr>
        <p:txBody>
          <a:bodyPr/>
          <a:lstStyle/>
          <a:p>
            <a:pPr defTabSz="1219170">
              <a:defRPr/>
            </a:pPr>
            <a:fld id="{B44CCEC7-3A54-47D1-BB25-17A0FDA63797}" type="datetimeFigureOut">
              <a:rPr lang="zh-CN" altLang="en-US" sz="2400" smtClean="0">
                <a:solidFill>
                  <a:srgbClr val="63AECE"/>
                </a:solidFill>
              </a:rPr>
              <a:pPr defTabSz="1219170">
                <a:defRPr/>
              </a:pPr>
              <a:t>2022/10/12</a:t>
            </a:fld>
            <a:endParaRPr lang="zh-CN" altLang="en-US" sz="2400">
              <a:solidFill>
                <a:srgbClr val="63AECE"/>
              </a:solidFill>
            </a:endParaRPr>
          </a:p>
        </p:txBody>
      </p:sp>
      <p:sp>
        <p:nvSpPr>
          <p:cNvPr id="6" name="页脚占位符 5"/>
          <p:cNvSpPr>
            <a:spLocks noGrp="1"/>
          </p:cNvSpPr>
          <p:nvPr>
            <p:ph type="ftr" sz="quarter" idx="11"/>
          </p:nvPr>
        </p:nvSpPr>
        <p:spPr>
          <a:xfrm>
            <a:off x="4165600" y="6356351"/>
            <a:ext cx="3860800" cy="365125"/>
          </a:xfrm>
          <a:prstGeom prst="rect">
            <a:avLst/>
          </a:prstGeom>
        </p:spPr>
        <p:txBody>
          <a:bodyPr/>
          <a:lstStyle/>
          <a:p>
            <a:pPr defTabSz="1219170">
              <a:defRPr/>
            </a:pPr>
            <a:endParaRPr lang="zh-CN" altLang="en-US" sz="2400">
              <a:solidFill>
                <a:srgbClr val="63AECE"/>
              </a:solidFill>
            </a:endParaRPr>
          </a:p>
        </p:txBody>
      </p:sp>
      <p:sp>
        <p:nvSpPr>
          <p:cNvPr id="7" name="灯片编号占位符 6"/>
          <p:cNvSpPr>
            <a:spLocks noGrp="1"/>
          </p:cNvSpPr>
          <p:nvPr>
            <p:ph type="sldNum" sz="quarter" idx="12"/>
          </p:nvPr>
        </p:nvSpPr>
        <p:spPr>
          <a:xfrm>
            <a:off x="8737600" y="6356351"/>
            <a:ext cx="2844800" cy="365125"/>
          </a:xfrm>
          <a:prstGeom prst="rect">
            <a:avLst/>
          </a:prstGeom>
        </p:spPr>
        <p:txBody>
          <a:bodyPr/>
          <a:lstStyle/>
          <a:p>
            <a:pPr defTabSz="1219170">
              <a:defRPr/>
            </a:pPr>
            <a:fld id="{65495661-81B6-46E9-A91E-889569155CC2}" type="slidenum">
              <a:rPr lang="zh-CN" altLang="en-US" sz="2400" smtClean="0">
                <a:solidFill>
                  <a:srgbClr val="63AECE"/>
                </a:solidFill>
              </a:rPr>
              <a:pPr defTabSz="1219170">
                <a:defRPr/>
              </a:pPr>
              <a:t>‹#›</a:t>
            </a:fld>
            <a:endParaRPr lang="zh-CN" altLang="en-US" sz="2400">
              <a:solidFill>
                <a:srgbClr val="63AECE"/>
              </a:solidFill>
            </a:endParaRPr>
          </a:p>
        </p:txBody>
      </p:sp>
    </p:spTree>
    <p:extLst>
      <p:ext uri="{BB962C8B-B14F-4D97-AF65-F5344CB8AC3E}">
        <p14:creationId xmlns:p14="http://schemas.microsoft.com/office/powerpoint/2010/main" val="1394306302"/>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9"/>
          </a:xfrm>
          <a:prstGeom prst="rect">
            <a:avLst/>
          </a:prstGeom>
        </p:spPr>
        <p:txBody>
          <a:bodyPr anchor="b"/>
          <a:lstStyle>
            <a:lvl1pPr algn="l">
              <a:defRPr sz="2667"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a:prstGeom prst="rect">
            <a:avLst/>
          </a:prstGeo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zh-CN" altLang="en-US"/>
          </a:p>
        </p:txBody>
      </p:sp>
      <p:sp>
        <p:nvSpPr>
          <p:cNvPr id="4" name="文本占位符 3"/>
          <p:cNvSpPr>
            <a:spLocks noGrp="1"/>
          </p:cNvSpPr>
          <p:nvPr>
            <p:ph type="body" sz="half" idx="2"/>
          </p:nvPr>
        </p:nvSpPr>
        <p:spPr>
          <a:xfrm>
            <a:off x="2389717" y="5367338"/>
            <a:ext cx="7315200" cy="804863"/>
          </a:xfrm>
          <a:prstGeom prst="rect">
            <a:avLst/>
          </a:prstGeo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a:xfrm>
            <a:off x="609600" y="6356351"/>
            <a:ext cx="2844800" cy="365125"/>
          </a:xfrm>
          <a:prstGeom prst="rect">
            <a:avLst/>
          </a:prstGeom>
        </p:spPr>
        <p:txBody>
          <a:bodyPr/>
          <a:lstStyle/>
          <a:p>
            <a:pPr defTabSz="1219170">
              <a:defRPr/>
            </a:pPr>
            <a:fld id="{B44CCEC7-3A54-47D1-BB25-17A0FDA63797}" type="datetimeFigureOut">
              <a:rPr lang="zh-CN" altLang="en-US" sz="2400" smtClean="0">
                <a:solidFill>
                  <a:srgbClr val="63AECE"/>
                </a:solidFill>
              </a:rPr>
              <a:pPr defTabSz="1219170">
                <a:defRPr/>
              </a:pPr>
              <a:t>2022/10/12</a:t>
            </a:fld>
            <a:endParaRPr lang="zh-CN" altLang="en-US" sz="2400">
              <a:solidFill>
                <a:srgbClr val="63AECE"/>
              </a:solidFill>
            </a:endParaRPr>
          </a:p>
        </p:txBody>
      </p:sp>
      <p:sp>
        <p:nvSpPr>
          <p:cNvPr id="6" name="页脚占位符 5"/>
          <p:cNvSpPr>
            <a:spLocks noGrp="1"/>
          </p:cNvSpPr>
          <p:nvPr>
            <p:ph type="ftr" sz="quarter" idx="11"/>
          </p:nvPr>
        </p:nvSpPr>
        <p:spPr>
          <a:xfrm>
            <a:off x="4165600" y="6356351"/>
            <a:ext cx="3860800" cy="365125"/>
          </a:xfrm>
          <a:prstGeom prst="rect">
            <a:avLst/>
          </a:prstGeom>
        </p:spPr>
        <p:txBody>
          <a:bodyPr/>
          <a:lstStyle/>
          <a:p>
            <a:pPr defTabSz="1219170">
              <a:defRPr/>
            </a:pPr>
            <a:endParaRPr lang="zh-CN" altLang="en-US" sz="2400">
              <a:solidFill>
                <a:srgbClr val="63AECE"/>
              </a:solidFill>
            </a:endParaRPr>
          </a:p>
        </p:txBody>
      </p:sp>
      <p:sp>
        <p:nvSpPr>
          <p:cNvPr id="7" name="灯片编号占位符 6"/>
          <p:cNvSpPr>
            <a:spLocks noGrp="1"/>
          </p:cNvSpPr>
          <p:nvPr>
            <p:ph type="sldNum" sz="quarter" idx="12"/>
          </p:nvPr>
        </p:nvSpPr>
        <p:spPr>
          <a:xfrm>
            <a:off x="8737600" y="6356351"/>
            <a:ext cx="2844800" cy="365125"/>
          </a:xfrm>
          <a:prstGeom prst="rect">
            <a:avLst/>
          </a:prstGeom>
        </p:spPr>
        <p:txBody>
          <a:bodyPr/>
          <a:lstStyle/>
          <a:p>
            <a:pPr defTabSz="1219170">
              <a:defRPr/>
            </a:pPr>
            <a:fld id="{65495661-81B6-46E9-A91E-889569155CC2}" type="slidenum">
              <a:rPr lang="zh-CN" altLang="en-US" sz="2400" smtClean="0">
                <a:solidFill>
                  <a:srgbClr val="63AECE"/>
                </a:solidFill>
              </a:rPr>
              <a:pPr defTabSz="1219170">
                <a:defRPr/>
              </a:pPr>
              <a:t>‹#›</a:t>
            </a:fld>
            <a:endParaRPr lang="zh-CN" altLang="en-US" sz="2400">
              <a:solidFill>
                <a:srgbClr val="63AECE"/>
              </a:solidFill>
            </a:endParaRPr>
          </a:p>
        </p:txBody>
      </p:sp>
    </p:spTree>
    <p:extLst>
      <p:ext uri="{BB962C8B-B14F-4D97-AF65-F5344CB8AC3E}">
        <p14:creationId xmlns:p14="http://schemas.microsoft.com/office/powerpoint/2010/main" val="326272476"/>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7"/>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pPr defTabSz="1219170">
              <a:defRPr/>
            </a:pPr>
            <a:fld id="{B44CCEC7-3A54-47D1-BB25-17A0FDA63797}" type="datetimeFigureOut">
              <a:rPr lang="zh-CN" altLang="en-US" sz="2400" smtClean="0">
                <a:solidFill>
                  <a:srgbClr val="63AECE"/>
                </a:solidFill>
              </a:rPr>
              <a:pPr defTabSz="1219170">
                <a:defRPr/>
              </a:pPr>
              <a:t>2022/10/12</a:t>
            </a:fld>
            <a:endParaRPr lang="zh-CN" altLang="en-US" sz="2400">
              <a:solidFill>
                <a:srgbClr val="63AECE"/>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pPr defTabSz="1219170">
              <a:defRPr/>
            </a:pPr>
            <a:endParaRPr lang="zh-CN" altLang="en-US" sz="2400">
              <a:solidFill>
                <a:srgbClr val="63AECE"/>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pPr defTabSz="1219170">
              <a:defRPr/>
            </a:pPr>
            <a:fld id="{65495661-81B6-46E9-A91E-889569155CC2}" type="slidenum">
              <a:rPr lang="zh-CN" altLang="en-US" sz="2400" smtClean="0">
                <a:solidFill>
                  <a:srgbClr val="63AECE"/>
                </a:solidFill>
              </a:rPr>
              <a:pPr defTabSz="1219170">
                <a:defRPr/>
              </a:pPr>
              <a:t>‹#›</a:t>
            </a:fld>
            <a:endParaRPr lang="zh-CN" altLang="en-US" sz="2400">
              <a:solidFill>
                <a:srgbClr val="63AECE"/>
              </a:solidFill>
            </a:endParaRPr>
          </a:p>
        </p:txBody>
      </p:sp>
    </p:spTree>
    <p:extLst>
      <p:ext uri="{BB962C8B-B14F-4D97-AF65-F5344CB8AC3E}">
        <p14:creationId xmlns:p14="http://schemas.microsoft.com/office/powerpoint/2010/main" val="3154903081"/>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06375"/>
            <a:ext cx="2743200" cy="4387851"/>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06375"/>
            <a:ext cx="8026400" cy="4387851"/>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pPr defTabSz="1219170">
              <a:defRPr/>
            </a:pPr>
            <a:fld id="{B44CCEC7-3A54-47D1-BB25-17A0FDA63797}" type="datetimeFigureOut">
              <a:rPr lang="zh-CN" altLang="en-US" sz="2400" smtClean="0">
                <a:solidFill>
                  <a:srgbClr val="63AECE"/>
                </a:solidFill>
              </a:rPr>
              <a:pPr defTabSz="1219170">
                <a:defRPr/>
              </a:pPr>
              <a:t>2022/10/12</a:t>
            </a:fld>
            <a:endParaRPr lang="zh-CN" altLang="en-US" sz="2400">
              <a:solidFill>
                <a:srgbClr val="63AECE"/>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pPr defTabSz="1219170">
              <a:defRPr/>
            </a:pPr>
            <a:endParaRPr lang="zh-CN" altLang="en-US" sz="2400">
              <a:solidFill>
                <a:srgbClr val="63AECE"/>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pPr defTabSz="1219170">
              <a:defRPr/>
            </a:pPr>
            <a:fld id="{65495661-81B6-46E9-A91E-889569155CC2}" type="slidenum">
              <a:rPr lang="zh-CN" altLang="en-US" sz="2400" smtClean="0">
                <a:solidFill>
                  <a:srgbClr val="63AECE"/>
                </a:solidFill>
              </a:rPr>
              <a:pPr defTabSz="1219170">
                <a:defRPr/>
              </a:pPr>
              <a:t>‹#›</a:t>
            </a:fld>
            <a:endParaRPr lang="zh-CN" altLang="en-US" sz="2400">
              <a:solidFill>
                <a:srgbClr val="63AECE"/>
              </a:solidFill>
            </a:endParaRPr>
          </a:p>
        </p:txBody>
      </p:sp>
    </p:spTree>
    <p:extLst>
      <p:ext uri="{BB962C8B-B14F-4D97-AF65-F5344CB8AC3E}">
        <p14:creationId xmlns:p14="http://schemas.microsoft.com/office/powerpoint/2010/main" val="2660371992"/>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pPr defTabSz="914377">
              <a:defRPr/>
            </a:pPr>
            <a:fld id="{9CE5B826-6809-49B3-9B4B-177D412235B0}" type="datetimeFigureOut">
              <a:rPr lang="zh-CN" altLang="en-US" smtClean="0">
                <a:solidFill>
                  <a:srgbClr val="86C58D"/>
                </a:solidFill>
              </a:rPr>
              <a:pPr defTabSz="914377">
                <a:defRPr/>
              </a:pPr>
              <a:t>2022/10/12</a:t>
            </a:fld>
            <a:endParaRPr lang="zh-CN" altLang="en-US">
              <a:solidFill>
                <a:srgbClr val="86C58D"/>
              </a:solidFill>
            </a:endParaRPr>
          </a:p>
        </p:txBody>
      </p:sp>
      <p:sp>
        <p:nvSpPr>
          <p:cNvPr id="5" name="页脚占位符 4"/>
          <p:cNvSpPr>
            <a:spLocks noGrp="1"/>
          </p:cNvSpPr>
          <p:nvPr>
            <p:ph type="ftr" sz="quarter" idx="11"/>
          </p:nvPr>
        </p:nvSpPr>
        <p:spPr/>
        <p:txBody>
          <a:bodyPr/>
          <a:lstStyle/>
          <a:p>
            <a:pPr defTabSz="914377">
              <a:defRPr/>
            </a:pPr>
            <a:endParaRPr lang="zh-CN" altLang="en-US">
              <a:solidFill>
                <a:srgbClr val="86C58D"/>
              </a:solidFill>
            </a:endParaRPr>
          </a:p>
        </p:txBody>
      </p:sp>
      <p:sp>
        <p:nvSpPr>
          <p:cNvPr id="6" name="灯片编号占位符 5"/>
          <p:cNvSpPr>
            <a:spLocks noGrp="1"/>
          </p:cNvSpPr>
          <p:nvPr>
            <p:ph type="sldNum" sz="quarter" idx="12"/>
          </p:nvPr>
        </p:nvSpPr>
        <p:spPr/>
        <p:txBody>
          <a:bodyPr/>
          <a:lstStyle/>
          <a:p>
            <a:pPr defTabSz="914377">
              <a:defRPr/>
            </a:pPr>
            <a:fld id="{601AD0B5-09AD-499F-88BC-01FCE55CDA76}" type="slidenum">
              <a:rPr lang="zh-CN" altLang="en-US" smtClean="0">
                <a:solidFill>
                  <a:srgbClr val="86C58D"/>
                </a:solidFill>
              </a:rPr>
              <a:pPr defTabSz="914377">
                <a:defRPr/>
              </a:pPr>
              <a:t>‹#›</a:t>
            </a:fld>
            <a:endParaRPr lang="zh-CN" altLang="en-US">
              <a:solidFill>
                <a:srgbClr val="86C58D"/>
              </a:solidFill>
            </a:endParaRPr>
          </a:p>
        </p:txBody>
      </p:sp>
    </p:spTree>
    <p:extLst>
      <p:ext uri="{BB962C8B-B14F-4D97-AF65-F5344CB8AC3E}">
        <p14:creationId xmlns:p14="http://schemas.microsoft.com/office/powerpoint/2010/main" val="1946977711"/>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658740"/>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5" name="标题 1"/>
          <p:cNvSpPr txBox="1">
            <a:spLocks/>
          </p:cNvSpPr>
          <p:nvPr userDrawn="1"/>
        </p:nvSpPr>
        <p:spPr bwMode="auto">
          <a:xfrm>
            <a:off x="1524122" y="388910"/>
            <a:ext cx="4063892" cy="69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rtlCol="0" anchor="ctr" anchorCtr="0" compatLnSpc="1">
            <a:prstTxWarp prst="textNoShape">
              <a:avLst/>
            </a:prstTxWarp>
            <a:spAutoFit/>
          </a:bodyPr>
          <a:lstStyle>
            <a:lvl1pPr algn="l" rtl="0" eaLnBrk="0" fontAlgn="base" hangingPunct="0">
              <a:spcBef>
                <a:spcPct val="0"/>
              </a:spcBef>
              <a:spcAft>
                <a:spcPct val="0"/>
              </a:spcAft>
              <a:defRPr lang="zh-CN" altLang="en-US" sz="2800" b="1" kern="1200" dirty="0">
                <a:solidFill>
                  <a:schemeClr val="tx1"/>
                </a:solidFill>
                <a:latin typeface="+mn-lt"/>
                <a:ea typeface="+mn-ea"/>
                <a:cs typeface="+mn-cs"/>
              </a:defRPr>
            </a:lvl1pPr>
            <a:lvl2pPr algn="ctr" rtl="0" eaLnBrk="0" fontAlgn="base" hangingPunct="0">
              <a:spcBef>
                <a:spcPct val="0"/>
              </a:spcBef>
              <a:spcAft>
                <a:spcPct val="0"/>
              </a:spcAft>
              <a:defRPr sz="4400">
                <a:solidFill>
                  <a:schemeClr val="tx1"/>
                </a:solidFill>
                <a:latin typeface="Verdana" pitchFamily="34" charset="0"/>
                <a:ea typeface="微软雅黑" pitchFamily="34" charset="-122"/>
              </a:defRPr>
            </a:lvl2pPr>
            <a:lvl3pPr algn="ctr" rtl="0" eaLnBrk="0" fontAlgn="base" hangingPunct="0">
              <a:spcBef>
                <a:spcPct val="0"/>
              </a:spcBef>
              <a:spcAft>
                <a:spcPct val="0"/>
              </a:spcAft>
              <a:defRPr sz="4400">
                <a:solidFill>
                  <a:schemeClr val="tx1"/>
                </a:solidFill>
                <a:latin typeface="Verdana" pitchFamily="34" charset="0"/>
                <a:ea typeface="微软雅黑" pitchFamily="34" charset="-122"/>
              </a:defRPr>
            </a:lvl3pPr>
            <a:lvl4pPr algn="ctr" rtl="0" eaLnBrk="0" fontAlgn="base" hangingPunct="0">
              <a:spcBef>
                <a:spcPct val="0"/>
              </a:spcBef>
              <a:spcAft>
                <a:spcPct val="0"/>
              </a:spcAft>
              <a:defRPr sz="4400">
                <a:solidFill>
                  <a:schemeClr val="tx1"/>
                </a:solidFill>
                <a:latin typeface="Verdana" pitchFamily="34" charset="0"/>
                <a:ea typeface="微软雅黑" pitchFamily="34" charset="-122"/>
              </a:defRPr>
            </a:lvl4pPr>
            <a:lvl5pPr algn="ctr" rtl="0" eaLnBrk="0" fontAlgn="base" hangingPunct="0">
              <a:spcBef>
                <a:spcPct val="0"/>
              </a:spcBef>
              <a:spcAft>
                <a:spcPct val="0"/>
              </a:spcAft>
              <a:defRPr sz="4400">
                <a:solidFill>
                  <a:schemeClr val="tx1"/>
                </a:solidFill>
                <a:latin typeface="Verdana" pitchFamily="34" charset="0"/>
                <a:ea typeface="微软雅黑" pitchFamily="34" charset="-122"/>
              </a:defRPr>
            </a:lvl5pPr>
            <a:lvl6pPr marL="457200" algn="ctr" rtl="0" fontAlgn="base">
              <a:spcBef>
                <a:spcPct val="0"/>
              </a:spcBef>
              <a:spcAft>
                <a:spcPct val="0"/>
              </a:spcAft>
              <a:defRPr sz="4400">
                <a:solidFill>
                  <a:schemeClr val="tx1"/>
                </a:solidFill>
                <a:latin typeface="Verdana" pitchFamily="34" charset="0"/>
                <a:ea typeface="微软雅黑" pitchFamily="34" charset="-122"/>
              </a:defRPr>
            </a:lvl6pPr>
            <a:lvl7pPr marL="914400" algn="ctr" rtl="0" fontAlgn="base">
              <a:spcBef>
                <a:spcPct val="0"/>
              </a:spcBef>
              <a:spcAft>
                <a:spcPct val="0"/>
              </a:spcAft>
              <a:defRPr sz="4400">
                <a:solidFill>
                  <a:schemeClr val="tx1"/>
                </a:solidFill>
                <a:latin typeface="Verdana" pitchFamily="34" charset="0"/>
                <a:ea typeface="微软雅黑" pitchFamily="34" charset="-122"/>
              </a:defRPr>
            </a:lvl7pPr>
            <a:lvl8pPr marL="1371600" algn="ctr" rtl="0" fontAlgn="base">
              <a:spcBef>
                <a:spcPct val="0"/>
              </a:spcBef>
              <a:spcAft>
                <a:spcPct val="0"/>
              </a:spcAft>
              <a:defRPr sz="4400">
                <a:solidFill>
                  <a:schemeClr val="tx1"/>
                </a:solidFill>
                <a:latin typeface="Verdana" pitchFamily="34" charset="0"/>
                <a:ea typeface="微软雅黑" pitchFamily="34" charset="-122"/>
              </a:defRPr>
            </a:lvl8pPr>
            <a:lvl9pPr marL="1828800" algn="ctr" rtl="0" fontAlgn="base">
              <a:spcBef>
                <a:spcPct val="0"/>
              </a:spcBef>
              <a:spcAft>
                <a:spcPct val="0"/>
              </a:spcAft>
              <a:defRPr sz="4400">
                <a:solidFill>
                  <a:schemeClr val="tx1"/>
                </a:solidFill>
                <a:latin typeface="Verdana" pitchFamily="34" charset="0"/>
                <a:ea typeface="微软雅黑" pitchFamily="34" charset="-122"/>
              </a:defRPr>
            </a:lvl9pPr>
          </a:lstStyle>
          <a:p>
            <a:pPr marL="0" marR="0" lvl="0" indent="0" algn="l" defTabSz="1219170" rtl="0" eaLnBrk="1" fontAlgn="auto" latinLnBrk="0" hangingPunct="1">
              <a:lnSpc>
                <a:spcPct val="100000"/>
              </a:lnSpc>
              <a:spcBef>
                <a:spcPct val="0"/>
              </a:spcBef>
              <a:spcAft>
                <a:spcPts val="0"/>
              </a:spcAft>
              <a:buClrTx/>
              <a:buSzTx/>
              <a:buFontTx/>
              <a:buNone/>
              <a:tabLst/>
              <a:defRPr/>
            </a:pPr>
            <a:r>
              <a:rPr kumimoji="0" lang="zh-CN" altLang="en-US" sz="3733" b="1" i="0" u="none" strike="noStrike" kern="1200" cap="none" spc="0" normalizeH="0" baseline="0" noProof="0" dirty="0">
                <a:ln>
                  <a:noFill/>
                </a:ln>
                <a:solidFill>
                  <a:srgbClr val="0070C0"/>
                </a:solidFill>
                <a:effectLst/>
                <a:uLnTx/>
                <a:uFillTx/>
                <a:latin typeface="Verdana"/>
                <a:ea typeface="微软雅黑"/>
                <a:cs typeface="+mn-cs"/>
              </a:rPr>
              <a:t>单击此处添加目录</a:t>
            </a:r>
          </a:p>
        </p:txBody>
      </p:sp>
      <p:pic>
        <p:nvPicPr>
          <p:cNvPr id="2" name="图片 1"/>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82505" y="108235"/>
            <a:ext cx="4097612" cy="1034827"/>
          </a:xfrm>
          <a:prstGeom prst="rect">
            <a:avLst/>
          </a:prstGeom>
        </p:spPr>
      </p:pic>
      <p:pic>
        <p:nvPicPr>
          <p:cNvPr id="8" name="图片 7"/>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19416" y="6502009"/>
            <a:ext cx="12192000" cy="353756"/>
          </a:xfrm>
          <a:prstGeom prst="rect">
            <a:avLst/>
          </a:prstGeom>
        </p:spPr>
      </p:pic>
    </p:spTree>
    <p:extLst>
      <p:ext uri="{BB962C8B-B14F-4D97-AF65-F5344CB8AC3E}">
        <p14:creationId xmlns:p14="http://schemas.microsoft.com/office/powerpoint/2010/main" val="1470791052"/>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6_标题和内容">
    <p:spTree>
      <p:nvGrpSpPr>
        <p:cNvPr id="1" name=""/>
        <p:cNvGrpSpPr/>
        <p:nvPr/>
      </p:nvGrpSpPr>
      <p:grpSpPr>
        <a:xfrm>
          <a:off x="0" y="0"/>
          <a:ext cx="0" cy="0"/>
          <a:chOff x="0" y="0"/>
          <a:chExt cx="0" cy="0"/>
        </a:xfrm>
      </p:grpSpPr>
      <p:sp>
        <p:nvSpPr>
          <p:cNvPr id="5" name="标题 1"/>
          <p:cNvSpPr txBox="1">
            <a:spLocks/>
          </p:cNvSpPr>
          <p:nvPr userDrawn="1"/>
        </p:nvSpPr>
        <p:spPr bwMode="auto">
          <a:xfrm>
            <a:off x="1524122" y="13716033"/>
            <a:ext cx="4063892" cy="69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rtlCol="0" anchor="ctr" anchorCtr="0" compatLnSpc="1">
            <a:prstTxWarp prst="textNoShape">
              <a:avLst/>
            </a:prstTxWarp>
            <a:spAutoFit/>
          </a:bodyPr>
          <a:lstStyle>
            <a:lvl1pPr algn="l" rtl="0" eaLnBrk="0" fontAlgn="base" hangingPunct="0">
              <a:spcBef>
                <a:spcPct val="0"/>
              </a:spcBef>
              <a:spcAft>
                <a:spcPct val="0"/>
              </a:spcAft>
              <a:defRPr lang="zh-CN" altLang="en-US" sz="2800" b="1" kern="1200" dirty="0">
                <a:solidFill>
                  <a:schemeClr val="tx1"/>
                </a:solidFill>
                <a:latin typeface="+mn-lt"/>
                <a:ea typeface="+mn-ea"/>
                <a:cs typeface="+mn-cs"/>
              </a:defRPr>
            </a:lvl1pPr>
            <a:lvl2pPr algn="ctr" rtl="0" eaLnBrk="0" fontAlgn="base" hangingPunct="0">
              <a:spcBef>
                <a:spcPct val="0"/>
              </a:spcBef>
              <a:spcAft>
                <a:spcPct val="0"/>
              </a:spcAft>
              <a:defRPr sz="4400">
                <a:solidFill>
                  <a:schemeClr val="tx1"/>
                </a:solidFill>
                <a:latin typeface="Verdana" pitchFamily="34" charset="0"/>
                <a:ea typeface="微软雅黑" pitchFamily="34" charset="-122"/>
              </a:defRPr>
            </a:lvl2pPr>
            <a:lvl3pPr algn="ctr" rtl="0" eaLnBrk="0" fontAlgn="base" hangingPunct="0">
              <a:spcBef>
                <a:spcPct val="0"/>
              </a:spcBef>
              <a:spcAft>
                <a:spcPct val="0"/>
              </a:spcAft>
              <a:defRPr sz="4400">
                <a:solidFill>
                  <a:schemeClr val="tx1"/>
                </a:solidFill>
                <a:latin typeface="Verdana" pitchFamily="34" charset="0"/>
                <a:ea typeface="微软雅黑" pitchFamily="34" charset="-122"/>
              </a:defRPr>
            </a:lvl3pPr>
            <a:lvl4pPr algn="ctr" rtl="0" eaLnBrk="0" fontAlgn="base" hangingPunct="0">
              <a:spcBef>
                <a:spcPct val="0"/>
              </a:spcBef>
              <a:spcAft>
                <a:spcPct val="0"/>
              </a:spcAft>
              <a:defRPr sz="4400">
                <a:solidFill>
                  <a:schemeClr val="tx1"/>
                </a:solidFill>
                <a:latin typeface="Verdana" pitchFamily="34" charset="0"/>
                <a:ea typeface="微软雅黑" pitchFamily="34" charset="-122"/>
              </a:defRPr>
            </a:lvl4pPr>
            <a:lvl5pPr algn="ctr" rtl="0" eaLnBrk="0" fontAlgn="base" hangingPunct="0">
              <a:spcBef>
                <a:spcPct val="0"/>
              </a:spcBef>
              <a:spcAft>
                <a:spcPct val="0"/>
              </a:spcAft>
              <a:defRPr sz="4400">
                <a:solidFill>
                  <a:schemeClr val="tx1"/>
                </a:solidFill>
                <a:latin typeface="Verdana" pitchFamily="34" charset="0"/>
                <a:ea typeface="微软雅黑" pitchFamily="34" charset="-122"/>
              </a:defRPr>
            </a:lvl5pPr>
            <a:lvl6pPr marL="457200" algn="ctr" rtl="0" fontAlgn="base">
              <a:spcBef>
                <a:spcPct val="0"/>
              </a:spcBef>
              <a:spcAft>
                <a:spcPct val="0"/>
              </a:spcAft>
              <a:defRPr sz="4400">
                <a:solidFill>
                  <a:schemeClr val="tx1"/>
                </a:solidFill>
                <a:latin typeface="Verdana" pitchFamily="34" charset="0"/>
                <a:ea typeface="微软雅黑" pitchFamily="34" charset="-122"/>
              </a:defRPr>
            </a:lvl6pPr>
            <a:lvl7pPr marL="914400" algn="ctr" rtl="0" fontAlgn="base">
              <a:spcBef>
                <a:spcPct val="0"/>
              </a:spcBef>
              <a:spcAft>
                <a:spcPct val="0"/>
              </a:spcAft>
              <a:defRPr sz="4400">
                <a:solidFill>
                  <a:schemeClr val="tx1"/>
                </a:solidFill>
                <a:latin typeface="Verdana" pitchFamily="34" charset="0"/>
                <a:ea typeface="微软雅黑" pitchFamily="34" charset="-122"/>
              </a:defRPr>
            </a:lvl7pPr>
            <a:lvl8pPr marL="1371600" algn="ctr" rtl="0" fontAlgn="base">
              <a:spcBef>
                <a:spcPct val="0"/>
              </a:spcBef>
              <a:spcAft>
                <a:spcPct val="0"/>
              </a:spcAft>
              <a:defRPr sz="4400">
                <a:solidFill>
                  <a:schemeClr val="tx1"/>
                </a:solidFill>
                <a:latin typeface="Verdana" pitchFamily="34" charset="0"/>
                <a:ea typeface="微软雅黑" pitchFamily="34" charset="-122"/>
              </a:defRPr>
            </a:lvl8pPr>
            <a:lvl9pPr marL="1828800" algn="ctr" rtl="0" fontAlgn="base">
              <a:spcBef>
                <a:spcPct val="0"/>
              </a:spcBef>
              <a:spcAft>
                <a:spcPct val="0"/>
              </a:spcAft>
              <a:defRPr sz="4400">
                <a:solidFill>
                  <a:schemeClr val="tx1"/>
                </a:solidFill>
                <a:latin typeface="Verdana" pitchFamily="34" charset="0"/>
                <a:ea typeface="微软雅黑" pitchFamily="34" charset="-122"/>
              </a:defRPr>
            </a:lvl9pPr>
          </a:lstStyle>
          <a:p>
            <a:pPr marL="0" marR="0" lvl="0" indent="0" algn="l" defTabSz="1219170" rtl="0" eaLnBrk="1" fontAlgn="auto" latinLnBrk="0" hangingPunct="1">
              <a:lnSpc>
                <a:spcPct val="100000"/>
              </a:lnSpc>
              <a:spcBef>
                <a:spcPct val="0"/>
              </a:spcBef>
              <a:spcAft>
                <a:spcPts val="0"/>
              </a:spcAft>
              <a:buClrTx/>
              <a:buSzTx/>
              <a:buFontTx/>
              <a:buNone/>
              <a:tabLst/>
              <a:defRPr/>
            </a:pPr>
            <a:r>
              <a:rPr kumimoji="0" lang="zh-CN" altLang="en-US" sz="3733" b="1" i="0" u="none" strike="noStrike" kern="1200" cap="none" spc="0" normalizeH="0" baseline="0" noProof="0" dirty="0">
                <a:ln>
                  <a:noFill/>
                </a:ln>
                <a:solidFill>
                  <a:srgbClr val="0070C0"/>
                </a:solidFill>
                <a:effectLst/>
                <a:uLnTx/>
                <a:uFillTx/>
                <a:latin typeface="Verdana"/>
                <a:ea typeface="微软雅黑"/>
                <a:cs typeface="+mn-cs"/>
              </a:rPr>
              <a:t>单击此处添加目录</a:t>
            </a:r>
          </a:p>
        </p:txBody>
      </p:sp>
      <p:pic>
        <p:nvPicPr>
          <p:cNvPr id="2" name="图片 1"/>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82505" y="108235"/>
            <a:ext cx="4097612" cy="1034827"/>
          </a:xfrm>
          <a:prstGeom prst="rect">
            <a:avLst/>
          </a:prstGeom>
        </p:spPr>
      </p:pic>
      <p:pic>
        <p:nvPicPr>
          <p:cNvPr id="8" name="图片 7"/>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19416" y="6502009"/>
            <a:ext cx="12192000" cy="353756"/>
          </a:xfrm>
          <a:prstGeom prst="rect">
            <a:avLst/>
          </a:prstGeom>
        </p:spPr>
      </p:pic>
    </p:spTree>
    <p:extLst>
      <p:ext uri="{BB962C8B-B14F-4D97-AF65-F5344CB8AC3E}">
        <p14:creationId xmlns:p14="http://schemas.microsoft.com/office/powerpoint/2010/main" val="877457591"/>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a:prstGeom prst="rect">
            <a:avLst/>
          </a:prstGeom>
        </p:spPr>
        <p:txBody>
          <a:bodyPr anchor="t"/>
          <a:lstStyle>
            <a:lvl1pPr algn="l">
              <a:defRPr sz="5333"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a:prstGeom prst="rect">
            <a:avLst/>
          </a:prstGeom>
        </p:spPr>
        <p:txBody>
          <a:bodyPr anchor="b"/>
          <a:lstStyle>
            <a:lvl1pPr marL="0" indent="0">
              <a:buNone/>
              <a:defRPr sz="2667"/>
            </a:lvl1pPr>
            <a:lvl2pPr marL="609585" indent="0">
              <a:buNone/>
              <a:defRPr sz="2400"/>
            </a:lvl2pPr>
            <a:lvl3pPr marL="1219170" indent="0">
              <a:buNone/>
              <a:defRPr sz="2133"/>
            </a:lvl3pPr>
            <a:lvl4pPr marL="1828754" indent="0">
              <a:buNone/>
              <a:defRPr sz="1867"/>
            </a:lvl4pPr>
            <a:lvl5pPr marL="2438339" indent="0">
              <a:buNone/>
              <a:defRPr sz="1867"/>
            </a:lvl5pPr>
            <a:lvl6pPr marL="3047924" indent="0">
              <a:buNone/>
              <a:defRPr sz="1867"/>
            </a:lvl6pPr>
            <a:lvl7pPr marL="3657509" indent="0">
              <a:buNone/>
              <a:defRPr sz="1867"/>
            </a:lvl7pPr>
            <a:lvl8pPr marL="4267093" indent="0">
              <a:buNone/>
              <a:defRPr sz="1867"/>
            </a:lvl8pPr>
            <a:lvl9pPr marL="4876678" indent="0">
              <a:buNone/>
              <a:defRPr sz="1867"/>
            </a:lvl9pPr>
          </a:lstStyle>
          <a:p>
            <a:pPr lvl="0"/>
            <a:r>
              <a:rPr lang="zh-CN" altLang="en-US"/>
              <a:t>单击此处编辑母版文本样式</a:t>
            </a:r>
          </a:p>
        </p:txBody>
      </p:sp>
    </p:spTree>
    <p:extLst>
      <p:ext uri="{BB962C8B-B14F-4D97-AF65-F5344CB8AC3E}">
        <p14:creationId xmlns:p14="http://schemas.microsoft.com/office/powerpoint/2010/main" val="587238213"/>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09600" y="1600201"/>
            <a:ext cx="5384800" cy="4525963"/>
          </a:xfrm>
          <a:prstGeom prst="rect">
            <a:avLst/>
          </a:prstGeo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1"/>
            <a:ext cx="5384800" cy="4525963"/>
          </a:xfrm>
          <a:prstGeom prst="rect">
            <a:avLst/>
          </a:prstGeo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921430315"/>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6_标题和内容">
    <p:spTree>
      <p:nvGrpSpPr>
        <p:cNvPr id="1" name=""/>
        <p:cNvGrpSpPr/>
        <p:nvPr/>
      </p:nvGrpSpPr>
      <p:grpSpPr>
        <a:xfrm>
          <a:off x="0" y="0"/>
          <a:ext cx="0" cy="0"/>
          <a:chOff x="0" y="0"/>
          <a:chExt cx="0" cy="0"/>
        </a:xfrm>
      </p:grpSpPr>
      <p:sp>
        <p:nvSpPr>
          <p:cNvPr id="5" name="标题 1"/>
          <p:cNvSpPr txBox="1">
            <a:spLocks/>
          </p:cNvSpPr>
          <p:nvPr userDrawn="1"/>
        </p:nvSpPr>
        <p:spPr bwMode="auto">
          <a:xfrm>
            <a:off x="1524122" y="13716033"/>
            <a:ext cx="4063892" cy="69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rtlCol="0" anchor="ctr" anchorCtr="0" compatLnSpc="1">
            <a:prstTxWarp prst="textNoShape">
              <a:avLst/>
            </a:prstTxWarp>
            <a:spAutoFit/>
          </a:bodyPr>
          <a:lstStyle>
            <a:lvl1pPr algn="l" rtl="0" eaLnBrk="0" fontAlgn="base" hangingPunct="0">
              <a:spcBef>
                <a:spcPct val="0"/>
              </a:spcBef>
              <a:spcAft>
                <a:spcPct val="0"/>
              </a:spcAft>
              <a:defRPr lang="zh-CN" altLang="en-US" sz="2800" b="1" kern="1200" dirty="0">
                <a:solidFill>
                  <a:schemeClr val="tx1"/>
                </a:solidFill>
                <a:latin typeface="+mn-lt"/>
                <a:ea typeface="+mn-ea"/>
                <a:cs typeface="+mn-cs"/>
              </a:defRPr>
            </a:lvl1pPr>
            <a:lvl2pPr algn="ctr" rtl="0" eaLnBrk="0" fontAlgn="base" hangingPunct="0">
              <a:spcBef>
                <a:spcPct val="0"/>
              </a:spcBef>
              <a:spcAft>
                <a:spcPct val="0"/>
              </a:spcAft>
              <a:defRPr sz="4400">
                <a:solidFill>
                  <a:schemeClr val="tx1"/>
                </a:solidFill>
                <a:latin typeface="Verdana" pitchFamily="34" charset="0"/>
                <a:ea typeface="微软雅黑" pitchFamily="34" charset="-122"/>
              </a:defRPr>
            </a:lvl2pPr>
            <a:lvl3pPr algn="ctr" rtl="0" eaLnBrk="0" fontAlgn="base" hangingPunct="0">
              <a:spcBef>
                <a:spcPct val="0"/>
              </a:spcBef>
              <a:spcAft>
                <a:spcPct val="0"/>
              </a:spcAft>
              <a:defRPr sz="4400">
                <a:solidFill>
                  <a:schemeClr val="tx1"/>
                </a:solidFill>
                <a:latin typeface="Verdana" pitchFamily="34" charset="0"/>
                <a:ea typeface="微软雅黑" pitchFamily="34" charset="-122"/>
              </a:defRPr>
            </a:lvl3pPr>
            <a:lvl4pPr algn="ctr" rtl="0" eaLnBrk="0" fontAlgn="base" hangingPunct="0">
              <a:spcBef>
                <a:spcPct val="0"/>
              </a:spcBef>
              <a:spcAft>
                <a:spcPct val="0"/>
              </a:spcAft>
              <a:defRPr sz="4400">
                <a:solidFill>
                  <a:schemeClr val="tx1"/>
                </a:solidFill>
                <a:latin typeface="Verdana" pitchFamily="34" charset="0"/>
                <a:ea typeface="微软雅黑" pitchFamily="34" charset="-122"/>
              </a:defRPr>
            </a:lvl4pPr>
            <a:lvl5pPr algn="ctr" rtl="0" eaLnBrk="0" fontAlgn="base" hangingPunct="0">
              <a:spcBef>
                <a:spcPct val="0"/>
              </a:spcBef>
              <a:spcAft>
                <a:spcPct val="0"/>
              </a:spcAft>
              <a:defRPr sz="4400">
                <a:solidFill>
                  <a:schemeClr val="tx1"/>
                </a:solidFill>
                <a:latin typeface="Verdana" pitchFamily="34" charset="0"/>
                <a:ea typeface="微软雅黑" pitchFamily="34" charset="-122"/>
              </a:defRPr>
            </a:lvl5pPr>
            <a:lvl6pPr marL="457200" algn="ctr" rtl="0" fontAlgn="base">
              <a:spcBef>
                <a:spcPct val="0"/>
              </a:spcBef>
              <a:spcAft>
                <a:spcPct val="0"/>
              </a:spcAft>
              <a:defRPr sz="4400">
                <a:solidFill>
                  <a:schemeClr val="tx1"/>
                </a:solidFill>
                <a:latin typeface="Verdana" pitchFamily="34" charset="0"/>
                <a:ea typeface="微软雅黑" pitchFamily="34" charset="-122"/>
              </a:defRPr>
            </a:lvl6pPr>
            <a:lvl7pPr marL="914400" algn="ctr" rtl="0" fontAlgn="base">
              <a:spcBef>
                <a:spcPct val="0"/>
              </a:spcBef>
              <a:spcAft>
                <a:spcPct val="0"/>
              </a:spcAft>
              <a:defRPr sz="4400">
                <a:solidFill>
                  <a:schemeClr val="tx1"/>
                </a:solidFill>
                <a:latin typeface="Verdana" pitchFamily="34" charset="0"/>
                <a:ea typeface="微软雅黑" pitchFamily="34" charset="-122"/>
              </a:defRPr>
            </a:lvl7pPr>
            <a:lvl8pPr marL="1371600" algn="ctr" rtl="0" fontAlgn="base">
              <a:spcBef>
                <a:spcPct val="0"/>
              </a:spcBef>
              <a:spcAft>
                <a:spcPct val="0"/>
              </a:spcAft>
              <a:defRPr sz="4400">
                <a:solidFill>
                  <a:schemeClr val="tx1"/>
                </a:solidFill>
                <a:latin typeface="Verdana" pitchFamily="34" charset="0"/>
                <a:ea typeface="微软雅黑" pitchFamily="34" charset="-122"/>
              </a:defRPr>
            </a:lvl8pPr>
            <a:lvl9pPr marL="1828800" algn="ctr" rtl="0" fontAlgn="base">
              <a:spcBef>
                <a:spcPct val="0"/>
              </a:spcBef>
              <a:spcAft>
                <a:spcPct val="0"/>
              </a:spcAft>
              <a:defRPr sz="4400">
                <a:solidFill>
                  <a:schemeClr val="tx1"/>
                </a:solidFill>
                <a:latin typeface="Verdana" pitchFamily="34" charset="0"/>
                <a:ea typeface="微软雅黑" pitchFamily="34" charset="-122"/>
              </a:defRPr>
            </a:lvl9pPr>
          </a:lstStyle>
          <a:p>
            <a:pPr marL="0" marR="0" lvl="0" indent="0" algn="l" defTabSz="1219170" rtl="0" eaLnBrk="1" fontAlgn="auto" latinLnBrk="0" hangingPunct="1">
              <a:lnSpc>
                <a:spcPct val="100000"/>
              </a:lnSpc>
              <a:spcBef>
                <a:spcPct val="0"/>
              </a:spcBef>
              <a:spcAft>
                <a:spcPts val="0"/>
              </a:spcAft>
              <a:buClrTx/>
              <a:buSzTx/>
              <a:buFontTx/>
              <a:buNone/>
              <a:tabLst/>
              <a:defRPr/>
            </a:pPr>
            <a:r>
              <a:rPr kumimoji="0" lang="zh-CN" altLang="en-US" sz="3733" b="1" i="0" u="none" strike="noStrike" kern="1200" cap="none" spc="0" normalizeH="0" baseline="0" noProof="0" dirty="0">
                <a:ln>
                  <a:noFill/>
                </a:ln>
                <a:solidFill>
                  <a:srgbClr val="0070C0"/>
                </a:solidFill>
                <a:effectLst/>
                <a:uLnTx/>
                <a:uFillTx/>
                <a:latin typeface="Verdana"/>
                <a:ea typeface="微软雅黑"/>
                <a:cs typeface="+mn-cs"/>
              </a:rPr>
              <a:t>单击此处添加目录</a:t>
            </a:r>
          </a:p>
        </p:txBody>
      </p:sp>
      <p:pic>
        <p:nvPicPr>
          <p:cNvPr id="2" name="图片 1"/>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82505" y="108235"/>
            <a:ext cx="4097612" cy="1034827"/>
          </a:xfrm>
          <a:prstGeom prst="rect">
            <a:avLst/>
          </a:prstGeom>
        </p:spPr>
      </p:pic>
      <p:pic>
        <p:nvPicPr>
          <p:cNvPr id="8" name="图片 7"/>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19416" y="6502009"/>
            <a:ext cx="12192000" cy="353756"/>
          </a:xfrm>
          <a:prstGeom prst="rect">
            <a:avLst/>
          </a:prstGeom>
        </p:spPr>
      </p:pic>
    </p:spTree>
    <p:extLst>
      <p:ext uri="{BB962C8B-B14F-4D97-AF65-F5344CB8AC3E}">
        <p14:creationId xmlns:p14="http://schemas.microsoft.com/office/powerpoint/2010/main" val="2666213725"/>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3"/>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a:prstGeom prst="rect">
            <a:avLst/>
          </a:prstGeo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72" y="1535113"/>
            <a:ext cx="5389033" cy="639763"/>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单击此处编辑母版文本样式</a:t>
            </a:r>
          </a:p>
        </p:txBody>
      </p:sp>
      <p:sp>
        <p:nvSpPr>
          <p:cNvPr id="6" name="内容占位符 5"/>
          <p:cNvSpPr>
            <a:spLocks noGrp="1"/>
          </p:cNvSpPr>
          <p:nvPr>
            <p:ph sz="quarter" idx="4"/>
          </p:nvPr>
        </p:nvSpPr>
        <p:spPr>
          <a:xfrm>
            <a:off x="6193372" y="2174875"/>
            <a:ext cx="5389033" cy="3951288"/>
          </a:xfrm>
          <a:prstGeom prst="rect">
            <a:avLst/>
          </a:prstGeo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325409347"/>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990669146"/>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7013799"/>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5" y="273049"/>
            <a:ext cx="4011084" cy="1162051"/>
          </a:xfrm>
          <a:prstGeom prst="rect">
            <a:avLst/>
          </a:prstGeom>
        </p:spPr>
        <p:txBody>
          <a:bodyPr anchor="b"/>
          <a:lstStyle>
            <a:lvl1pPr algn="l">
              <a:defRPr sz="2667" b="1"/>
            </a:lvl1pPr>
          </a:lstStyle>
          <a:p>
            <a:r>
              <a:rPr lang="zh-CN" altLang="en-US"/>
              <a:t>单击此处编辑母版标题样式</a:t>
            </a:r>
          </a:p>
        </p:txBody>
      </p:sp>
      <p:sp>
        <p:nvSpPr>
          <p:cNvPr id="3" name="内容占位符 2"/>
          <p:cNvSpPr>
            <a:spLocks noGrp="1"/>
          </p:cNvSpPr>
          <p:nvPr>
            <p:ph idx="1"/>
          </p:nvPr>
        </p:nvSpPr>
        <p:spPr>
          <a:xfrm>
            <a:off x="4766733" y="273053"/>
            <a:ext cx="6815667" cy="5853113"/>
          </a:xfrm>
          <a:prstGeom prst="rect">
            <a:avLst/>
          </a:prstGeo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5" y="1435103"/>
            <a:ext cx="4011084" cy="4691063"/>
          </a:xfrm>
          <a:prstGeom prst="rect">
            <a:avLst/>
          </a:prstGeo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a:t>单击此处编辑母版文本样式</a:t>
            </a:r>
          </a:p>
        </p:txBody>
      </p:sp>
    </p:spTree>
    <p:extLst>
      <p:ext uri="{BB962C8B-B14F-4D97-AF65-F5344CB8AC3E}">
        <p14:creationId xmlns:p14="http://schemas.microsoft.com/office/powerpoint/2010/main" val="816709625"/>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9"/>
          </a:xfrm>
          <a:prstGeom prst="rect">
            <a:avLst/>
          </a:prstGeom>
        </p:spPr>
        <p:txBody>
          <a:bodyPr anchor="b"/>
          <a:lstStyle>
            <a:lvl1pPr algn="l">
              <a:defRPr sz="2667"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a:prstGeom prst="rect">
            <a:avLst/>
          </a:prstGeo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zh-CN" altLang="en-US"/>
          </a:p>
        </p:txBody>
      </p:sp>
      <p:sp>
        <p:nvSpPr>
          <p:cNvPr id="4" name="文本占位符 3"/>
          <p:cNvSpPr>
            <a:spLocks noGrp="1"/>
          </p:cNvSpPr>
          <p:nvPr>
            <p:ph type="body" sz="half" idx="2"/>
          </p:nvPr>
        </p:nvSpPr>
        <p:spPr>
          <a:xfrm>
            <a:off x="2389717" y="5367339"/>
            <a:ext cx="7315200" cy="804863"/>
          </a:xfrm>
          <a:prstGeom prst="rect">
            <a:avLst/>
          </a:prstGeo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a:t>单击此处编辑母版文本样式</a:t>
            </a:r>
          </a:p>
        </p:txBody>
      </p:sp>
    </p:spTree>
    <p:extLst>
      <p:ext uri="{BB962C8B-B14F-4D97-AF65-F5344CB8AC3E}">
        <p14:creationId xmlns:p14="http://schemas.microsoft.com/office/powerpoint/2010/main" val="2736464057"/>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777934838"/>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40"/>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40"/>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03104504"/>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3065284"/>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5" name="标题 1"/>
          <p:cNvSpPr txBox="1">
            <a:spLocks/>
          </p:cNvSpPr>
          <p:nvPr userDrawn="1"/>
        </p:nvSpPr>
        <p:spPr bwMode="auto">
          <a:xfrm>
            <a:off x="1524122" y="388910"/>
            <a:ext cx="4063892" cy="69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rtlCol="0" anchor="ctr" anchorCtr="0" compatLnSpc="1">
            <a:prstTxWarp prst="textNoShape">
              <a:avLst/>
            </a:prstTxWarp>
            <a:spAutoFit/>
          </a:bodyPr>
          <a:lstStyle>
            <a:lvl1pPr algn="l" rtl="0" eaLnBrk="0" fontAlgn="base" hangingPunct="0">
              <a:spcBef>
                <a:spcPct val="0"/>
              </a:spcBef>
              <a:spcAft>
                <a:spcPct val="0"/>
              </a:spcAft>
              <a:defRPr lang="zh-CN" altLang="en-US" sz="2800" b="1" kern="1200" dirty="0">
                <a:solidFill>
                  <a:schemeClr val="tx1"/>
                </a:solidFill>
                <a:latin typeface="+mn-lt"/>
                <a:ea typeface="+mn-ea"/>
                <a:cs typeface="+mn-cs"/>
              </a:defRPr>
            </a:lvl1pPr>
            <a:lvl2pPr algn="ctr" rtl="0" eaLnBrk="0" fontAlgn="base" hangingPunct="0">
              <a:spcBef>
                <a:spcPct val="0"/>
              </a:spcBef>
              <a:spcAft>
                <a:spcPct val="0"/>
              </a:spcAft>
              <a:defRPr sz="4400">
                <a:solidFill>
                  <a:schemeClr val="tx1"/>
                </a:solidFill>
                <a:latin typeface="Verdana" pitchFamily="34" charset="0"/>
                <a:ea typeface="微软雅黑" pitchFamily="34" charset="-122"/>
              </a:defRPr>
            </a:lvl2pPr>
            <a:lvl3pPr algn="ctr" rtl="0" eaLnBrk="0" fontAlgn="base" hangingPunct="0">
              <a:spcBef>
                <a:spcPct val="0"/>
              </a:spcBef>
              <a:spcAft>
                <a:spcPct val="0"/>
              </a:spcAft>
              <a:defRPr sz="4400">
                <a:solidFill>
                  <a:schemeClr val="tx1"/>
                </a:solidFill>
                <a:latin typeface="Verdana" pitchFamily="34" charset="0"/>
                <a:ea typeface="微软雅黑" pitchFamily="34" charset="-122"/>
              </a:defRPr>
            </a:lvl3pPr>
            <a:lvl4pPr algn="ctr" rtl="0" eaLnBrk="0" fontAlgn="base" hangingPunct="0">
              <a:spcBef>
                <a:spcPct val="0"/>
              </a:spcBef>
              <a:spcAft>
                <a:spcPct val="0"/>
              </a:spcAft>
              <a:defRPr sz="4400">
                <a:solidFill>
                  <a:schemeClr val="tx1"/>
                </a:solidFill>
                <a:latin typeface="Verdana" pitchFamily="34" charset="0"/>
                <a:ea typeface="微软雅黑" pitchFamily="34" charset="-122"/>
              </a:defRPr>
            </a:lvl4pPr>
            <a:lvl5pPr algn="ctr" rtl="0" eaLnBrk="0" fontAlgn="base" hangingPunct="0">
              <a:spcBef>
                <a:spcPct val="0"/>
              </a:spcBef>
              <a:spcAft>
                <a:spcPct val="0"/>
              </a:spcAft>
              <a:defRPr sz="4400">
                <a:solidFill>
                  <a:schemeClr val="tx1"/>
                </a:solidFill>
                <a:latin typeface="Verdana" pitchFamily="34" charset="0"/>
                <a:ea typeface="微软雅黑" pitchFamily="34" charset="-122"/>
              </a:defRPr>
            </a:lvl5pPr>
            <a:lvl6pPr marL="457200" algn="ctr" rtl="0" fontAlgn="base">
              <a:spcBef>
                <a:spcPct val="0"/>
              </a:spcBef>
              <a:spcAft>
                <a:spcPct val="0"/>
              </a:spcAft>
              <a:defRPr sz="4400">
                <a:solidFill>
                  <a:schemeClr val="tx1"/>
                </a:solidFill>
                <a:latin typeface="Verdana" pitchFamily="34" charset="0"/>
                <a:ea typeface="微软雅黑" pitchFamily="34" charset="-122"/>
              </a:defRPr>
            </a:lvl6pPr>
            <a:lvl7pPr marL="914400" algn="ctr" rtl="0" fontAlgn="base">
              <a:spcBef>
                <a:spcPct val="0"/>
              </a:spcBef>
              <a:spcAft>
                <a:spcPct val="0"/>
              </a:spcAft>
              <a:defRPr sz="4400">
                <a:solidFill>
                  <a:schemeClr val="tx1"/>
                </a:solidFill>
                <a:latin typeface="Verdana" pitchFamily="34" charset="0"/>
                <a:ea typeface="微软雅黑" pitchFamily="34" charset="-122"/>
              </a:defRPr>
            </a:lvl7pPr>
            <a:lvl8pPr marL="1371600" algn="ctr" rtl="0" fontAlgn="base">
              <a:spcBef>
                <a:spcPct val="0"/>
              </a:spcBef>
              <a:spcAft>
                <a:spcPct val="0"/>
              </a:spcAft>
              <a:defRPr sz="4400">
                <a:solidFill>
                  <a:schemeClr val="tx1"/>
                </a:solidFill>
                <a:latin typeface="Verdana" pitchFamily="34" charset="0"/>
                <a:ea typeface="微软雅黑" pitchFamily="34" charset="-122"/>
              </a:defRPr>
            </a:lvl8pPr>
            <a:lvl9pPr marL="1828800" algn="ctr" rtl="0" fontAlgn="base">
              <a:spcBef>
                <a:spcPct val="0"/>
              </a:spcBef>
              <a:spcAft>
                <a:spcPct val="0"/>
              </a:spcAft>
              <a:defRPr sz="4400">
                <a:solidFill>
                  <a:schemeClr val="tx1"/>
                </a:solidFill>
                <a:latin typeface="Verdana" pitchFamily="34" charset="0"/>
                <a:ea typeface="微软雅黑" pitchFamily="34" charset="-122"/>
              </a:defRPr>
            </a:lvl9pPr>
          </a:lstStyle>
          <a:p>
            <a:pPr marL="0" marR="0" lvl="0" indent="0" algn="l" defTabSz="1219170" rtl="0" eaLnBrk="1" fontAlgn="auto" latinLnBrk="0" hangingPunct="1">
              <a:lnSpc>
                <a:spcPct val="100000"/>
              </a:lnSpc>
              <a:spcBef>
                <a:spcPct val="0"/>
              </a:spcBef>
              <a:spcAft>
                <a:spcPts val="0"/>
              </a:spcAft>
              <a:buClrTx/>
              <a:buSzTx/>
              <a:buFontTx/>
              <a:buNone/>
              <a:tabLst/>
              <a:defRPr/>
            </a:pPr>
            <a:r>
              <a:rPr kumimoji="0" lang="zh-CN" altLang="en-US" sz="3733" b="1" i="0" u="none" strike="noStrike" kern="1200" cap="none" spc="0" normalizeH="0" baseline="0" noProof="0" dirty="0">
                <a:ln>
                  <a:noFill/>
                </a:ln>
                <a:solidFill>
                  <a:srgbClr val="0070C0"/>
                </a:solidFill>
                <a:effectLst/>
                <a:uLnTx/>
                <a:uFillTx/>
                <a:latin typeface="Verdana"/>
                <a:ea typeface="微软雅黑"/>
                <a:cs typeface="+mn-cs"/>
              </a:rPr>
              <a:t>单击此处添加目录</a:t>
            </a:r>
          </a:p>
        </p:txBody>
      </p:sp>
      <p:pic>
        <p:nvPicPr>
          <p:cNvPr id="2" name="图片 1"/>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82505" y="108235"/>
            <a:ext cx="4097612" cy="1034827"/>
          </a:xfrm>
          <a:prstGeom prst="rect">
            <a:avLst/>
          </a:prstGeom>
        </p:spPr>
      </p:pic>
      <p:pic>
        <p:nvPicPr>
          <p:cNvPr id="8" name="图片 7"/>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19416" y="6502009"/>
            <a:ext cx="12192000" cy="353756"/>
          </a:xfrm>
          <a:prstGeom prst="rect">
            <a:avLst/>
          </a:prstGeom>
        </p:spPr>
      </p:pic>
    </p:spTree>
    <p:extLst>
      <p:ext uri="{BB962C8B-B14F-4D97-AF65-F5344CB8AC3E}">
        <p14:creationId xmlns:p14="http://schemas.microsoft.com/office/powerpoint/2010/main" val="3801380970"/>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6_标题和内容">
    <p:spTree>
      <p:nvGrpSpPr>
        <p:cNvPr id="1" name=""/>
        <p:cNvGrpSpPr/>
        <p:nvPr/>
      </p:nvGrpSpPr>
      <p:grpSpPr>
        <a:xfrm>
          <a:off x="0" y="0"/>
          <a:ext cx="0" cy="0"/>
          <a:chOff x="0" y="0"/>
          <a:chExt cx="0" cy="0"/>
        </a:xfrm>
      </p:grpSpPr>
      <p:sp>
        <p:nvSpPr>
          <p:cNvPr id="5" name="标题 1"/>
          <p:cNvSpPr txBox="1">
            <a:spLocks/>
          </p:cNvSpPr>
          <p:nvPr userDrawn="1"/>
        </p:nvSpPr>
        <p:spPr bwMode="auto">
          <a:xfrm>
            <a:off x="1524122" y="13716033"/>
            <a:ext cx="4063892" cy="69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rtlCol="0" anchor="ctr" anchorCtr="0" compatLnSpc="1">
            <a:prstTxWarp prst="textNoShape">
              <a:avLst/>
            </a:prstTxWarp>
            <a:spAutoFit/>
          </a:bodyPr>
          <a:lstStyle>
            <a:lvl1pPr algn="l" rtl="0" eaLnBrk="0" fontAlgn="base" hangingPunct="0">
              <a:spcBef>
                <a:spcPct val="0"/>
              </a:spcBef>
              <a:spcAft>
                <a:spcPct val="0"/>
              </a:spcAft>
              <a:defRPr lang="zh-CN" altLang="en-US" sz="2800" b="1" kern="1200" dirty="0">
                <a:solidFill>
                  <a:schemeClr val="tx1"/>
                </a:solidFill>
                <a:latin typeface="+mn-lt"/>
                <a:ea typeface="+mn-ea"/>
                <a:cs typeface="+mn-cs"/>
              </a:defRPr>
            </a:lvl1pPr>
            <a:lvl2pPr algn="ctr" rtl="0" eaLnBrk="0" fontAlgn="base" hangingPunct="0">
              <a:spcBef>
                <a:spcPct val="0"/>
              </a:spcBef>
              <a:spcAft>
                <a:spcPct val="0"/>
              </a:spcAft>
              <a:defRPr sz="4400">
                <a:solidFill>
                  <a:schemeClr val="tx1"/>
                </a:solidFill>
                <a:latin typeface="Verdana" pitchFamily="34" charset="0"/>
                <a:ea typeface="微软雅黑" pitchFamily="34" charset="-122"/>
              </a:defRPr>
            </a:lvl2pPr>
            <a:lvl3pPr algn="ctr" rtl="0" eaLnBrk="0" fontAlgn="base" hangingPunct="0">
              <a:spcBef>
                <a:spcPct val="0"/>
              </a:spcBef>
              <a:spcAft>
                <a:spcPct val="0"/>
              </a:spcAft>
              <a:defRPr sz="4400">
                <a:solidFill>
                  <a:schemeClr val="tx1"/>
                </a:solidFill>
                <a:latin typeface="Verdana" pitchFamily="34" charset="0"/>
                <a:ea typeface="微软雅黑" pitchFamily="34" charset="-122"/>
              </a:defRPr>
            </a:lvl3pPr>
            <a:lvl4pPr algn="ctr" rtl="0" eaLnBrk="0" fontAlgn="base" hangingPunct="0">
              <a:spcBef>
                <a:spcPct val="0"/>
              </a:spcBef>
              <a:spcAft>
                <a:spcPct val="0"/>
              </a:spcAft>
              <a:defRPr sz="4400">
                <a:solidFill>
                  <a:schemeClr val="tx1"/>
                </a:solidFill>
                <a:latin typeface="Verdana" pitchFamily="34" charset="0"/>
                <a:ea typeface="微软雅黑" pitchFamily="34" charset="-122"/>
              </a:defRPr>
            </a:lvl4pPr>
            <a:lvl5pPr algn="ctr" rtl="0" eaLnBrk="0" fontAlgn="base" hangingPunct="0">
              <a:spcBef>
                <a:spcPct val="0"/>
              </a:spcBef>
              <a:spcAft>
                <a:spcPct val="0"/>
              </a:spcAft>
              <a:defRPr sz="4400">
                <a:solidFill>
                  <a:schemeClr val="tx1"/>
                </a:solidFill>
                <a:latin typeface="Verdana" pitchFamily="34" charset="0"/>
                <a:ea typeface="微软雅黑" pitchFamily="34" charset="-122"/>
              </a:defRPr>
            </a:lvl5pPr>
            <a:lvl6pPr marL="457200" algn="ctr" rtl="0" fontAlgn="base">
              <a:spcBef>
                <a:spcPct val="0"/>
              </a:spcBef>
              <a:spcAft>
                <a:spcPct val="0"/>
              </a:spcAft>
              <a:defRPr sz="4400">
                <a:solidFill>
                  <a:schemeClr val="tx1"/>
                </a:solidFill>
                <a:latin typeface="Verdana" pitchFamily="34" charset="0"/>
                <a:ea typeface="微软雅黑" pitchFamily="34" charset="-122"/>
              </a:defRPr>
            </a:lvl6pPr>
            <a:lvl7pPr marL="914400" algn="ctr" rtl="0" fontAlgn="base">
              <a:spcBef>
                <a:spcPct val="0"/>
              </a:spcBef>
              <a:spcAft>
                <a:spcPct val="0"/>
              </a:spcAft>
              <a:defRPr sz="4400">
                <a:solidFill>
                  <a:schemeClr val="tx1"/>
                </a:solidFill>
                <a:latin typeface="Verdana" pitchFamily="34" charset="0"/>
                <a:ea typeface="微软雅黑" pitchFamily="34" charset="-122"/>
              </a:defRPr>
            </a:lvl7pPr>
            <a:lvl8pPr marL="1371600" algn="ctr" rtl="0" fontAlgn="base">
              <a:spcBef>
                <a:spcPct val="0"/>
              </a:spcBef>
              <a:spcAft>
                <a:spcPct val="0"/>
              </a:spcAft>
              <a:defRPr sz="4400">
                <a:solidFill>
                  <a:schemeClr val="tx1"/>
                </a:solidFill>
                <a:latin typeface="Verdana" pitchFamily="34" charset="0"/>
                <a:ea typeface="微软雅黑" pitchFamily="34" charset="-122"/>
              </a:defRPr>
            </a:lvl8pPr>
            <a:lvl9pPr marL="1828800" algn="ctr" rtl="0" fontAlgn="base">
              <a:spcBef>
                <a:spcPct val="0"/>
              </a:spcBef>
              <a:spcAft>
                <a:spcPct val="0"/>
              </a:spcAft>
              <a:defRPr sz="4400">
                <a:solidFill>
                  <a:schemeClr val="tx1"/>
                </a:solidFill>
                <a:latin typeface="Verdana" pitchFamily="34" charset="0"/>
                <a:ea typeface="微软雅黑" pitchFamily="34" charset="-122"/>
              </a:defRPr>
            </a:lvl9pPr>
          </a:lstStyle>
          <a:p>
            <a:pPr marL="0" marR="0" lvl="0" indent="0" algn="l" defTabSz="1219170" rtl="0" eaLnBrk="1" fontAlgn="auto" latinLnBrk="0" hangingPunct="1">
              <a:lnSpc>
                <a:spcPct val="100000"/>
              </a:lnSpc>
              <a:spcBef>
                <a:spcPct val="0"/>
              </a:spcBef>
              <a:spcAft>
                <a:spcPts val="0"/>
              </a:spcAft>
              <a:buClrTx/>
              <a:buSzTx/>
              <a:buFontTx/>
              <a:buNone/>
              <a:tabLst/>
              <a:defRPr/>
            </a:pPr>
            <a:r>
              <a:rPr kumimoji="0" lang="zh-CN" altLang="en-US" sz="3733" b="1" i="0" u="none" strike="noStrike" kern="1200" cap="none" spc="0" normalizeH="0" baseline="0" noProof="0" dirty="0">
                <a:ln>
                  <a:noFill/>
                </a:ln>
                <a:solidFill>
                  <a:srgbClr val="0070C0"/>
                </a:solidFill>
                <a:effectLst/>
                <a:uLnTx/>
                <a:uFillTx/>
                <a:latin typeface="Verdana"/>
                <a:ea typeface="微软雅黑"/>
                <a:cs typeface="+mn-cs"/>
              </a:rPr>
              <a:t>单击此处添加目录</a:t>
            </a:r>
          </a:p>
        </p:txBody>
      </p:sp>
      <p:pic>
        <p:nvPicPr>
          <p:cNvPr id="2" name="图片 1"/>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82505" y="108235"/>
            <a:ext cx="4097612" cy="1034827"/>
          </a:xfrm>
          <a:prstGeom prst="rect">
            <a:avLst/>
          </a:prstGeom>
        </p:spPr>
      </p:pic>
      <p:pic>
        <p:nvPicPr>
          <p:cNvPr id="8" name="图片 7"/>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19416" y="6502009"/>
            <a:ext cx="12192000" cy="353756"/>
          </a:xfrm>
          <a:prstGeom prst="rect">
            <a:avLst/>
          </a:prstGeom>
        </p:spPr>
      </p:pic>
    </p:spTree>
    <p:extLst>
      <p:ext uri="{BB962C8B-B14F-4D97-AF65-F5344CB8AC3E}">
        <p14:creationId xmlns:p14="http://schemas.microsoft.com/office/powerpoint/2010/main" val="3193163380"/>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a:prstGeom prst="rect">
            <a:avLst/>
          </a:prstGeom>
        </p:spPr>
        <p:txBody>
          <a:bodyPr anchor="t"/>
          <a:lstStyle>
            <a:lvl1pPr algn="l">
              <a:defRPr sz="5333"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a:prstGeom prst="rect">
            <a:avLst/>
          </a:prstGeom>
        </p:spPr>
        <p:txBody>
          <a:bodyPr anchor="b"/>
          <a:lstStyle>
            <a:lvl1pPr marL="0" indent="0">
              <a:buNone/>
              <a:defRPr sz="2667"/>
            </a:lvl1pPr>
            <a:lvl2pPr marL="609585" indent="0">
              <a:buNone/>
              <a:defRPr sz="2400"/>
            </a:lvl2pPr>
            <a:lvl3pPr marL="1219170" indent="0">
              <a:buNone/>
              <a:defRPr sz="2133"/>
            </a:lvl3pPr>
            <a:lvl4pPr marL="1828754" indent="0">
              <a:buNone/>
              <a:defRPr sz="1867"/>
            </a:lvl4pPr>
            <a:lvl5pPr marL="2438339" indent="0">
              <a:buNone/>
              <a:defRPr sz="1867"/>
            </a:lvl5pPr>
            <a:lvl6pPr marL="3047924" indent="0">
              <a:buNone/>
              <a:defRPr sz="1867"/>
            </a:lvl6pPr>
            <a:lvl7pPr marL="3657509" indent="0">
              <a:buNone/>
              <a:defRPr sz="1867"/>
            </a:lvl7pPr>
            <a:lvl8pPr marL="4267093" indent="0">
              <a:buNone/>
              <a:defRPr sz="1867"/>
            </a:lvl8pPr>
            <a:lvl9pPr marL="4876678" indent="0">
              <a:buNone/>
              <a:defRPr sz="1867"/>
            </a:lvl9pPr>
          </a:lstStyle>
          <a:p>
            <a:pPr lvl="0"/>
            <a:r>
              <a:rPr lang="zh-CN" altLang="en-US"/>
              <a:t>单击此处编辑母版文本样式</a:t>
            </a:r>
          </a:p>
        </p:txBody>
      </p:sp>
    </p:spTree>
    <p:extLst>
      <p:ext uri="{BB962C8B-B14F-4D97-AF65-F5344CB8AC3E}">
        <p14:creationId xmlns:p14="http://schemas.microsoft.com/office/powerpoint/2010/main" val="301765133"/>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a:prstGeom prst="rect">
            <a:avLst/>
          </a:prstGeom>
        </p:spPr>
        <p:txBody>
          <a:bodyPr anchor="t"/>
          <a:lstStyle>
            <a:lvl1pPr algn="l">
              <a:defRPr sz="5333"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a:prstGeom prst="rect">
            <a:avLst/>
          </a:prstGeom>
        </p:spPr>
        <p:txBody>
          <a:bodyPr anchor="b"/>
          <a:lstStyle>
            <a:lvl1pPr marL="0" indent="0">
              <a:buNone/>
              <a:defRPr sz="2667"/>
            </a:lvl1pPr>
            <a:lvl2pPr marL="609585" indent="0">
              <a:buNone/>
              <a:defRPr sz="2400"/>
            </a:lvl2pPr>
            <a:lvl3pPr marL="1219170" indent="0">
              <a:buNone/>
              <a:defRPr sz="2133"/>
            </a:lvl3pPr>
            <a:lvl4pPr marL="1828754" indent="0">
              <a:buNone/>
              <a:defRPr sz="1867"/>
            </a:lvl4pPr>
            <a:lvl5pPr marL="2438339" indent="0">
              <a:buNone/>
              <a:defRPr sz="1867"/>
            </a:lvl5pPr>
            <a:lvl6pPr marL="3047924" indent="0">
              <a:buNone/>
              <a:defRPr sz="1867"/>
            </a:lvl6pPr>
            <a:lvl7pPr marL="3657509" indent="0">
              <a:buNone/>
              <a:defRPr sz="1867"/>
            </a:lvl7pPr>
            <a:lvl8pPr marL="4267093" indent="0">
              <a:buNone/>
              <a:defRPr sz="1867"/>
            </a:lvl8pPr>
            <a:lvl9pPr marL="4876678" indent="0">
              <a:buNone/>
              <a:defRPr sz="1867"/>
            </a:lvl9pPr>
          </a:lstStyle>
          <a:p>
            <a:pPr lvl="0"/>
            <a:r>
              <a:rPr lang="zh-CN" altLang="en-US"/>
              <a:t>单击此处编辑母版文本样式</a:t>
            </a:r>
          </a:p>
        </p:txBody>
      </p:sp>
    </p:spTree>
    <p:extLst>
      <p:ext uri="{BB962C8B-B14F-4D97-AF65-F5344CB8AC3E}">
        <p14:creationId xmlns:p14="http://schemas.microsoft.com/office/powerpoint/2010/main" val="1426788517"/>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09600" y="1600201"/>
            <a:ext cx="5384800" cy="4525963"/>
          </a:xfrm>
          <a:prstGeom prst="rect">
            <a:avLst/>
          </a:prstGeo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1"/>
            <a:ext cx="5384800" cy="4525963"/>
          </a:xfrm>
          <a:prstGeom prst="rect">
            <a:avLst/>
          </a:prstGeo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881837379"/>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3"/>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a:prstGeom prst="rect">
            <a:avLst/>
          </a:prstGeo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72" y="1535113"/>
            <a:ext cx="5389033" cy="639763"/>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单击此处编辑母版文本样式</a:t>
            </a:r>
          </a:p>
        </p:txBody>
      </p:sp>
      <p:sp>
        <p:nvSpPr>
          <p:cNvPr id="6" name="内容占位符 5"/>
          <p:cNvSpPr>
            <a:spLocks noGrp="1"/>
          </p:cNvSpPr>
          <p:nvPr>
            <p:ph sz="quarter" idx="4"/>
          </p:nvPr>
        </p:nvSpPr>
        <p:spPr>
          <a:xfrm>
            <a:off x="6193372" y="2174875"/>
            <a:ext cx="5389033" cy="3951288"/>
          </a:xfrm>
          <a:prstGeom prst="rect">
            <a:avLst/>
          </a:prstGeo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828390059"/>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217893592"/>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0886730"/>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5" y="273049"/>
            <a:ext cx="4011084" cy="1162051"/>
          </a:xfrm>
          <a:prstGeom prst="rect">
            <a:avLst/>
          </a:prstGeom>
        </p:spPr>
        <p:txBody>
          <a:bodyPr anchor="b"/>
          <a:lstStyle>
            <a:lvl1pPr algn="l">
              <a:defRPr sz="2667" b="1"/>
            </a:lvl1pPr>
          </a:lstStyle>
          <a:p>
            <a:r>
              <a:rPr lang="zh-CN" altLang="en-US"/>
              <a:t>单击此处编辑母版标题样式</a:t>
            </a:r>
          </a:p>
        </p:txBody>
      </p:sp>
      <p:sp>
        <p:nvSpPr>
          <p:cNvPr id="3" name="内容占位符 2"/>
          <p:cNvSpPr>
            <a:spLocks noGrp="1"/>
          </p:cNvSpPr>
          <p:nvPr>
            <p:ph idx="1"/>
          </p:nvPr>
        </p:nvSpPr>
        <p:spPr>
          <a:xfrm>
            <a:off x="4766733" y="273053"/>
            <a:ext cx="6815667" cy="5853113"/>
          </a:xfrm>
          <a:prstGeom prst="rect">
            <a:avLst/>
          </a:prstGeo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5" y="1435103"/>
            <a:ext cx="4011084" cy="4691063"/>
          </a:xfrm>
          <a:prstGeom prst="rect">
            <a:avLst/>
          </a:prstGeo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a:t>单击此处编辑母版文本样式</a:t>
            </a:r>
          </a:p>
        </p:txBody>
      </p:sp>
    </p:spTree>
    <p:extLst>
      <p:ext uri="{BB962C8B-B14F-4D97-AF65-F5344CB8AC3E}">
        <p14:creationId xmlns:p14="http://schemas.microsoft.com/office/powerpoint/2010/main" val="3718674140"/>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9"/>
          </a:xfrm>
          <a:prstGeom prst="rect">
            <a:avLst/>
          </a:prstGeom>
        </p:spPr>
        <p:txBody>
          <a:bodyPr anchor="b"/>
          <a:lstStyle>
            <a:lvl1pPr algn="l">
              <a:defRPr sz="2667"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a:prstGeom prst="rect">
            <a:avLst/>
          </a:prstGeo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zh-CN" altLang="en-US"/>
          </a:p>
        </p:txBody>
      </p:sp>
      <p:sp>
        <p:nvSpPr>
          <p:cNvPr id="4" name="文本占位符 3"/>
          <p:cNvSpPr>
            <a:spLocks noGrp="1"/>
          </p:cNvSpPr>
          <p:nvPr>
            <p:ph type="body" sz="half" idx="2"/>
          </p:nvPr>
        </p:nvSpPr>
        <p:spPr>
          <a:xfrm>
            <a:off x="2389717" y="5367339"/>
            <a:ext cx="7315200" cy="804863"/>
          </a:xfrm>
          <a:prstGeom prst="rect">
            <a:avLst/>
          </a:prstGeo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a:t>单击此处编辑母版文本样式</a:t>
            </a:r>
          </a:p>
        </p:txBody>
      </p:sp>
    </p:spTree>
    <p:extLst>
      <p:ext uri="{BB962C8B-B14F-4D97-AF65-F5344CB8AC3E}">
        <p14:creationId xmlns:p14="http://schemas.microsoft.com/office/powerpoint/2010/main" val="2481393226"/>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430133278"/>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40"/>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40"/>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46232862"/>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9863FA1-73DB-484D-A0D1-FB8E7784C3FB}"/>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66B5F4EE-5EC0-4126-BFC7-A32178B408E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a:extLst>
              <a:ext uri="{FF2B5EF4-FFF2-40B4-BE49-F238E27FC236}">
                <a16:creationId xmlns:a16="http://schemas.microsoft.com/office/drawing/2014/main" id="{ED906AFC-7F2C-4AF3-B435-12A340B7B25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7024438-9F65-4C93-B31D-E8AC5036F4F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2022/10/12</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171E1BD0-523F-4C68-A9C2-0BCB142C4A3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B7144763-B555-4FAF-9636-24B8D214F5B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7CFF3F-410B-4206-A5D5-9C7ED546236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415323078"/>
      </p:ext>
    </p:extLst>
  </p:cSld>
  <p:clrMapOvr>
    <a:masterClrMapping/>
  </p:clrMapOvr>
  <p:transition spd="slow">
    <p:cove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09600" y="1600201"/>
            <a:ext cx="5384800" cy="4525963"/>
          </a:xfrm>
          <a:prstGeom prst="rect">
            <a:avLst/>
          </a:prstGeo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1"/>
            <a:ext cx="5384800" cy="4525963"/>
          </a:xfrm>
          <a:prstGeom prst="rect">
            <a:avLst/>
          </a:prstGeo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538732665"/>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9C98311-5603-4FB9-B0FC-83D09C5A34FD}"/>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22AF96BF-90F9-4EF0-9C0C-A0F5F9B28B82}"/>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C3D21AAD-DFEF-4684-B04A-678AC96D7D8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7024438-9F65-4C93-B31D-E8AC5036F4F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2022/10/12</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FD34CDC9-BC7C-4AB3-B148-808EE7F9983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3C6FAF1D-76C2-4865-A314-E3CE2BAF955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7CFF3F-410B-4206-A5D5-9C7ED546236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677032762"/>
      </p:ext>
    </p:extLst>
  </p:cSld>
  <p:clrMapOvr>
    <a:masterClrMapping/>
  </p:clrMapOvr>
  <p:transition spd="slow">
    <p:cove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911953A-7BFA-4791-90FD-131A731F3B72}"/>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B94698D9-531A-4E8D-B252-C10FDCE7D1F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58E1B12A-B843-4C16-90FC-3FB2A07894B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7024438-9F65-4C93-B31D-E8AC5036F4F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2022/10/12</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2D03552C-99C1-48EB-9275-5FD91A2256B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AC208FEE-5664-4050-AD54-190AD833F79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7CFF3F-410B-4206-A5D5-9C7ED546236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696417583"/>
      </p:ext>
    </p:extLst>
  </p:cSld>
  <p:clrMapOvr>
    <a:masterClrMapping/>
  </p:clrMapOvr>
  <p:transition spd="slow">
    <p:cove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23B2BDA-1759-4CA3-B072-816119C6492A}"/>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02E9BAF8-532E-4EF3-B283-E89BF067239B}"/>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E3A79BD5-F5DF-49E3-BB1A-CD7BAC4A60EF}"/>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0678918A-29A9-4B8E-A7E5-01453BC8585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7024438-9F65-4C93-B31D-E8AC5036F4F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2022/10/12</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2255A99E-62A1-4228-8E34-F6424CA85B0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82DDF071-A280-416C-B169-B33EED05085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7CFF3F-410B-4206-A5D5-9C7ED546236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968340093"/>
      </p:ext>
    </p:extLst>
  </p:cSld>
  <p:clrMapOvr>
    <a:masterClrMapping/>
  </p:clrMapOvr>
  <p:transition spd="slow">
    <p:cove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6F19747-25A1-43B6-B6D2-20AE22B4FC3A}"/>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921E3766-1C64-463B-83E7-BACCFBC141A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208837DF-ADEF-4E88-AAA2-9956DA70D3BE}"/>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D4277E25-E5BD-4CBF-B65E-D0499747F79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65FF8EF4-C8A2-41A0-A02B-6F5F0F4E4824}"/>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B79B134C-9982-40BF-A88B-2DD73CE8798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7024438-9F65-4C93-B31D-E8AC5036F4F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2022/10/12</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8" name="页脚占位符 7">
            <a:extLst>
              <a:ext uri="{FF2B5EF4-FFF2-40B4-BE49-F238E27FC236}">
                <a16:creationId xmlns:a16="http://schemas.microsoft.com/office/drawing/2014/main" id="{D7CF33B1-1657-4EB4-A25A-D79122D8AF7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9" name="灯片编号占位符 8">
            <a:extLst>
              <a:ext uri="{FF2B5EF4-FFF2-40B4-BE49-F238E27FC236}">
                <a16:creationId xmlns:a16="http://schemas.microsoft.com/office/drawing/2014/main" id="{10719ACB-AA1F-47FD-8463-12CDE513DAC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7CFF3F-410B-4206-A5D5-9C7ED546236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505164927"/>
      </p:ext>
    </p:extLst>
  </p:cSld>
  <p:clrMapOvr>
    <a:masterClrMapping/>
  </p:clrMapOvr>
  <p:transition spd="slow">
    <p:cove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B85B858-9496-4556-BE0F-793459979A17}"/>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5EE0F357-0AC6-4C7E-A7AE-A2022592A9D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7024438-9F65-4C93-B31D-E8AC5036F4F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2022/10/12</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页脚占位符 3">
            <a:extLst>
              <a:ext uri="{FF2B5EF4-FFF2-40B4-BE49-F238E27FC236}">
                <a16:creationId xmlns:a16="http://schemas.microsoft.com/office/drawing/2014/main" id="{26FD4E9F-FF8A-4744-884E-F53BB1C4D31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灯片编号占位符 4">
            <a:extLst>
              <a:ext uri="{FF2B5EF4-FFF2-40B4-BE49-F238E27FC236}">
                <a16:creationId xmlns:a16="http://schemas.microsoft.com/office/drawing/2014/main" id="{3AF20C27-960F-4FC9-84FE-C4C740B0A2E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7CFF3F-410B-4206-A5D5-9C7ED546236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582936008"/>
      </p:ext>
    </p:extLst>
  </p:cSld>
  <p:clrMapOvr>
    <a:masterClrMapping/>
  </p:clrMapOvr>
  <p:transition spd="slow">
    <p:cove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81AD458D-AE1F-4FBF-8484-C287334926C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7024438-9F65-4C93-B31D-E8AC5036F4F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2022/10/12</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2ACD939B-2FDD-479E-BB9A-8A1DF6A8057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BD5BE047-6A05-4AD2-96B6-195CB9C1DBB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7CFF3F-410B-4206-A5D5-9C7ED546236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051642542"/>
      </p:ext>
    </p:extLst>
  </p:cSld>
  <p:clrMapOvr>
    <a:masterClrMapping/>
  </p:clrMapOvr>
  <p:transition spd="slow">
    <p:cove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E2433D9-F609-4DBA-8C80-0DD17055C233}"/>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DC212B6E-2880-4946-BCFA-A294C341C17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0CA5C6B8-F646-4C5A-B8D5-A5EB57ED91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56933C14-375A-4FD5-8F2F-1F29C1C39F7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7024438-9F65-4C93-B31D-E8AC5036F4F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2022/10/12</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159DDF19-3307-4887-B604-BC35B6BFC1F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5F18F9CF-08B8-414A-BD30-784EE8BDE4B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7CFF3F-410B-4206-A5D5-9C7ED546236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692724386"/>
      </p:ext>
    </p:extLst>
  </p:cSld>
  <p:clrMapOvr>
    <a:masterClrMapping/>
  </p:clrMapOvr>
  <p:transition spd="slow">
    <p:cove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039DCDA-5ED3-48EA-9A6C-A168116C3AFA}"/>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CCC8A77C-854A-405A-BAB7-C71AE538CDE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E7594DB7-9D21-4257-A28B-9C1179ACDB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CFA2813D-AD41-4765-91F8-04C5277BB0B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7024438-9F65-4C93-B31D-E8AC5036F4F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2022/10/12</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C2992C7F-AB8D-46D0-B739-4A2EF2AEB5A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6D853F50-438A-4B05-9BBD-EB23BFB73C2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7CFF3F-410B-4206-A5D5-9C7ED546236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88093361"/>
      </p:ext>
    </p:extLst>
  </p:cSld>
  <p:clrMapOvr>
    <a:masterClrMapping/>
  </p:clrMapOvr>
  <p:transition spd="slow">
    <p:cove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EA6BDEA-A9D8-4316-A8D8-0B36FCA46A07}"/>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85779B07-E857-4452-A927-1A4D93A4AB9F}"/>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28811CB7-FB6E-40A0-9487-22971A7B7D1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7024438-9F65-4C93-B31D-E8AC5036F4F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2022/10/12</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5BE0652F-AE82-4AD8-91D4-FA3C19DC1A1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E99F17DE-E4F5-4E3E-AD11-3A7EEBED788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7CFF3F-410B-4206-A5D5-9C7ED546236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727248151"/>
      </p:ext>
    </p:extLst>
  </p:cSld>
  <p:clrMapOvr>
    <a:masterClrMapping/>
  </p:clrMapOvr>
  <p:transition spd="slow">
    <p:cove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C6491FC8-5A1B-4568-A0FD-3F1E9DF9E393}"/>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68B40058-4C77-4A97-AC47-1A5457A4EFDC}"/>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7A13F0D0-5694-4E84-8FAF-D7ED06355C8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7024438-9F65-4C93-B31D-E8AC5036F4F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2022/10/12</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8901223E-57C0-4807-886C-0C4A15CDEEA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B38B3A57-5D67-4270-9949-B652FD57B1C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7CFF3F-410B-4206-A5D5-9C7ED546236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329066588"/>
      </p:ext>
    </p:extLst>
  </p:cSld>
  <p:clrMapOvr>
    <a:masterClrMapping/>
  </p:clrMapOvr>
  <p:transition spd="slow">
    <p:cove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3"/>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a:prstGeom prst="rect">
            <a:avLst/>
          </a:prstGeo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72" y="1535113"/>
            <a:ext cx="5389033" cy="639763"/>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单击此处编辑母版文本样式</a:t>
            </a:r>
          </a:p>
        </p:txBody>
      </p:sp>
      <p:sp>
        <p:nvSpPr>
          <p:cNvPr id="6" name="内容占位符 5"/>
          <p:cNvSpPr>
            <a:spLocks noGrp="1"/>
          </p:cNvSpPr>
          <p:nvPr>
            <p:ph sz="quarter" idx="4"/>
          </p:nvPr>
        </p:nvSpPr>
        <p:spPr>
          <a:xfrm>
            <a:off x="6193372" y="2174875"/>
            <a:ext cx="5389033" cy="3951288"/>
          </a:xfrm>
          <a:prstGeom prst="rect">
            <a:avLst/>
          </a:prstGeo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699228058"/>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983328-5D9C-4CDA-A4B0-8F0932BA2C1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12/10/2022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CEE447-4DD9-425C-BEC0-5EA12C7BCF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84172471"/>
      </p:ext>
    </p:extLst>
  </p:cSld>
  <p:clrMapOvr>
    <a:masterClrMapping/>
  </p:clrMapOvr>
  <p:transition spd="slow">
    <p:cove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983328-5D9C-4CDA-A4B0-8F0932BA2C1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12/10/2022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CEE447-4DD9-425C-BEC0-5EA12C7BCF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636471077"/>
      </p:ext>
    </p:extLst>
  </p:cSld>
  <p:clrMapOvr>
    <a:masterClrMapping/>
  </p:clrMapOvr>
  <p:transition spd="slow">
    <p:cove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983328-5D9C-4CDA-A4B0-8F0932BA2C1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12/10/2022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CEE447-4DD9-425C-BEC0-5EA12C7BCF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427630925"/>
      </p:ext>
    </p:extLst>
  </p:cSld>
  <p:clrMapOvr>
    <a:masterClrMapping/>
  </p:clrMapOvr>
  <p:transition spd="slow">
    <p:cove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983328-5D9C-4CDA-A4B0-8F0932BA2C1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12/10/2022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CEE447-4DD9-425C-BEC0-5EA12C7BCF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858990678"/>
      </p:ext>
    </p:extLst>
  </p:cSld>
  <p:clrMapOvr>
    <a:masterClrMapping/>
  </p:clrMapOvr>
  <p:transition spd="slow">
    <p:cove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983328-5D9C-4CDA-A4B0-8F0932BA2C1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12/10/2022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CEE447-4DD9-425C-BEC0-5EA12C7BCF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23357601"/>
      </p:ext>
    </p:extLst>
  </p:cSld>
  <p:clrMapOvr>
    <a:masterClrMapping/>
  </p:clrMapOvr>
  <p:transition spd="slow">
    <p:cove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983328-5D9C-4CDA-A4B0-8F0932BA2C1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12/10/2022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CEE447-4DD9-425C-BEC0-5EA12C7BCF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104116405"/>
      </p:ext>
    </p:extLst>
  </p:cSld>
  <p:clrMapOvr>
    <a:masterClrMapping/>
  </p:clrMapOvr>
  <p:transition spd="slow">
    <p:cove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983328-5D9C-4CDA-A4B0-8F0932BA2C1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12/10/2022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CEE447-4DD9-425C-BEC0-5EA12C7BCF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773497633"/>
      </p:ext>
    </p:extLst>
  </p:cSld>
  <p:clrMapOvr>
    <a:masterClrMapping/>
  </p:clrMapOvr>
  <p:transition spd="slow">
    <p:cove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983328-5D9C-4CDA-A4B0-8F0932BA2C1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12/10/2022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CEE447-4DD9-425C-BEC0-5EA12C7BCF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161183642"/>
      </p:ext>
    </p:extLst>
  </p:cSld>
  <p:clrMapOvr>
    <a:masterClrMapping/>
  </p:clrMapOvr>
  <p:transition spd="slow">
    <p:cove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983328-5D9C-4CDA-A4B0-8F0932BA2C1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12/10/2022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CEE447-4DD9-425C-BEC0-5EA12C7BCF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532786228"/>
      </p:ext>
    </p:extLst>
  </p:cSld>
  <p:clrMapOvr>
    <a:masterClrMapping/>
  </p:clrMapOvr>
  <p:transition spd="slow">
    <p:cove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983328-5D9C-4CDA-A4B0-8F0932BA2C1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12/10/2022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CEE447-4DD9-425C-BEC0-5EA12C7BCF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803304531"/>
      </p:ext>
    </p:extLst>
  </p:cSld>
  <p:clrMapOvr>
    <a:masterClrMapping/>
  </p:clrMapOvr>
  <p:transition spd="slow">
    <p:cove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941435107"/>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983328-5D9C-4CDA-A4B0-8F0932BA2C1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12/10/2022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CEE447-4DD9-425C-BEC0-5EA12C7BCF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58930118"/>
      </p:ext>
    </p:extLst>
  </p:cSld>
  <p:clrMapOvr>
    <a:masterClrMapping/>
  </p:clrMapOvr>
  <p:transition spd="slow">
    <p:cove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467006553"/>
      </p:ext>
    </p:extLst>
  </p:cSld>
  <p:clrMapOvr>
    <a:masterClrMapping/>
  </p:clrMapOvr>
  <p:transition spd="slow">
    <p:cove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cstate="screen"/>
          <a:srcRect/>
          <a:stretch>
            <a:fillRect/>
          </a:stretch>
        </p:blipFill>
        <p:spPr>
          <a:xfrm>
            <a:off x="82505" y="108235"/>
            <a:ext cx="4097612" cy="1034827"/>
          </a:xfrm>
          <a:prstGeom prst="rect">
            <a:avLst/>
          </a:prstGeom>
        </p:spPr>
      </p:pic>
      <p:pic>
        <p:nvPicPr>
          <p:cNvPr id="8" name="图片 7"/>
          <p:cNvPicPr>
            <a:picLocks noChangeAspect="1"/>
          </p:cNvPicPr>
          <p:nvPr userDrawn="1"/>
        </p:nvPicPr>
        <p:blipFill rotWithShape="1">
          <a:blip r:embed="rId3" cstate="print"/>
          <a:srcRect/>
          <a:stretch>
            <a:fillRect/>
          </a:stretch>
        </p:blipFill>
        <p:spPr>
          <a:xfrm>
            <a:off x="19416" y="6502009"/>
            <a:ext cx="12192000" cy="353756"/>
          </a:xfrm>
          <a:prstGeom prst="rect">
            <a:avLst/>
          </a:prstGeom>
        </p:spPr>
      </p:pic>
      <p:sp>
        <p:nvSpPr>
          <p:cNvPr id="3" name="标题 2"/>
          <p:cNvSpPr>
            <a:spLocks noGrp="1"/>
          </p:cNvSpPr>
          <p:nvPr>
            <p:ph type="title" hasCustomPrompt="1"/>
          </p:nvPr>
        </p:nvSpPr>
        <p:spPr>
          <a:xfrm>
            <a:off x="2131309" y="131270"/>
            <a:ext cx="9552544" cy="757797"/>
          </a:xfrm>
          <a:prstGeom prst="rect">
            <a:avLst/>
          </a:prstGeom>
        </p:spPr>
        <p:txBody>
          <a:bodyPr/>
          <a:lstStyle>
            <a:lvl1pPr>
              <a:defRPr sz="4265" b="1">
                <a:solidFill>
                  <a:schemeClr val="accent1">
                    <a:lumMod val="50000"/>
                  </a:schemeClr>
                </a:solidFill>
                <a:latin typeface="Microsoft YaHei" panose="020B0503020204020204" charset="-122"/>
                <a:ea typeface="Microsoft YaHei" panose="020B0503020204020204" charset="-122"/>
              </a:defRPr>
            </a:lvl1pPr>
          </a:lstStyle>
          <a:p>
            <a:r>
              <a:rPr lang="zh-CN" altLang="en-US" dirty="0"/>
              <a:t>单击此处编辑母版标题</a:t>
            </a:r>
          </a:p>
        </p:txBody>
      </p:sp>
    </p:spTree>
    <p:extLst>
      <p:ext uri="{BB962C8B-B14F-4D97-AF65-F5344CB8AC3E}">
        <p14:creationId xmlns:p14="http://schemas.microsoft.com/office/powerpoint/2010/main" val="3628612920"/>
      </p:ext>
    </p:extLst>
  </p:cSld>
  <p:clrMapOvr>
    <a:masterClrMapping/>
  </p:clrMapOvr>
  <p:transition spd="slow">
    <p:cove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0194844"/>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5" name="标题 1"/>
          <p:cNvSpPr txBox="1">
            <a:spLocks/>
          </p:cNvSpPr>
          <p:nvPr userDrawn="1"/>
        </p:nvSpPr>
        <p:spPr bwMode="auto">
          <a:xfrm>
            <a:off x="1524122" y="388910"/>
            <a:ext cx="4063892" cy="69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rtlCol="0" anchor="ctr" anchorCtr="0" compatLnSpc="1">
            <a:prstTxWarp prst="textNoShape">
              <a:avLst/>
            </a:prstTxWarp>
            <a:spAutoFit/>
          </a:bodyPr>
          <a:lstStyle>
            <a:lvl1pPr algn="l" rtl="0" eaLnBrk="0" fontAlgn="base" hangingPunct="0">
              <a:spcBef>
                <a:spcPct val="0"/>
              </a:spcBef>
              <a:spcAft>
                <a:spcPct val="0"/>
              </a:spcAft>
              <a:defRPr lang="zh-CN" altLang="en-US" sz="2800" b="1" kern="1200" dirty="0">
                <a:solidFill>
                  <a:schemeClr val="tx1"/>
                </a:solidFill>
                <a:latin typeface="+mn-lt"/>
                <a:ea typeface="+mn-ea"/>
                <a:cs typeface="+mn-cs"/>
              </a:defRPr>
            </a:lvl1pPr>
            <a:lvl2pPr algn="ctr" rtl="0" eaLnBrk="0" fontAlgn="base" hangingPunct="0">
              <a:spcBef>
                <a:spcPct val="0"/>
              </a:spcBef>
              <a:spcAft>
                <a:spcPct val="0"/>
              </a:spcAft>
              <a:defRPr sz="4400">
                <a:solidFill>
                  <a:schemeClr val="tx1"/>
                </a:solidFill>
                <a:latin typeface="Verdana" pitchFamily="34" charset="0"/>
                <a:ea typeface="微软雅黑" pitchFamily="34" charset="-122"/>
              </a:defRPr>
            </a:lvl2pPr>
            <a:lvl3pPr algn="ctr" rtl="0" eaLnBrk="0" fontAlgn="base" hangingPunct="0">
              <a:spcBef>
                <a:spcPct val="0"/>
              </a:spcBef>
              <a:spcAft>
                <a:spcPct val="0"/>
              </a:spcAft>
              <a:defRPr sz="4400">
                <a:solidFill>
                  <a:schemeClr val="tx1"/>
                </a:solidFill>
                <a:latin typeface="Verdana" pitchFamily="34" charset="0"/>
                <a:ea typeface="微软雅黑" pitchFamily="34" charset="-122"/>
              </a:defRPr>
            </a:lvl3pPr>
            <a:lvl4pPr algn="ctr" rtl="0" eaLnBrk="0" fontAlgn="base" hangingPunct="0">
              <a:spcBef>
                <a:spcPct val="0"/>
              </a:spcBef>
              <a:spcAft>
                <a:spcPct val="0"/>
              </a:spcAft>
              <a:defRPr sz="4400">
                <a:solidFill>
                  <a:schemeClr val="tx1"/>
                </a:solidFill>
                <a:latin typeface="Verdana" pitchFamily="34" charset="0"/>
                <a:ea typeface="微软雅黑" pitchFamily="34" charset="-122"/>
              </a:defRPr>
            </a:lvl4pPr>
            <a:lvl5pPr algn="ctr" rtl="0" eaLnBrk="0" fontAlgn="base" hangingPunct="0">
              <a:spcBef>
                <a:spcPct val="0"/>
              </a:spcBef>
              <a:spcAft>
                <a:spcPct val="0"/>
              </a:spcAft>
              <a:defRPr sz="4400">
                <a:solidFill>
                  <a:schemeClr val="tx1"/>
                </a:solidFill>
                <a:latin typeface="Verdana" pitchFamily="34" charset="0"/>
                <a:ea typeface="微软雅黑" pitchFamily="34" charset="-122"/>
              </a:defRPr>
            </a:lvl5pPr>
            <a:lvl6pPr marL="457200" algn="ctr" rtl="0" fontAlgn="base">
              <a:spcBef>
                <a:spcPct val="0"/>
              </a:spcBef>
              <a:spcAft>
                <a:spcPct val="0"/>
              </a:spcAft>
              <a:defRPr sz="4400">
                <a:solidFill>
                  <a:schemeClr val="tx1"/>
                </a:solidFill>
                <a:latin typeface="Verdana" pitchFamily="34" charset="0"/>
                <a:ea typeface="微软雅黑" pitchFamily="34" charset="-122"/>
              </a:defRPr>
            </a:lvl6pPr>
            <a:lvl7pPr marL="914400" algn="ctr" rtl="0" fontAlgn="base">
              <a:spcBef>
                <a:spcPct val="0"/>
              </a:spcBef>
              <a:spcAft>
                <a:spcPct val="0"/>
              </a:spcAft>
              <a:defRPr sz="4400">
                <a:solidFill>
                  <a:schemeClr val="tx1"/>
                </a:solidFill>
                <a:latin typeface="Verdana" pitchFamily="34" charset="0"/>
                <a:ea typeface="微软雅黑" pitchFamily="34" charset="-122"/>
              </a:defRPr>
            </a:lvl7pPr>
            <a:lvl8pPr marL="1371600" algn="ctr" rtl="0" fontAlgn="base">
              <a:spcBef>
                <a:spcPct val="0"/>
              </a:spcBef>
              <a:spcAft>
                <a:spcPct val="0"/>
              </a:spcAft>
              <a:defRPr sz="4400">
                <a:solidFill>
                  <a:schemeClr val="tx1"/>
                </a:solidFill>
                <a:latin typeface="Verdana" pitchFamily="34" charset="0"/>
                <a:ea typeface="微软雅黑" pitchFamily="34" charset="-122"/>
              </a:defRPr>
            </a:lvl8pPr>
            <a:lvl9pPr marL="1828800" algn="ctr" rtl="0" fontAlgn="base">
              <a:spcBef>
                <a:spcPct val="0"/>
              </a:spcBef>
              <a:spcAft>
                <a:spcPct val="0"/>
              </a:spcAft>
              <a:defRPr sz="4400">
                <a:solidFill>
                  <a:schemeClr val="tx1"/>
                </a:solidFill>
                <a:latin typeface="Verdana" pitchFamily="34" charset="0"/>
                <a:ea typeface="微软雅黑" pitchFamily="34" charset="-122"/>
              </a:defRPr>
            </a:lvl9pPr>
          </a:lstStyle>
          <a:p>
            <a:pPr marL="0" marR="0" lvl="0" indent="0" algn="l" defTabSz="1219170" rtl="0" eaLnBrk="1" fontAlgn="auto" latinLnBrk="0" hangingPunct="1">
              <a:lnSpc>
                <a:spcPct val="100000"/>
              </a:lnSpc>
              <a:spcBef>
                <a:spcPct val="0"/>
              </a:spcBef>
              <a:spcAft>
                <a:spcPts val="0"/>
              </a:spcAft>
              <a:buClrTx/>
              <a:buSzTx/>
              <a:buFontTx/>
              <a:buNone/>
              <a:tabLst/>
              <a:defRPr/>
            </a:pPr>
            <a:r>
              <a:rPr kumimoji="0" lang="zh-CN" altLang="en-US" sz="3733" b="1" i="0" u="none" strike="noStrike" kern="1200" cap="none" spc="0" normalizeH="0" baseline="0" noProof="0" dirty="0">
                <a:ln>
                  <a:noFill/>
                </a:ln>
                <a:solidFill>
                  <a:srgbClr val="0070C0"/>
                </a:solidFill>
                <a:effectLst/>
                <a:uLnTx/>
                <a:uFillTx/>
                <a:latin typeface="Verdana"/>
                <a:ea typeface="微软雅黑"/>
                <a:cs typeface="+mn-cs"/>
              </a:rPr>
              <a:t>单击此处添加目录</a:t>
            </a:r>
          </a:p>
        </p:txBody>
      </p:sp>
      <p:pic>
        <p:nvPicPr>
          <p:cNvPr id="2" name="图片 1"/>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82505" y="108235"/>
            <a:ext cx="4097612" cy="1034827"/>
          </a:xfrm>
          <a:prstGeom prst="rect">
            <a:avLst/>
          </a:prstGeom>
        </p:spPr>
      </p:pic>
      <p:pic>
        <p:nvPicPr>
          <p:cNvPr id="8" name="图片 7"/>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19416" y="6502009"/>
            <a:ext cx="12192000" cy="353756"/>
          </a:xfrm>
          <a:prstGeom prst="rect">
            <a:avLst/>
          </a:prstGeom>
        </p:spPr>
      </p:pic>
    </p:spTree>
    <p:extLst>
      <p:ext uri="{BB962C8B-B14F-4D97-AF65-F5344CB8AC3E}">
        <p14:creationId xmlns:p14="http://schemas.microsoft.com/office/powerpoint/2010/main" val="1295247322"/>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6_标题和内容">
    <p:spTree>
      <p:nvGrpSpPr>
        <p:cNvPr id="1" name=""/>
        <p:cNvGrpSpPr/>
        <p:nvPr/>
      </p:nvGrpSpPr>
      <p:grpSpPr>
        <a:xfrm>
          <a:off x="0" y="0"/>
          <a:ext cx="0" cy="0"/>
          <a:chOff x="0" y="0"/>
          <a:chExt cx="0" cy="0"/>
        </a:xfrm>
      </p:grpSpPr>
      <p:sp>
        <p:nvSpPr>
          <p:cNvPr id="5" name="标题 1"/>
          <p:cNvSpPr txBox="1">
            <a:spLocks/>
          </p:cNvSpPr>
          <p:nvPr userDrawn="1"/>
        </p:nvSpPr>
        <p:spPr bwMode="auto">
          <a:xfrm>
            <a:off x="1524122" y="13716033"/>
            <a:ext cx="4063892" cy="69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rtlCol="0" anchor="ctr" anchorCtr="0" compatLnSpc="1">
            <a:prstTxWarp prst="textNoShape">
              <a:avLst/>
            </a:prstTxWarp>
            <a:spAutoFit/>
          </a:bodyPr>
          <a:lstStyle>
            <a:lvl1pPr algn="l" rtl="0" eaLnBrk="0" fontAlgn="base" hangingPunct="0">
              <a:spcBef>
                <a:spcPct val="0"/>
              </a:spcBef>
              <a:spcAft>
                <a:spcPct val="0"/>
              </a:spcAft>
              <a:defRPr lang="zh-CN" altLang="en-US" sz="2800" b="1" kern="1200" dirty="0">
                <a:solidFill>
                  <a:schemeClr val="tx1"/>
                </a:solidFill>
                <a:latin typeface="+mn-lt"/>
                <a:ea typeface="+mn-ea"/>
                <a:cs typeface="+mn-cs"/>
              </a:defRPr>
            </a:lvl1pPr>
            <a:lvl2pPr algn="ctr" rtl="0" eaLnBrk="0" fontAlgn="base" hangingPunct="0">
              <a:spcBef>
                <a:spcPct val="0"/>
              </a:spcBef>
              <a:spcAft>
                <a:spcPct val="0"/>
              </a:spcAft>
              <a:defRPr sz="4400">
                <a:solidFill>
                  <a:schemeClr val="tx1"/>
                </a:solidFill>
                <a:latin typeface="Verdana" pitchFamily="34" charset="0"/>
                <a:ea typeface="微软雅黑" pitchFamily="34" charset="-122"/>
              </a:defRPr>
            </a:lvl2pPr>
            <a:lvl3pPr algn="ctr" rtl="0" eaLnBrk="0" fontAlgn="base" hangingPunct="0">
              <a:spcBef>
                <a:spcPct val="0"/>
              </a:spcBef>
              <a:spcAft>
                <a:spcPct val="0"/>
              </a:spcAft>
              <a:defRPr sz="4400">
                <a:solidFill>
                  <a:schemeClr val="tx1"/>
                </a:solidFill>
                <a:latin typeface="Verdana" pitchFamily="34" charset="0"/>
                <a:ea typeface="微软雅黑" pitchFamily="34" charset="-122"/>
              </a:defRPr>
            </a:lvl3pPr>
            <a:lvl4pPr algn="ctr" rtl="0" eaLnBrk="0" fontAlgn="base" hangingPunct="0">
              <a:spcBef>
                <a:spcPct val="0"/>
              </a:spcBef>
              <a:spcAft>
                <a:spcPct val="0"/>
              </a:spcAft>
              <a:defRPr sz="4400">
                <a:solidFill>
                  <a:schemeClr val="tx1"/>
                </a:solidFill>
                <a:latin typeface="Verdana" pitchFamily="34" charset="0"/>
                <a:ea typeface="微软雅黑" pitchFamily="34" charset="-122"/>
              </a:defRPr>
            </a:lvl4pPr>
            <a:lvl5pPr algn="ctr" rtl="0" eaLnBrk="0" fontAlgn="base" hangingPunct="0">
              <a:spcBef>
                <a:spcPct val="0"/>
              </a:spcBef>
              <a:spcAft>
                <a:spcPct val="0"/>
              </a:spcAft>
              <a:defRPr sz="4400">
                <a:solidFill>
                  <a:schemeClr val="tx1"/>
                </a:solidFill>
                <a:latin typeface="Verdana" pitchFamily="34" charset="0"/>
                <a:ea typeface="微软雅黑" pitchFamily="34" charset="-122"/>
              </a:defRPr>
            </a:lvl5pPr>
            <a:lvl6pPr marL="457200" algn="ctr" rtl="0" fontAlgn="base">
              <a:spcBef>
                <a:spcPct val="0"/>
              </a:spcBef>
              <a:spcAft>
                <a:spcPct val="0"/>
              </a:spcAft>
              <a:defRPr sz="4400">
                <a:solidFill>
                  <a:schemeClr val="tx1"/>
                </a:solidFill>
                <a:latin typeface="Verdana" pitchFamily="34" charset="0"/>
                <a:ea typeface="微软雅黑" pitchFamily="34" charset="-122"/>
              </a:defRPr>
            </a:lvl6pPr>
            <a:lvl7pPr marL="914400" algn="ctr" rtl="0" fontAlgn="base">
              <a:spcBef>
                <a:spcPct val="0"/>
              </a:spcBef>
              <a:spcAft>
                <a:spcPct val="0"/>
              </a:spcAft>
              <a:defRPr sz="4400">
                <a:solidFill>
                  <a:schemeClr val="tx1"/>
                </a:solidFill>
                <a:latin typeface="Verdana" pitchFamily="34" charset="0"/>
                <a:ea typeface="微软雅黑" pitchFamily="34" charset="-122"/>
              </a:defRPr>
            </a:lvl7pPr>
            <a:lvl8pPr marL="1371600" algn="ctr" rtl="0" fontAlgn="base">
              <a:spcBef>
                <a:spcPct val="0"/>
              </a:spcBef>
              <a:spcAft>
                <a:spcPct val="0"/>
              </a:spcAft>
              <a:defRPr sz="4400">
                <a:solidFill>
                  <a:schemeClr val="tx1"/>
                </a:solidFill>
                <a:latin typeface="Verdana" pitchFamily="34" charset="0"/>
                <a:ea typeface="微软雅黑" pitchFamily="34" charset="-122"/>
              </a:defRPr>
            </a:lvl8pPr>
            <a:lvl9pPr marL="1828800" algn="ctr" rtl="0" fontAlgn="base">
              <a:spcBef>
                <a:spcPct val="0"/>
              </a:spcBef>
              <a:spcAft>
                <a:spcPct val="0"/>
              </a:spcAft>
              <a:defRPr sz="4400">
                <a:solidFill>
                  <a:schemeClr val="tx1"/>
                </a:solidFill>
                <a:latin typeface="Verdana" pitchFamily="34" charset="0"/>
                <a:ea typeface="微软雅黑" pitchFamily="34" charset="-122"/>
              </a:defRPr>
            </a:lvl9pPr>
          </a:lstStyle>
          <a:p>
            <a:pPr marL="0" marR="0" lvl="0" indent="0" algn="l" defTabSz="1219170" rtl="0" eaLnBrk="1" fontAlgn="auto" latinLnBrk="0" hangingPunct="1">
              <a:lnSpc>
                <a:spcPct val="100000"/>
              </a:lnSpc>
              <a:spcBef>
                <a:spcPct val="0"/>
              </a:spcBef>
              <a:spcAft>
                <a:spcPts val="0"/>
              </a:spcAft>
              <a:buClrTx/>
              <a:buSzTx/>
              <a:buFontTx/>
              <a:buNone/>
              <a:tabLst/>
              <a:defRPr/>
            </a:pPr>
            <a:r>
              <a:rPr kumimoji="0" lang="zh-CN" altLang="en-US" sz="3733" b="1" i="0" u="none" strike="noStrike" kern="1200" cap="none" spc="0" normalizeH="0" baseline="0" noProof="0" dirty="0">
                <a:ln>
                  <a:noFill/>
                </a:ln>
                <a:solidFill>
                  <a:srgbClr val="0070C0"/>
                </a:solidFill>
                <a:effectLst/>
                <a:uLnTx/>
                <a:uFillTx/>
                <a:latin typeface="Verdana"/>
                <a:ea typeface="微软雅黑"/>
                <a:cs typeface="+mn-cs"/>
              </a:rPr>
              <a:t>单击此处添加目录</a:t>
            </a:r>
          </a:p>
        </p:txBody>
      </p:sp>
      <p:pic>
        <p:nvPicPr>
          <p:cNvPr id="2" name="图片 1"/>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82505" y="108235"/>
            <a:ext cx="4097612" cy="1034827"/>
          </a:xfrm>
          <a:prstGeom prst="rect">
            <a:avLst/>
          </a:prstGeom>
        </p:spPr>
      </p:pic>
      <p:pic>
        <p:nvPicPr>
          <p:cNvPr id="8" name="图片 7"/>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19416" y="6502009"/>
            <a:ext cx="12192000" cy="353756"/>
          </a:xfrm>
          <a:prstGeom prst="rect">
            <a:avLst/>
          </a:prstGeom>
        </p:spPr>
      </p:pic>
    </p:spTree>
    <p:extLst>
      <p:ext uri="{BB962C8B-B14F-4D97-AF65-F5344CB8AC3E}">
        <p14:creationId xmlns:p14="http://schemas.microsoft.com/office/powerpoint/2010/main" val="109662406"/>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a:prstGeom prst="rect">
            <a:avLst/>
          </a:prstGeom>
        </p:spPr>
        <p:txBody>
          <a:bodyPr anchor="t"/>
          <a:lstStyle>
            <a:lvl1pPr algn="l">
              <a:defRPr sz="5333"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a:prstGeom prst="rect">
            <a:avLst/>
          </a:prstGeom>
        </p:spPr>
        <p:txBody>
          <a:bodyPr anchor="b"/>
          <a:lstStyle>
            <a:lvl1pPr marL="0" indent="0">
              <a:buNone/>
              <a:defRPr sz="2667"/>
            </a:lvl1pPr>
            <a:lvl2pPr marL="609585" indent="0">
              <a:buNone/>
              <a:defRPr sz="2400"/>
            </a:lvl2pPr>
            <a:lvl3pPr marL="1219170" indent="0">
              <a:buNone/>
              <a:defRPr sz="2133"/>
            </a:lvl3pPr>
            <a:lvl4pPr marL="1828754" indent="0">
              <a:buNone/>
              <a:defRPr sz="1867"/>
            </a:lvl4pPr>
            <a:lvl5pPr marL="2438339" indent="0">
              <a:buNone/>
              <a:defRPr sz="1867"/>
            </a:lvl5pPr>
            <a:lvl6pPr marL="3047924" indent="0">
              <a:buNone/>
              <a:defRPr sz="1867"/>
            </a:lvl6pPr>
            <a:lvl7pPr marL="3657509" indent="0">
              <a:buNone/>
              <a:defRPr sz="1867"/>
            </a:lvl7pPr>
            <a:lvl8pPr marL="4267093" indent="0">
              <a:buNone/>
              <a:defRPr sz="1867"/>
            </a:lvl8pPr>
            <a:lvl9pPr marL="4876678" indent="0">
              <a:buNone/>
              <a:defRPr sz="1867"/>
            </a:lvl9pPr>
          </a:lstStyle>
          <a:p>
            <a:pPr lvl="0"/>
            <a:r>
              <a:rPr lang="zh-CN" altLang="en-US"/>
              <a:t>单击此处编辑母版文本样式</a:t>
            </a:r>
          </a:p>
        </p:txBody>
      </p:sp>
    </p:spTree>
    <p:extLst>
      <p:ext uri="{BB962C8B-B14F-4D97-AF65-F5344CB8AC3E}">
        <p14:creationId xmlns:p14="http://schemas.microsoft.com/office/powerpoint/2010/main" val="241121526"/>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09600" y="1600201"/>
            <a:ext cx="5384800" cy="4525963"/>
          </a:xfrm>
          <a:prstGeom prst="rect">
            <a:avLst/>
          </a:prstGeo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1"/>
            <a:ext cx="5384800" cy="4525963"/>
          </a:xfrm>
          <a:prstGeom prst="rect">
            <a:avLst/>
          </a:prstGeo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931547747"/>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3"/>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a:prstGeom prst="rect">
            <a:avLst/>
          </a:prstGeo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72" y="1535113"/>
            <a:ext cx="5389033" cy="639763"/>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单击此处编辑母版文本样式</a:t>
            </a:r>
          </a:p>
        </p:txBody>
      </p:sp>
      <p:sp>
        <p:nvSpPr>
          <p:cNvPr id="6" name="内容占位符 5"/>
          <p:cNvSpPr>
            <a:spLocks noGrp="1"/>
          </p:cNvSpPr>
          <p:nvPr>
            <p:ph sz="quarter" idx="4"/>
          </p:nvPr>
        </p:nvSpPr>
        <p:spPr>
          <a:xfrm>
            <a:off x="6193372" y="2174875"/>
            <a:ext cx="5389033" cy="3951288"/>
          </a:xfrm>
          <a:prstGeom prst="rect">
            <a:avLst/>
          </a:prstGeo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460312885"/>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744179848"/>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641061556"/>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310532"/>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5" y="273049"/>
            <a:ext cx="4011084" cy="1162051"/>
          </a:xfrm>
          <a:prstGeom prst="rect">
            <a:avLst/>
          </a:prstGeom>
        </p:spPr>
        <p:txBody>
          <a:bodyPr anchor="b"/>
          <a:lstStyle>
            <a:lvl1pPr algn="l">
              <a:defRPr sz="2667" b="1"/>
            </a:lvl1pPr>
          </a:lstStyle>
          <a:p>
            <a:r>
              <a:rPr lang="zh-CN" altLang="en-US"/>
              <a:t>单击此处编辑母版标题样式</a:t>
            </a:r>
          </a:p>
        </p:txBody>
      </p:sp>
      <p:sp>
        <p:nvSpPr>
          <p:cNvPr id="3" name="内容占位符 2"/>
          <p:cNvSpPr>
            <a:spLocks noGrp="1"/>
          </p:cNvSpPr>
          <p:nvPr>
            <p:ph idx="1"/>
          </p:nvPr>
        </p:nvSpPr>
        <p:spPr>
          <a:xfrm>
            <a:off x="4766733" y="273053"/>
            <a:ext cx="6815667" cy="5853113"/>
          </a:xfrm>
          <a:prstGeom prst="rect">
            <a:avLst/>
          </a:prstGeo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5" y="1435103"/>
            <a:ext cx="4011084" cy="4691063"/>
          </a:xfrm>
          <a:prstGeom prst="rect">
            <a:avLst/>
          </a:prstGeo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a:t>单击此处编辑母版文本样式</a:t>
            </a:r>
          </a:p>
        </p:txBody>
      </p:sp>
    </p:spTree>
    <p:extLst>
      <p:ext uri="{BB962C8B-B14F-4D97-AF65-F5344CB8AC3E}">
        <p14:creationId xmlns:p14="http://schemas.microsoft.com/office/powerpoint/2010/main" val="2069551676"/>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9"/>
          </a:xfrm>
          <a:prstGeom prst="rect">
            <a:avLst/>
          </a:prstGeom>
        </p:spPr>
        <p:txBody>
          <a:bodyPr anchor="b"/>
          <a:lstStyle>
            <a:lvl1pPr algn="l">
              <a:defRPr sz="2667"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a:prstGeom prst="rect">
            <a:avLst/>
          </a:prstGeo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zh-CN" altLang="en-US"/>
          </a:p>
        </p:txBody>
      </p:sp>
      <p:sp>
        <p:nvSpPr>
          <p:cNvPr id="4" name="文本占位符 3"/>
          <p:cNvSpPr>
            <a:spLocks noGrp="1"/>
          </p:cNvSpPr>
          <p:nvPr>
            <p:ph type="body" sz="half" idx="2"/>
          </p:nvPr>
        </p:nvSpPr>
        <p:spPr>
          <a:xfrm>
            <a:off x="2389717" y="5367339"/>
            <a:ext cx="7315200" cy="804863"/>
          </a:xfrm>
          <a:prstGeom prst="rect">
            <a:avLst/>
          </a:prstGeo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a:t>单击此处编辑母版文本样式</a:t>
            </a:r>
          </a:p>
        </p:txBody>
      </p:sp>
    </p:spTree>
    <p:extLst>
      <p:ext uri="{BB962C8B-B14F-4D97-AF65-F5344CB8AC3E}">
        <p14:creationId xmlns:p14="http://schemas.microsoft.com/office/powerpoint/2010/main" val="2929655147"/>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842813759"/>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40"/>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40"/>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425889929"/>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6651427"/>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5" name="标题 1"/>
          <p:cNvSpPr txBox="1">
            <a:spLocks/>
          </p:cNvSpPr>
          <p:nvPr userDrawn="1"/>
        </p:nvSpPr>
        <p:spPr bwMode="auto">
          <a:xfrm>
            <a:off x="1524122" y="388910"/>
            <a:ext cx="4063892" cy="69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rtlCol="0" anchor="ctr" anchorCtr="0" compatLnSpc="1">
            <a:prstTxWarp prst="textNoShape">
              <a:avLst/>
            </a:prstTxWarp>
            <a:spAutoFit/>
          </a:bodyPr>
          <a:lstStyle>
            <a:lvl1pPr algn="l" rtl="0" eaLnBrk="0" fontAlgn="base" hangingPunct="0">
              <a:spcBef>
                <a:spcPct val="0"/>
              </a:spcBef>
              <a:spcAft>
                <a:spcPct val="0"/>
              </a:spcAft>
              <a:defRPr lang="zh-CN" altLang="en-US" sz="2800" b="1" kern="1200" dirty="0">
                <a:solidFill>
                  <a:schemeClr val="tx1"/>
                </a:solidFill>
                <a:latin typeface="+mn-lt"/>
                <a:ea typeface="+mn-ea"/>
                <a:cs typeface="+mn-cs"/>
              </a:defRPr>
            </a:lvl1pPr>
            <a:lvl2pPr algn="ctr" rtl="0" eaLnBrk="0" fontAlgn="base" hangingPunct="0">
              <a:spcBef>
                <a:spcPct val="0"/>
              </a:spcBef>
              <a:spcAft>
                <a:spcPct val="0"/>
              </a:spcAft>
              <a:defRPr sz="4400">
                <a:solidFill>
                  <a:schemeClr val="tx1"/>
                </a:solidFill>
                <a:latin typeface="Verdana" pitchFamily="34" charset="0"/>
                <a:ea typeface="微软雅黑" pitchFamily="34" charset="-122"/>
              </a:defRPr>
            </a:lvl2pPr>
            <a:lvl3pPr algn="ctr" rtl="0" eaLnBrk="0" fontAlgn="base" hangingPunct="0">
              <a:spcBef>
                <a:spcPct val="0"/>
              </a:spcBef>
              <a:spcAft>
                <a:spcPct val="0"/>
              </a:spcAft>
              <a:defRPr sz="4400">
                <a:solidFill>
                  <a:schemeClr val="tx1"/>
                </a:solidFill>
                <a:latin typeface="Verdana" pitchFamily="34" charset="0"/>
                <a:ea typeface="微软雅黑" pitchFamily="34" charset="-122"/>
              </a:defRPr>
            </a:lvl3pPr>
            <a:lvl4pPr algn="ctr" rtl="0" eaLnBrk="0" fontAlgn="base" hangingPunct="0">
              <a:spcBef>
                <a:spcPct val="0"/>
              </a:spcBef>
              <a:spcAft>
                <a:spcPct val="0"/>
              </a:spcAft>
              <a:defRPr sz="4400">
                <a:solidFill>
                  <a:schemeClr val="tx1"/>
                </a:solidFill>
                <a:latin typeface="Verdana" pitchFamily="34" charset="0"/>
                <a:ea typeface="微软雅黑" pitchFamily="34" charset="-122"/>
              </a:defRPr>
            </a:lvl4pPr>
            <a:lvl5pPr algn="ctr" rtl="0" eaLnBrk="0" fontAlgn="base" hangingPunct="0">
              <a:spcBef>
                <a:spcPct val="0"/>
              </a:spcBef>
              <a:spcAft>
                <a:spcPct val="0"/>
              </a:spcAft>
              <a:defRPr sz="4400">
                <a:solidFill>
                  <a:schemeClr val="tx1"/>
                </a:solidFill>
                <a:latin typeface="Verdana" pitchFamily="34" charset="0"/>
                <a:ea typeface="微软雅黑" pitchFamily="34" charset="-122"/>
              </a:defRPr>
            </a:lvl5pPr>
            <a:lvl6pPr marL="457200" algn="ctr" rtl="0" fontAlgn="base">
              <a:spcBef>
                <a:spcPct val="0"/>
              </a:spcBef>
              <a:spcAft>
                <a:spcPct val="0"/>
              </a:spcAft>
              <a:defRPr sz="4400">
                <a:solidFill>
                  <a:schemeClr val="tx1"/>
                </a:solidFill>
                <a:latin typeface="Verdana" pitchFamily="34" charset="0"/>
                <a:ea typeface="微软雅黑" pitchFamily="34" charset="-122"/>
              </a:defRPr>
            </a:lvl6pPr>
            <a:lvl7pPr marL="914400" algn="ctr" rtl="0" fontAlgn="base">
              <a:spcBef>
                <a:spcPct val="0"/>
              </a:spcBef>
              <a:spcAft>
                <a:spcPct val="0"/>
              </a:spcAft>
              <a:defRPr sz="4400">
                <a:solidFill>
                  <a:schemeClr val="tx1"/>
                </a:solidFill>
                <a:latin typeface="Verdana" pitchFamily="34" charset="0"/>
                <a:ea typeface="微软雅黑" pitchFamily="34" charset="-122"/>
              </a:defRPr>
            </a:lvl7pPr>
            <a:lvl8pPr marL="1371600" algn="ctr" rtl="0" fontAlgn="base">
              <a:spcBef>
                <a:spcPct val="0"/>
              </a:spcBef>
              <a:spcAft>
                <a:spcPct val="0"/>
              </a:spcAft>
              <a:defRPr sz="4400">
                <a:solidFill>
                  <a:schemeClr val="tx1"/>
                </a:solidFill>
                <a:latin typeface="Verdana" pitchFamily="34" charset="0"/>
                <a:ea typeface="微软雅黑" pitchFamily="34" charset="-122"/>
              </a:defRPr>
            </a:lvl8pPr>
            <a:lvl9pPr marL="1828800" algn="ctr" rtl="0" fontAlgn="base">
              <a:spcBef>
                <a:spcPct val="0"/>
              </a:spcBef>
              <a:spcAft>
                <a:spcPct val="0"/>
              </a:spcAft>
              <a:defRPr sz="4400">
                <a:solidFill>
                  <a:schemeClr val="tx1"/>
                </a:solidFill>
                <a:latin typeface="Verdana" pitchFamily="34" charset="0"/>
                <a:ea typeface="微软雅黑" pitchFamily="34" charset="-122"/>
              </a:defRPr>
            </a:lvl9pPr>
          </a:lstStyle>
          <a:p>
            <a:pPr marL="0" marR="0" lvl="0" indent="0" algn="l" defTabSz="1219170" rtl="0" eaLnBrk="1" fontAlgn="auto" latinLnBrk="0" hangingPunct="1">
              <a:lnSpc>
                <a:spcPct val="100000"/>
              </a:lnSpc>
              <a:spcBef>
                <a:spcPct val="0"/>
              </a:spcBef>
              <a:spcAft>
                <a:spcPts val="0"/>
              </a:spcAft>
              <a:buClrTx/>
              <a:buSzTx/>
              <a:buFontTx/>
              <a:buNone/>
              <a:tabLst/>
              <a:defRPr/>
            </a:pPr>
            <a:r>
              <a:rPr kumimoji="0" lang="zh-CN" altLang="en-US" sz="3733" b="1" i="0" u="none" strike="noStrike" kern="1200" cap="none" spc="0" normalizeH="0" baseline="0" noProof="0" dirty="0">
                <a:ln>
                  <a:noFill/>
                </a:ln>
                <a:solidFill>
                  <a:srgbClr val="0070C0"/>
                </a:solidFill>
                <a:effectLst/>
                <a:uLnTx/>
                <a:uFillTx/>
                <a:latin typeface="Verdana"/>
                <a:ea typeface="微软雅黑"/>
                <a:cs typeface="+mn-cs"/>
              </a:rPr>
              <a:t>单击此处添加目录</a:t>
            </a:r>
          </a:p>
        </p:txBody>
      </p:sp>
      <p:pic>
        <p:nvPicPr>
          <p:cNvPr id="2" name="图片 1"/>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82505" y="108235"/>
            <a:ext cx="4097612" cy="1034827"/>
          </a:xfrm>
          <a:prstGeom prst="rect">
            <a:avLst/>
          </a:prstGeom>
        </p:spPr>
      </p:pic>
      <p:pic>
        <p:nvPicPr>
          <p:cNvPr id="8" name="图片 7"/>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19416" y="6502009"/>
            <a:ext cx="12192000" cy="353756"/>
          </a:xfrm>
          <a:prstGeom prst="rect">
            <a:avLst/>
          </a:prstGeom>
        </p:spPr>
      </p:pic>
    </p:spTree>
    <p:extLst>
      <p:ext uri="{BB962C8B-B14F-4D97-AF65-F5344CB8AC3E}">
        <p14:creationId xmlns:p14="http://schemas.microsoft.com/office/powerpoint/2010/main" val="410219343"/>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6_标题和内容">
    <p:spTree>
      <p:nvGrpSpPr>
        <p:cNvPr id="1" name=""/>
        <p:cNvGrpSpPr/>
        <p:nvPr/>
      </p:nvGrpSpPr>
      <p:grpSpPr>
        <a:xfrm>
          <a:off x="0" y="0"/>
          <a:ext cx="0" cy="0"/>
          <a:chOff x="0" y="0"/>
          <a:chExt cx="0" cy="0"/>
        </a:xfrm>
      </p:grpSpPr>
      <p:sp>
        <p:nvSpPr>
          <p:cNvPr id="5" name="标题 1"/>
          <p:cNvSpPr txBox="1">
            <a:spLocks/>
          </p:cNvSpPr>
          <p:nvPr userDrawn="1"/>
        </p:nvSpPr>
        <p:spPr bwMode="auto">
          <a:xfrm>
            <a:off x="1524122" y="13716033"/>
            <a:ext cx="4063892" cy="69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rtlCol="0" anchor="ctr" anchorCtr="0" compatLnSpc="1">
            <a:prstTxWarp prst="textNoShape">
              <a:avLst/>
            </a:prstTxWarp>
            <a:spAutoFit/>
          </a:bodyPr>
          <a:lstStyle>
            <a:lvl1pPr algn="l" rtl="0" eaLnBrk="0" fontAlgn="base" hangingPunct="0">
              <a:spcBef>
                <a:spcPct val="0"/>
              </a:spcBef>
              <a:spcAft>
                <a:spcPct val="0"/>
              </a:spcAft>
              <a:defRPr lang="zh-CN" altLang="en-US" sz="2800" b="1" kern="1200" dirty="0">
                <a:solidFill>
                  <a:schemeClr val="tx1"/>
                </a:solidFill>
                <a:latin typeface="+mn-lt"/>
                <a:ea typeface="+mn-ea"/>
                <a:cs typeface="+mn-cs"/>
              </a:defRPr>
            </a:lvl1pPr>
            <a:lvl2pPr algn="ctr" rtl="0" eaLnBrk="0" fontAlgn="base" hangingPunct="0">
              <a:spcBef>
                <a:spcPct val="0"/>
              </a:spcBef>
              <a:spcAft>
                <a:spcPct val="0"/>
              </a:spcAft>
              <a:defRPr sz="4400">
                <a:solidFill>
                  <a:schemeClr val="tx1"/>
                </a:solidFill>
                <a:latin typeface="Verdana" pitchFamily="34" charset="0"/>
                <a:ea typeface="微软雅黑" pitchFamily="34" charset="-122"/>
              </a:defRPr>
            </a:lvl2pPr>
            <a:lvl3pPr algn="ctr" rtl="0" eaLnBrk="0" fontAlgn="base" hangingPunct="0">
              <a:spcBef>
                <a:spcPct val="0"/>
              </a:spcBef>
              <a:spcAft>
                <a:spcPct val="0"/>
              </a:spcAft>
              <a:defRPr sz="4400">
                <a:solidFill>
                  <a:schemeClr val="tx1"/>
                </a:solidFill>
                <a:latin typeface="Verdana" pitchFamily="34" charset="0"/>
                <a:ea typeface="微软雅黑" pitchFamily="34" charset="-122"/>
              </a:defRPr>
            </a:lvl3pPr>
            <a:lvl4pPr algn="ctr" rtl="0" eaLnBrk="0" fontAlgn="base" hangingPunct="0">
              <a:spcBef>
                <a:spcPct val="0"/>
              </a:spcBef>
              <a:spcAft>
                <a:spcPct val="0"/>
              </a:spcAft>
              <a:defRPr sz="4400">
                <a:solidFill>
                  <a:schemeClr val="tx1"/>
                </a:solidFill>
                <a:latin typeface="Verdana" pitchFamily="34" charset="0"/>
                <a:ea typeface="微软雅黑" pitchFamily="34" charset="-122"/>
              </a:defRPr>
            </a:lvl4pPr>
            <a:lvl5pPr algn="ctr" rtl="0" eaLnBrk="0" fontAlgn="base" hangingPunct="0">
              <a:spcBef>
                <a:spcPct val="0"/>
              </a:spcBef>
              <a:spcAft>
                <a:spcPct val="0"/>
              </a:spcAft>
              <a:defRPr sz="4400">
                <a:solidFill>
                  <a:schemeClr val="tx1"/>
                </a:solidFill>
                <a:latin typeface="Verdana" pitchFamily="34" charset="0"/>
                <a:ea typeface="微软雅黑" pitchFamily="34" charset="-122"/>
              </a:defRPr>
            </a:lvl5pPr>
            <a:lvl6pPr marL="457200" algn="ctr" rtl="0" fontAlgn="base">
              <a:spcBef>
                <a:spcPct val="0"/>
              </a:spcBef>
              <a:spcAft>
                <a:spcPct val="0"/>
              </a:spcAft>
              <a:defRPr sz="4400">
                <a:solidFill>
                  <a:schemeClr val="tx1"/>
                </a:solidFill>
                <a:latin typeface="Verdana" pitchFamily="34" charset="0"/>
                <a:ea typeface="微软雅黑" pitchFamily="34" charset="-122"/>
              </a:defRPr>
            </a:lvl6pPr>
            <a:lvl7pPr marL="914400" algn="ctr" rtl="0" fontAlgn="base">
              <a:spcBef>
                <a:spcPct val="0"/>
              </a:spcBef>
              <a:spcAft>
                <a:spcPct val="0"/>
              </a:spcAft>
              <a:defRPr sz="4400">
                <a:solidFill>
                  <a:schemeClr val="tx1"/>
                </a:solidFill>
                <a:latin typeface="Verdana" pitchFamily="34" charset="0"/>
                <a:ea typeface="微软雅黑" pitchFamily="34" charset="-122"/>
              </a:defRPr>
            </a:lvl7pPr>
            <a:lvl8pPr marL="1371600" algn="ctr" rtl="0" fontAlgn="base">
              <a:spcBef>
                <a:spcPct val="0"/>
              </a:spcBef>
              <a:spcAft>
                <a:spcPct val="0"/>
              </a:spcAft>
              <a:defRPr sz="4400">
                <a:solidFill>
                  <a:schemeClr val="tx1"/>
                </a:solidFill>
                <a:latin typeface="Verdana" pitchFamily="34" charset="0"/>
                <a:ea typeface="微软雅黑" pitchFamily="34" charset="-122"/>
              </a:defRPr>
            </a:lvl8pPr>
            <a:lvl9pPr marL="1828800" algn="ctr" rtl="0" fontAlgn="base">
              <a:spcBef>
                <a:spcPct val="0"/>
              </a:spcBef>
              <a:spcAft>
                <a:spcPct val="0"/>
              </a:spcAft>
              <a:defRPr sz="4400">
                <a:solidFill>
                  <a:schemeClr val="tx1"/>
                </a:solidFill>
                <a:latin typeface="Verdana" pitchFamily="34" charset="0"/>
                <a:ea typeface="微软雅黑" pitchFamily="34" charset="-122"/>
              </a:defRPr>
            </a:lvl9pPr>
          </a:lstStyle>
          <a:p>
            <a:pPr marL="0" marR="0" lvl="0" indent="0" algn="l" defTabSz="1219170" rtl="0" eaLnBrk="1" fontAlgn="auto" latinLnBrk="0" hangingPunct="1">
              <a:lnSpc>
                <a:spcPct val="100000"/>
              </a:lnSpc>
              <a:spcBef>
                <a:spcPct val="0"/>
              </a:spcBef>
              <a:spcAft>
                <a:spcPts val="0"/>
              </a:spcAft>
              <a:buClrTx/>
              <a:buSzTx/>
              <a:buFontTx/>
              <a:buNone/>
              <a:tabLst/>
              <a:defRPr/>
            </a:pPr>
            <a:r>
              <a:rPr kumimoji="0" lang="zh-CN" altLang="en-US" sz="3733" b="1" i="0" u="none" strike="noStrike" kern="1200" cap="none" spc="0" normalizeH="0" baseline="0" noProof="0" dirty="0">
                <a:ln>
                  <a:noFill/>
                </a:ln>
                <a:solidFill>
                  <a:srgbClr val="0070C0"/>
                </a:solidFill>
                <a:effectLst/>
                <a:uLnTx/>
                <a:uFillTx/>
                <a:latin typeface="Verdana"/>
                <a:ea typeface="微软雅黑"/>
                <a:cs typeface="+mn-cs"/>
              </a:rPr>
              <a:t>单击此处添加目录</a:t>
            </a:r>
          </a:p>
        </p:txBody>
      </p:sp>
      <p:pic>
        <p:nvPicPr>
          <p:cNvPr id="2" name="图片 1"/>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82505" y="108235"/>
            <a:ext cx="4097612" cy="1034827"/>
          </a:xfrm>
          <a:prstGeom prst="rect">
            <a:avLst/>
          </a:prstGeom>
        </p:spPr>
      </p:pic>
      <p:pic>
        <p:nvPicPr>
          <p:cNvPr id="8" name="图片 7"/>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19416" y="6502009"/>
            <a:ext cx="12192000" cy="353756"/>
          </a:xfrm>
          <a:prstGeom prst="rect">
            <a:avLst/>
          </a:prstGeom>
        </p:spPr>
      </p:pic>
    </p:spTree>
    <p:extLst>
      <p:ext uri="{BB962C8B-B14F-4D97-AF65-F5344CB8AC3E}">
        <p14:creationId xmlns:p14="http://schemas.microsoft.com/office/powerpoint/2010/main" val="3959643110"/>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a:prstGeom prst="rect">
            <a:avLst/>
          </a:prstGeom>
        </p:spPr>
        <p:txBody>
          <a:bodyPr anchor="t"/>
          <a:lstStyle>
            <a:lvl1pPr algn="l">
              <a:defRPr sz="5333"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a:prstGeom prst="rect">
            <a:avLst/>
          </a:prstGeom>
        </p:spPr>
        <p:txBody>
          <a:bodyPr anchor="b"/>
          <a:lstStyle>
            <a:lvl1pPr marL="0" indent="0">
              <a:buNone/>
              <a:defRPr sz="2667"/>
            </a:lvl1pPr>
            <a:lvl2pPr marL="609585" indent="0">
              <a:buNone/>
              <a:defRPr sz="2400"/>
            </a:lvl2pPr>
            <a:lvl3pPr marL="1219170" indent="0">
              <a:buNone/>
              <a:defRPr sz="2133"/>
            </a:lvl3pPr>
            <a:lvl4pPr marL="1828754" indent="0">
              <a:buNone/>
              <a:defRPr sz="1867"/>
            </a:lvl4pPr>
            <a:lvl5pPr marL="2438339" indent="0">
              <a:buNone/>
              <a:defRPr sz="1867"/>
            </a:lvl5pPr>
            <a:lvl6pPr marL="3047924" indent="0">
              <a:buNone/>
              <a:defRPr sz="1867"/>
            </a:lvl6pPr>
            <a:lvl7pPr marL="3657509" indent="0">
              <a:buNone/>
              <a:defRPr sz="1867"/>
            </a:lvl7pPr>
            <a:lvl8pPr marL="4267093" indent="0">
              <a:buNone/>
              <a:defRPr sz="1867"/>
            </a:lvl8pPr>
            <a:lvl9pPr marL="4876678" indent="0">
              <a:buNone/>
              <a:defRPr sz="1867"/>
            </a:lvl9pPr>
          </a:lstStyle>
          <a:p>
            <a:pPr lvl="0"/>
            <a:r>
              <a:rPr lang="zh-CN" altLang="en-US"/>
              <a:t>单击此处编辑母版文本样式</a:t>
            </a:r>
          </a:p>
        </p:txBody>
      </p:sp>
    </p:spTree>
    <p:extLst>
      <p:ext uri="{BB962C8B-B14F-4D97-AF65-F5344CB8AC3E}">
        <p14:creationId xmlns:p14="http://schemas.microsoft.com/office/powerpoint/2010/main" val="3060227521"/>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09600" y="1600201"/>
            <a:ext cx="5384800" cy="4525963"/>
          </a:xfrm>
          <a:prstGeom prst="rect">
            <a:avLst/>
          </a:prstGeo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1"/>
            <a:ext cx="5384800" cy="4525963"/>
          </a:xfrm>
          <a:prstGeom prst="rect">
            <a:avLst/>
          </a:prstGeo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932225637"/>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5" y="273049"/>
            <a:ext cx="4011084" cy="1162051"/>
          </a:xfrm>
          <a:prstGeom prst="rect">
            <a:avLst/>
          </a:prstGeom>
        </p:spPr>
        <p:txBody>
          <a:bodyPr anchor="b"/>
          <a:lstStyle>
            <a:lvl1pPr algn="l">
              <a:defRPr sz="2667" b="1"/>
            </a:lvl1pPr>
          </a:lstStyle>
          <a:p>
            <a:r>
              <a:rPr lang="zh-CN" altLang="en-US"/>
              <a:t>单击此处编辑母版标题样式</a:t>
            </a:r>
          </a:p>
        </p:txBody>
      </p:sp>
      <p:sp>
        <p:nvSpPr>
          <p:cNvPr id="3" name="内容占位符 2"/>
          <p:cNvSpPr>
            <a:spLocks noGrp="1"/>
          </p:cNvSpPr>
          <p:nvPr>
            <p:ph idx="1"/>
          </p:nvPr>
        </p:nvSpPr>
        <p:spPr>
          <a:xfrm>
            <a:off x="4766733" y="273053"/>
            <a:ext cx="6815667" cy="5853113"/>
          </a:xfrm>
          <a:prstGeom prst="rect">
            <a:avLst/>
          </a:prstGeo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5" y="1435103"/>
            <a:ext cx="4011084" cy="4691063"/>
          </a:xfrm>
          <a:prstGeom prst="rect">
            <a:avLst/>
          </a:prstGeo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a:t>单击此处编辑母版文本样式</a:t>
            </a:r>
          </a:p>
        </p:txBody>
      </p:sp>
    </p:spTree>
    <p:extLst>
      <p:ext uri="{BB962C8B-B14F-4D97-AF65-F5344CB8AC3E}">
        <p14:creationId xmlns:p14="http://schemas.microsoft.com/office/powerpoint/2010/main" val="3458636361"/>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3"/>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a:prstGeom prst="rect">
            <a:avLst/>
          </a:prstGeo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72" y="1535113"/>
            <a:ext cx="5389033" cy="639763"/>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单击此处编辑母版文本样式</a:t>
            </a:r>
          </a:p>
        </p:txBody>
      </p:sp>
      <p:sp>
        <p:nvSpPr>
          <p:cNvPr id="6" name="内容占位符 5"/>
          <p:cNvSpPr>
            <a:spLocks noGrp="1"/>
          </p:cNvSpPr>
          <p:nvPr>
            <p:ph sz="quarter" idx="4"/>
          </p:nvPr>
        </p:nvSpPr>
        <p:spPr>
          <a:xfrm>
            <a:off x="6193372" y="2174875"/>
            <a:ext cx="5389033" cy="3951288"/>
          </a:xfrm>
          <a:prstGeom prst="rect">
            <a:avLst/>
          </a:prstGeo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736419422"/>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88585447"/>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867938"/>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5" y="273049"/>
            <a:ext cx="4011084" cy="1162051"/>
          </a:xfrm>
          <a:prstGeom prst="rect">
            <a:avLst/>
          </a:prstGeom>
        </p:spPr>
        <p:txBody>
          <a:bodyPr anchor="b"/>
          <a:lstStyle>
            <a:lvl1pPr algn="l">
              <a:defRPr sz="2667" b="1"/>
            </a:lvl1pPr>
          </a:lstStyle>
          <a:p>
            <a:r>
              <a:rPr lang="zh-CN" altLang="en-US"/>
              <a:t>单击此处编辑母版标题样式</a:t>
            </a:r>
          </a:p>
        </p:txBody>
      </p:sp>
      <p:sp>
        <p:nvSpPr>
          <p:cNvPr id="3" name="内容占位符 2"/>
          <p:cNvSpPr>
            <a:spLocks noGrp="1"/>
          </p:cNvSpPr>
          <p:nvPr>
            <p:ph idx="1"/>
          </p:nvPr>
        </p:nvSpPr>
        <p:spPr>
          <a:xfrm>
            <a:off x="4766733" y="273053"/>
            <a:ext cx="6815667" cy="5853113"/>
          </a:xfrm>
          <a:prstGeom prst="rect">
            <a:avLst/>
          </a:prstGeo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5" y="1435103"/>
            <a:ext cx="4011084" cy="4691063"/>
          </a:xfrm>
          <a:prstGeom prst="rect">
            <a:avLst/>
          </a:prstGeo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a:t>单击此处编辑母版文本样式</a:t>
            </a:r>
          </a:p>
        </p:txBody>
      </p:sp>
    </p:spTree>
    <p:extLst>
      <p:ext uri="{BB962C8B-B14F-4D97-AF65-F5344CB8AC3E}">
        <p14:creationId xmlns:p14="http://schemas.microsoft.com/office/powerpoint/2010/main" val="2734844901"/>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9"/>
          </a:xfrm>
          <a:prstGeom prst="rect">
            <a:avLst/>
          </a:prstGeom>
        </p:spPr>
        <p:txBody>
          <a:bodyPr anchor="b"/>
          <a:lstStyle>
            <a:lvl1pPr algn="l">
              <a:defRPr sz="2667"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a:prstGeom prst="rect">
            <a:avLst/>
          </a:prstGeo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zh-CN" altLang="en-US"/>
          </a:p>
        </p:txBody>
      </p:sp>
      <p:sp>
        <p:nvSpPr>
          <p:cNvPr id="4" name="文本占位符 3"/>
          <p:cNvSpPr>
            <a:spLocks noGrp="1"/>
          </p:cNvSpPr>
          <p:nvPr>
            <p:ph type="body" sz="half" idx="2"/>
          </p:nvPr>
        </p:nvSpPr>
        <p:spPr>
          <a:xfrm>
            <a:off x="2389717" y="5367339"/>
            <a:ext cx="7315200" cy="804863"/>
          </a:xfrm>
          <a:prstGeom prst="rect">
            <a:avLst/>
          </a:prstGeo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a:t>单击此处编辑母版文本样式</a:t>
            </a:r>
          </a:p>
        </p:txBody>
      </p:sp>
    </p:spTree>
    <p:extLst>
      <p:ext uri="{BB962C8B-B14F-4D97-AF65-F5344CB8AC3E}">
        <p14:creationId xmlns:p14="http://schemas.microsoft.com/office/powerpoint/2010/main" val="1281316621"/>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639930620"/>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40"/>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40"/>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4166770994"/>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theme" Target="../theme/theme5.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slideLayout" Target="../slideLayouts/slideLayout72.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theme" Target="../theme/theme7.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theme" Target="../theme/theme8.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slideLayout" Target="../slideLayouts/slideLayout96.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pic>
        <p:nvPicPr>
          <p:cNvPr id="3" name="Picture 2" descr="Shape&#10;&#10;Description automatically generated with medium confidence">
            <a:extLst>
              <a:ext uri="{FF2B5EF4-FFF2-40B4-BE49-F238E27FC236}">
                <a16:creationId xmlns:a16="http://schemas.microsoft.com/office/drawing/2014/main" id="{93B0B6D7-55EA-4ACB-AEA3-FDCEE1E4BF4F}"/>
              </a:ext>
            </a:extLst>
          </p:cNvPr>
          <p:cNvPicPr>
            <a:picLocks noChangeAspect="1"/>
          </p:cNvPicPr>
          <p:nvPr userDrawn="1"/>
        </p:nvPicPr>
        <p:blipFill>
          <a:blip r:embed="rId14" cstate="hqprint">
            <a:extLst>
              <a:ext uri="{28A0092B-C50C-407E-A947-70E740481C1C}">
                <a14:useLocalDpi xmlns:a14="http://schemas.microsoft.com/office/drawing/2010/main" val="0"/>
              </a:ext>
            </a:extLst>
          </a:blip>
          <a:stretch>
            <a:fillRect/>
          </a:stretch>
        </p:blipFill>
        <p:spPr>
          <a:xfrm>
            <a:off x="-1762125" y="276225"/>
            <a:ext cx="1237952" cy="1237952"/>
          </a:xfrm>
          <a:prstGeom prst="rect">
            <a:avLst/>
          </a:prstGeom>
        </p:spPr>
      </p:pic>
    </p:spTree>
    <p:extLst>
      <p:ext uri="{BB962C8B-B14F-4D97-AF65-F5344CB8AC3E}">
        <p14:creationId xmlns:p14="http://schemas.microsoft.com/office/powerpoint/2010/main" val="4178870704"/>
      </p:ext>
    </p:extLst>
  </p:cSld>
  <p:clrMap bg1="lt1" tx1="dk1" bg2="lt2" tx2="dk2" accent1="accent1" accent2="accent2" accent3="accent3" accent4="accent4" accent5="accent5" accent6="accent6" hlink="hlink" folHlink="folHlink"/>
  <p:sldLayoutIdLst>
    <p:sldLayoutId id="2147483661" r:id="rId1"/>
    <p:sldLayoutId id="2147483669" r:id="rId2"/>
    <p:sldLayoutId id="2147483670"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xStyles>
    <p:titleStyle>
      <a:lvl1pPr algn="l" rtl="0" eaLnBrk="0" fontAlgn="base" hangingPunct="0">
        <a:spcBef>
          <a:spcPct val="0"/>
        </a:spcBef>
        <a:spcAft>
          <a:spcPct val="0"/>
        </a:spcAft>
        <a:defRPr sz="5333" b="1">
          <a:solidFill>
            <a:schemeClr val="tx2"/>
          </a:solidFill>
          <a:latin typeface="+mj-lt"/>
          <a:ea typeface="+mj-ea"/>
          <a:cs typeface="+mj-cs"/>
        </a:defRPr>
      </a:lvl1pPr>
      <a:lvl2pPr algn="l" rtl="0" eaLnBrk="0" fontAlgn="base" hangingPunct="0">
        <a:spcBef>
          <a:spcPct val="0"/>
        </a:spcBef>
        <a:spcAft>
          <a:spcPct val="0"/>
        </a:spcAft>
        <a:defRPr sz="5333" b="1">
          <a:solidFill>
            <a:schemeClr val="tx2"/>
          </a:solidFill>
          <a:latin typeface="Arial" pitchFamily="34" charset="0"/>
        </a:defRPr>
      </a:lvl2pPr>
      <a:lvl3pPr algn="l" rtl="0" eaLnBrk="0" fontAlgn="base" hangingPunct="0">
        <a:spcBef>
          <a:spcPct val="0"/>
        </a:spcBef>
        <a:spcAft>
          <a:spcPct val="0"/>
        </a:spcAft>
        <a:defRPr sz="5333" b="1">
          <a:solidFill>
            <a:schemeClr val="tx2"/>
          </a:solidFill>
          <a:latin typeface="Arial" pitchFamily="34" charset="0"/>
        </a:defRPr>
      </a:lvl3pPr>
      <a:lvl4pPr algn="l" rtl="0" eaLnBrk="0" fontAlgn="base" hangingPunct="0">
        <a:spcBef>
          <a:spcPct val="0"/>
        </a:spcBef>
        <a:spcAft>
          <a:spcPct val="0"/>
        </a:spcAft>
        <a:defRPr sz="5333" b="1">
          <a:solidFill>
            <a:schemeClr val="tx2"/>
          </a:solidFill>
          <a:latin typeface="Arial" pitchFamily="34" charset="0"/>
        </a:defRPr>
      </a:lvl4pPr>
      <a:lvl5pPr algn="l" rtl="0" eaLnBrk="0" fontAlgn="base" hangingPunct="0">
        <a:spcBef>
          <a:spcPct val="0"/>
        </a:spcBef>
        <a:spcAft>
          <a:spcPct val="0"/>
        </a:spcAft>
        <a:defRPr sz="5333" b="1">
          <a:solidFill>
            <a:schemeClr val="tx2"/>
          </a:solidFill>
          <a:latin typeface="Arial" pitchFamily="34" charset="0"/>
        </a:defRPr>
      </a:lvl5pPr>
      <a:lvl6pPr marL="609585" algn="l" rtl="0" eaLnBrk="0" fontAlgn="base" hangingPunct="0">
        <a:spcBef>
          <a:spcPct val="0"/>
        </a:spcBef>
        <a:spcAft>
          <a:spcPct val="0"/>
        </a:spcAft>
        <a:defRPr sz="5333" b="1">
          <a:solidFill>
            <a:schemeClr val="tx2"/>
          </a:solidFill>
          <a:latin typeface="Arial" pitchFamily="34" charset="0"/>
        </a:defRPr>
      </a:lvl6pPr>
      <a:lvl7pPr marL="1219170" algn="l" rtl="0" eaLnBrk="0" fontAlgn="base" hangingPunct="0">
        <a:spcBef>
          <a:spcPct val="0"/>
        </a:spcBef>
        <a:spcAft>
          <a:spcPct val="0"/>
        </a:spcAft>
        <a:defRPr sz="5333" b="1">
          <a:solidFill>
            <a:schemeClr val="tx2"/>
          </a:solidFill>
          <a:latin typeface="Arial" pitchFamily="34" charset="0"/>
        </a:defRPr>
      </a:lvl7pPr>
      <a:lvl8pPr marL="1828754" algn="l" rtl="0" eaLnBrk="0" fontAlgn="base" hangingPunct="0">
        <a:spcBef>
          <a:spcPct val="0"/>
        </a:spcBef>
        <a:spcAft>
          <a:spcPct val="0"/>
        </a:spcAft>
        <a:defRPr sz="5333" b="1">
          <a:solidFill>
            <a:schemeClr val="tx2"/>
          </a:solidFill>
          <a:latin typeface="Arial" pitchFamily="34" charset="0"/>
        </a:defRPr>
      </a:lvl8pPr>
      <a:lvl9pPr marL="2438339" algn="l" rtl="0" eaLnBrk="0" fontAlgn="base" hangingPunct="0">
        <a:spcBef>
          <a:spcPct val="0"/>
        </a:spcBef>
        <a:spcAft>
          <a:spcPct val="0"/>
        </a:spcAft>
        <a:defRPr sz="5333" b="1">
          <a:solidFill>
            <a:schemeClr val="tx2"/>
          </a:solidFill>
          <a:latin typeface="Arial" pitchFamily="34" charset="0"/>
        </a:defRPr>
      </a:lvl9pPr>
    </p:titleStyle>
    <p:bodyStyle>
      <a:lvl1pPr marL="457189" indent="-457189" algn="l" rtl="0" eaLnBrk="0" fontAlgn="base" hangingPunct="0">
        <a:spcBef>
          <a:spcPct val="20000"/>
        </a:spcBef>
        <a:spcAft>
          <a:spcPct val="0"/>
        </a:spcAft>
        <a:buChar char="•"/>
        <a:defRPr sz="4267">
          <a:solidFill>
            <a:schemeClr val="tx1"/>
          </a:solidFill>
          <a:latin typeface="+mn-lt"/>
          <a:ea typeface="+mn-ea"/>
          <a:cs typeface="+mn-cs"/>
        </a:defRPr>
      </a:lvl1pPr>
      <a:lvl2pPr marL="990575" indent="-380990" algn="l" rtl="0" eaLnBrk="0" fontAlgn="base" hangingPunct="0">
        <a:spcBef>
          <a:spcPct val="20000"/>
        </a:spcBef>
        <a:spcAft>
          <a:spcPct val="0"/>
        </a:spcAft>
        <a:buChar char="–"/>
        <a:defRPr sz="3733">
          <a:solidFill>
            <a:schemeClr val="tx1"/>
          </a:solidFill>
          <a:latin typeface="+mn-lt"/>
        </a:defRPr>
      </a:lvl2pPr>
      <a:lvl3pPr marL="1523962" indent="-304792" algn="l" rtl="0" eaLnBrk="0" fontAlgn="base" hangingPunct="0">
        <a:spcBef>
          <a:spcPct val="20000"/>
        </a:spcBef>
        <a:spcAft>
          <a:spcPct val="0"/>
        </a:spcAft>
        <a:buChar char="•"/>
        <a:defRPr sz="3200">
          <a:solidFill>
            <a:schemeClr val="tx1"/>
          </a:solidFill>
          <a:latin typeface="+mn-lt"/>
        </a:defRPr>
      </a:lvl3pPr>
      <a:lvl4pPr marL="2133547" indent="-304792" algn="l" rtl="0" eaLnBrk="0" fontAlgn="base" hangingPunct="0">
        <a:spcBef>
          <a:spcPct val="20000"/>
        </a:spcBef>
        <a:spcAft>
          <a:spcPct val="0"/>
        </a:spcAft>
        <a:buChar char="–"/>
        <a:defRPr sz="2667">
          <a:solidFill>
            <a:schemeClr val="tx1"/>
          </a:solidFill>
          <a:latin typeface="+mn-lt"/>
        </a:defRPr>
      </a:lvl4pPr>
      <a:lvl5pPr marL="2743131" indent="-304792" algn="l" rtl="0" eaLnBrk="0" fontAlgn="base" hangingPunct="0">
        <a:spcBef>
          <a:spcPct val="20000"/>
        </a:spcBef>
        <a:spcAft>
          <a:spcPct val="0"/>
        </a:spcAft>
        <a:buChar char="»"/>
        <a:defRPr sz="2667">
          <a:solidFill>
            <a:schemeClr val="tx1"/>
          </a:solidFill>
          <a:latin typeface="+mn-lt"/>
        </a:defRPr>
      </a:lvl5pPr>
      <a:lvl6pPr marL="3352716" indent="-304792" algn="l" rtl="0" eaLnBrk="0" fontAlgn="base" hangingPunct="0">
        <a:spcBef>
          <a:spcPct val="20000"/>
        </a:spcBef>
        <a:spcAft>
          <a:spcPct val="0"/>
        </a:spcAft>
        <a:buChar char="»"/>
        <a:defRPr sz="2667">
          <a:solidFill>
            <a:schemeClr val="tx1"/>
          </a:solidFill>
          <a:latin typeface="+mn-lt"/>
        </a:defRPr>
      </a:lvl6pPr>
      <a:lvl7pPr marL="3962301" indent="-304792" algn="l" rtl="0" eaLnBrk="0" fontAlgn="base" hangingPunct="0">
        <a:spcBef>
          <a:spcPct val="20000"/>
        </a:spcBef>
        <a:spcAft>
          <a:spcPct val="0"/>
        </a:spcAft>
        <a:buChar char="»"/>
        <a:defRPr sz="2667">
          <a:solidFill>
            <a:schemeClr val="tx1"/>
          </a:solidFill>
          <a:latin typeface="+mn-lt"/>
        </a:defRPr>
      </a:lvl7pPr>
      <a:lvl8pPr marL="4571886" indent="-304792" algn="l" rtl="0" eaLnBrk="0" fontAlgn="base" hangingPunct="0">
        <a:spcBef>
          <a:spcPct val="20000"/>
        </a:spcBef>
        <a:spcAft>
          <a:spcPct val="0"/>
        </a:spcAft>
        <a:buChar char="»"/>
        <a:defRPr sz="2667">
          <a:solidFill>
            <a:schemeClr val="tx1"/>
          </a:solidFill>
          <a:latin typeface="+mn-lt"/>
        </a:defRPr>
      </a:lvl8pPr>
      <a:lvl9pPr marL="5181470" indent="-304792" algn="l" rtl="0" eaLnBrk="0" fontAlgn="base" hangingPunct="0">
        <a:spcBef>
          <a:spcPct val="20000"/>
        </a:spcBef>
        <a:spcAft>
          <a:spcPct val="0"/>
        </a:spcAft>
        <a:buChar char="»"/>
        <a:defRPr sz="2667">
          <a:solidFill>
            <a:schemeClr val="tx1"/>
          </a:solidFill>
          <a:latin typeface="+mn-lt"/>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pic>
        <p:nvPicPr>
          <p:cNvPr id="2" name="Picture 1" descr="Shape&#10;&#10;Description automatically generated with medium confidence">
            <a:extLst>
              <a:ext uri="{FF2B5EF4-FFF2-40B4-BE49-F238E27FC236}">
                <a16:creationId xmlns:a16="http://schemas.microsoft.com/office/drawing/2014/main" id="{5B0ED0CD-5510-4BD2-80F6-561C76E47560}"/>
              </a:ext>
            </a:extLst>
          </p:cNvPr>
          <p:cNvPicPr>
            <a:picLocks noChangeAspect="1"/>
          </p:cNvPicPr>
          <p:nvPr userDrawn="1"/>
        </p:nvPicPr>
        <p:blipFill>
          <a:blip r:embed="rId14" cstate="hqprint">
            <a:extLst>
              <a:ext uri="{28A0092B-C50C-407E-A947-70E740481C1C}">
                <a14:useLocalDpi xmlns:a14="http://schemas.microsoft.com/office/drawing/2010/main" val="0"/>
              </a:ext>
            </a:extLst>
          </a:blip>
          <a:stretch>
            <a:fillRect/>
          </a:stretch>
        </p:blipFill>
        <p:spPr>
          <a:xfrm>
            <a:off x="-1762125" y="276225"/>
            <a:ext cx="1237952" cy="1237952"/>
          </a:xfrm>
          <a:prstGeom prst="rect">
            <a:avLst/>
          </a:prstGeom>
        </p:spPr>
      </p:pic>
    </p:spTree>
    <p:extLst>
      <p:ext uri="{BB962C8B-B14F-4D97-AF65-F5344CB8AC3E}">
        <p14:creationId xmlns:p14="http://schemas.microsoft.com/office/powerpoint/2010/main" val="1915112921"/>
      </p:ext>
    </p:extLst>
  </p:cSld>
  <p:clrMap bg1="lt1" tx1="dk1" bg2="lt2" tx2="dk2" accent1="accent1" accent2="accent2" accent3="accent3" accent4="accent4" accent5="accent5" accent6="accent6" hlink="hlink" folHlink="folHlink"/>
  <p:sldLayoutIdLst>
    <p:sldLayoutId id="2147483686"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Lst>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pic>
        <p:nvPicPr>
          <p:cNvPr id="2" name="Picture 1" descr="Shape&#10;&#10;Description automatically generated with medium confidence">
            <a:extLst>
              <a:ext uri="{FF2B5EF4-FFF2-40B4-BE49-F238E27FC236}">
                <a16:creationId xmlns:a16="http://schemas.microsoft.com/office/drawing/2014/main" id="{01A6CADA-E1A9-47BD-976C-2930037D3FF5}"/>
              </a:ext>
            </a:extLst>
          </p:cNvPr>
          <p:cNvPicPr>
            <a:picLocks noChangeAspect="1"/>
          </p:cNvPicPr>
          <p:nvPr userDrawn="1"/>
        </p:nvPicPr>
        <p:blipFill>
          <a:blip r:embed="rId14" cstate="hqprint">
            <a:extLst>
              <a:ext uri="{28A0092B-C50C-407E-A947-70E740481C1C}">
                <a14:useLocalDpi xmlns:a14="http://schemas.microsoft.com/office/drawing/2010/main" val="0"/>
              </a:ext>
            </a:extLst>
          </a:blip>
          <a:stretch>
            <a:fillRect/>
          </a:stretch>
        </p:blipFill>
        <p:spPr>
          <a:xfrm>
            <a:off x="-1762125" y="276225"/>
            <a:ext cx="1237952" cy="1237952"/>
          </a:xfrm>
          <a:prstGeom prst="rect">
            <a:avLst/>
          </a:prstGeom>
        </p:spPr>
      </p:pic>
    </p:spTree>
    <p:extLst>
      <p:ext uri="{BB962C8B-B14F-4D97-AF65-F5344CB8AC3E}">
        <p14:creationId xmlns:p14="http://schemas.microsoft.com/office/powerpoint/2010/main" val="3316389283"/>
      </p:ext>
    </p:extLst>
  </p:cSld>
  <p:clrMap bg1="lt1" tx1="dk1" bg2="lt2" tx2="dk2" accent1="accent1" accent2="accent2" accent3="accent3" accent4="accent4" accent5="accent5" accent6="accent6" hlink="hlink" folHlink="folHlink"/>
  <p:sldLayoutIdLst>
    <p:sldLayoutId id="2147483704" r:id="rId1"/>
    <p:sldLayoutId id="2147483712" r:id="rId2"/>
    <p:sldLayoutId id="2147483713"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Lst>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xStyles>
    <p:titleStyle>
      <a:lvl1pPr algn="l" rtl="0" eaLnBrk="0" fontAlgn="base" hangingPunct="0">
        <a:spcBef>
          <a:spcPct val="0"/>
        </a:spcBef>
        <a:spcAft>
          <a:spcPct val="0"/>
        </a:spcAft>
        <a:defRPr sz="5333" b="1">
          <a:solidFill>
            <a:schemeClr val="tx2"/>
          </a:solidFill>
          <a:latin typeface="+mj-lt"/>
          <a:ea typeface="+mj-ea"/>
          <a:cs typeface="+mj-cs"/>
        </a:defRPr>
      </a:lvl1pPr>
      <a:lvl2pPr algn="l" rtl="0" eaLnBrk="0" fontAlgn="base" hangingPunct="0">
        <a:spcBef>
          <a:spcPct val="0"/>
        </a:spcBef>
        <a:spcAft>
          <a:spcPct val="0"/>
        </a:spcAft>
        <a:defRPr sz="5333" b="1">
          <a:solidFill>
            <a:schemeClr val="tx2"/>
          </a:solidFill>
          <a:latin typeface="Arial" pitchFamily="34" charset="0"/>
        </a:defRPr>
      </a:lvl2pPr>
      <a:lvl3pPr algn="l" rtl="0" eaLnBrk="0" fontAlgn="base" hangingPunct="0">
        <a:spcBef>
          <a:spcPct val="0"/>
        </a:spcBef>
        <a:spcAft>
          <a:spcPct val="0"/>
        </a:spcAft>
        <a:defRPr sz="5333" b="1">
          <a:solidFill>
            <a:schemeClr val="tx2"/>
          </a:solidFill>
          <a:latin typeface="Arial" pitchFamily="34" charset="0"/>
        </a:defRPr>
      </a:lvl3pPr>
      <a:lvl4pPr algn="l" rtl="0" eaLnBrk="0" fontAlgn="base" hangingPunct="0">
        <a:spcBef>
          <a:spcPct val="0"/>
        </a:spcBef>
        <a:spcAft>
          <a:spcPct val="0"/>
        </a:spcAft>
        <a:defRPr sz="5333" b="1">
          <a:solidFill>
            <a:schemeClr val="tx2"/>
          </a:solidFill>
          <a:latin typeface="Arial" pitchFamily="34" charset="0"/>
        </a:defRPr>
      </a:lvl4pPr>
      <a:lvl5pPr algn="l" rtl="0" eaLnBrk="0" fontAlgn="base" hangingPunct="0">
        <a:spcBef>
          <a:spcPct val="0"/>
        </a:spcBef>
        <a:spcAft>
          <a:spcPct val="0"/>
        </a:spcAft>
        <a:defRPr sz="5333" b="1">
          <a:solidFill>
            <a:schemeClr val="tx2"/>
          </a:solidFill>
          <a:latin typeface="Arial" pitchFamily="34" charset="0"/>
        </a:defRPr>
      </a:lvl5pPr>
      <a:lvl6pPr marL="609585" algn="l" rtl="0" eaLnBrk="0" fontAlgn="base" hangingPunct="0">
        <a:spcBef>
          <a:spcPct val="0"/>
        </a:spcBef>
        <a:spcAft>
          <a:spcPct val="0"/>
        </a:spcAft>
        <a:defRPr sz="5333" b="1">
          <a:solidFill>
            <a:schemeClr val="tx2"/>
          </a:solidFill>
          <a:latin typeface="Arial" pitchFamily="34" charset="0"/>
        </a:defRPr>
      </a:lvl6pPr>
      <a:lvl7pPr marL="1219170" algn="l" rtl="0" eaLnBrk="0" fontAlgn="base" hangingPunct="0">
        <a:spcBef>
          <a:spcPct val="0"/>
        </a:spcBef>
        <a:spcAft>
          <a:spcPct val="0"/>
        </a:spcAft>
        <a:defRPr sz="5333" b="1">
          <a:solidFill>
            <a:schemeClr val="tx2"/>
          </a:solidFill>
          <a:latin typeface="Arial" pitchFamily="34" charset="0"/>
        </a:defRPr>
      </a:lvl7pPr>
      <a:lvl8pPr marL="1828754" algn="l" rtl="0" eaLnBrk="0" fontAlgn="base" hangingPunct="0">
        <a:spcBef>
          <a:spcPct val="0"/>
        </a:spcBef>
        <a:spcAft>
          <a:spcPct val="0"/>
        </a:spcAft>
        <a:defRPr sz="5333" b="1">
          <a:solidFill>
            <a:schemeClr val="tx2"/>
          </a:solidFill>
          <a:latin typeface="Arial" pitchFamily="34" charset="0"/>
        </a:defRPr>
      </a:lvl8pPr>
      <a:lvl9pPr marL="2438339" algn="l" rtl="0" eaLnBrk="0" fontAlgn="base" hangingPunct="0">
        <a:spcBef>
          <a:spcPct val="0"/>
        </a:spcBef>
        <a:spcAft>
          <a:spcPct val="0"/>
        </a:spcAft>
        <a:defRPr sz="5333" b="1">
          <a:solidFill>
            <a:schemeClr val="tx2"/>
          </a:solidFill>
          <a:latin typeface="Arial" pitchFamily="34" charset="0"/>
        </a:defRPr>
      </a:lvl9pPr>
    </p:titleStyle>
    <p:bodyStyle>
      <a:lvl1pPr marL="457189" indent="-457189" algn="l" rtl="0" eaLnBrk="0" fontAlgn="base" hangingPunct="0">
        <a:spcBef>
          <a:spcPct val="20000"/>
        </a:spcBef>
        <a:spcAft>
          <a:spcPct val="0"/>
        </a:spcAft>
        <a:buChar char="•"/>
        <a:defRPr sz="4267">
          <a:solidFill>
            <a:schemeClr val="tx1"/>
          </a:solidFill>
          <a:latin typeface="+mn-lt"/>
          <a:ea typeface="+mn-ea"/>
          <a:cs typeface="+mn-cs"/>
        </a:defRPr>
      </a:lvl1pPr>
      <a:lvl2pPr marL="990575" indent="-380990" algn="l" rtl="0" eaLnBrk="0" fontAlgn="base" hangingPunct="0">
        <a:spcBef>
          <a:spcPct val="20000"/>
        </a:spcBef>
        <a:spcAft>
          <a:spcPct val="0"/>
        </a:spcAft>
        <a:buChar char="–"/>
        <a:defRPr sz="3733">
          <a:solidFill>
            <a:schemeClr val="tx1"/>
          </a:solidFill>
          <a:latin typeface="+mn-lt"/>
        </a:defRPr>
      </a:lvl2pPr>
      <a:lvl3pPr marL="1523962" indent="-304792" algn="l" rtl="0" eaLnBrk="0" fontAlgn="base" hangingPunct="0">
        <a:spcBef>
          <a:spcPct val="20000"/>
        </a:spcBef>
        <a:spcAft>
          <a:spcPct val="0"/>
        </a:spcAft>
        <a:buChar char="•"/>
        <a:defRPr sz="3200">
          <a:solidFill>
            <a:schemeClr val="tx1"/>
          </a:solidFill>
          <a:latin typeface="+mn-lt"/>
        </a:defRPr>
      </a:lvl3pPr>
      <a:lvl4pPr marL="2133547" indent="-304792" algn="l" rtl="0" eaLnBrk="0" fontAlgn="base" hangingPunct="0">
        <a:spcBef>
          <a:spcPct val="20000"/>
        </a:spcBef>
        <a:spcAft>
          <a:spcPct val="0"/>
        </a:spcAft>
        <a:buChar char="–"/>
        <a:defRPr sz="2667">
          <a:solidFill>
            <a:schemeClr val="tx1"/>
          </a:solidFill>
          <a:latin typeface="+mn-lt"/>
        </a:defRPr>
      </a:lvl4pPr>
      <a:lvl5pPr marL="2743131" indent="-304792" algn="l" rtl="0" eaLnBrk="0" fontAlgn="base" hangingPunct="0">
        <a:spcBef>
          <a:spcPct val="20000"/>
        </a:spcBef>
        <a:spcAft>
          <a:spcPct val="0"/>
        </a:spcAft>
        <a:buChar char="»"/>
        <a:defRPr sz="2667">
          <a:solidFill>
            <a:schemeClr val="tx1"/>
          </a:solidFill>
          <a:latin typeface="+mn-lt"/>
        </a:defRPr>
      </a:lvl5pPr>
      <a:lvl6pPr marL="3352716" indent="-304792" algn="l" rtl="0" eaLnBrk="0" fontAlgn="base" hangingPunct="0">
        <a:spcBef>
          <a:spcPct val="20000"/>
        </a:spcBef>
        <a:spcAft>
          <a:spcPct val="0"/>
        </a:spcAft>
        <a:buChar char="»"/>
        <a:defRPr sz="2667">
          <a:solidFill>
            <a:schemeClr val="tx1"/>
          </a:solidFill>
          <a:latin typeface="+mn-lt"/>
        </a:defRPr>
      </a:lvl6pPr>
      <a:lvl7pPr marL="3962301" indent="-304792" algn="l" rtl="0" eaLnBrk="0" fontAlgn="base" hangingPunct="0">
        <a:spcBef>
          <a:spcPct val="20000"/>
        </a:spcBef>
        <a:spcAft>
          <a:spcPct val="0"/>
        </a:spcAft>
        <a:buChar char="»"/>
        <a:defRPr sz="2667">
          <a:solidFill>
            <a:schemeClr val="tx1"/>
          </a:solidFill>
          <a:latin typeface="+mn-lt"/>
        </a:defRPr>
      </a:lvl7pPr>
      <a:lvl8pPr marL="4571886" indent="-304792" algn="l" rtl="0" eaLnBrk="0" fontAlgn="base" hangingPunct="0">
        <a:spcBef>
          <a:spcPct val="20000"/>
        </a:spcBef>
        <a:spcAft>
          <a:spcPct val="0"/>
        </a:spcAft>
        <a:buChar char="»"/>
        <a:defRPr sz="2667">
          <a:solidFill>
            <a:schemeClr val="tx1"/>
          </a:solidFill>
          <a:latin typeface="+mn-lt"/>
        </a:defRPr>
      </a:lvl8pPr>
      <a:lvl9pPr marL="5181470" indent="-304792" algn="l" rtl="0" eaLnBrk="0" fontAlgn="base" hangingPunct="0">
        <a:spcBef>
          <a:spcPct val="20000"/>
        </a:spcBef>
        <a:spcAft>
          <a:spcPct val="0"/>
        </a:spcAft>
        <a:buChar char="»"/>
        <a:defRPr sz="2667">
          <a:solidFill>
            <a:schemeClr val="tx1"/>
          </a:solidFill>
          <a:latin typeface="+mn-lt"/>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7902757"/>
      </p:ext>
    </p:extLst>
  </p:cSld>
  <p:clrMap bg1="lt1" tx1="dk1" bg2="lt2" tx2="dk2" accent1="accent1" accent2="accent2" accent3="accent3" accent4="accent4" accent5="accent5" accent6="accent6" hlink="hlink" folHlink="folHlink"/>
  <p:sldLayoutIdLst>
    <p:sldLayoutId id="2147483729" r:id="rId1"/>
    <p:sldLayoutId id="2147483737" r:id="rId2"/>
    <p:sldLayoutId id="2147483738"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Lst>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xStyles>
    <p:titleStyle>
      <a:lvl1pPr algn="l" rtl="0" eaLnBrk="0" fontAlgn="base" hangingPunct="0">
        <a:spcBef>
          <a:spcPct val="0"/>
        </a:spcBef>
        <a:spcAft>
          <a:spcPct val="0"/>
        </a:spcAft>
        <a:defRPr sz="5333" b="1">
          <a:solidFill>
            <a:schemeClr val="tx2"/>
          </a:solidFill>
          <a:latin typeface="+mj-lt"/>
          <a:ea typeface="+mj-ea"/>
          <a:cs typeface="+mj-cs"/>
        </a:defRPr>
      </a:lvl1pPr>
      <a:lvl2pPr algn="l" rtl="0" eaLnBrk="0" fontAlgn="base" hangingPunct="0">
        <a:spcBef>
          <a:spcPct val="0"/>
        </a:spcBef>
        <a:spcAft>
          <a:spcPct val="0"/>
        </a:spcAft>
        <a:defRPr sz="5333" b="1">
          <a:solidFill>
            <a:schemeClr val="tx2"/>
          </a:solidFill>
          <a:latin typeface="Arial" pitchFamily="34" charset="0"/>
        </a:defRPr>
      </a:lvl2pPr>
      <a:lvl3pPr algn="l" rtl="0" eaLnBrk="0" fontAlgn="base" hangingPunct="0">
        <a:spcBef>
          <a:spcPct val="0"/>
        </a:spcBef>
        <a:spcAft>
          <a:spcPct val="0"/>
        </a:spcAft>
        <a:defRPr sz="5333" b="1">
          <a:solidFill>
            <a:schemeClr val="tx2"/>
          </a:solidFill>
          <a:latin typeface="Arial" pitchFamily="34" charset="0"/>
        </a:defRPr>
      </a:lvl3pPr>
      <a:lvl4pPr algn="l" rtl="0" eaLnBrk="0" fontAlgn="base" hangingPunct="0">
        <a:spcBef>
          <a:spcPct val="0"/>
        </a:spcBef>
        <a:spcAft>
          <a:spcPct val="0"/>
        </a:spcAft>
        <a:defRPr sz="5333" b="1">
          <a:solidFill>
            <a:schemeClr val="tx2"/>
          </a:solidFill>
          <a:latin typeface="Arial" pitchFamily="34" charset="0"/>
        </a:defRPr>
      </a:lvl4pPr>
      <a:lvl5pPr algn="l" rtl="0" eaLnBrk="0" fontAlgn="base" hangingPunct="0">
        <a:spcBef>
          <a:spcPct val="0"/>
        </a:spcBef>
        <a:spcAft>
          <a:spcPct val="0"/>
        </a:spcAft>
        <a:defRPr sz="5333" b="1">
          <a:solidFill>
            <a:schemeClr val="tx2"/>
          </a:solidFill>
          <a:latin typeface="Arial" pitchFamily="34" charset="0"/>
        </a:defRPr>
      </a:lvl5pPr>
      <a:lvl6pPr marL="609585" algn="l" rtl="0" eaLnBrk="0" fontAlgn="base" hangingPunct="0">
        <a:spcBef>
          <a:spcPct val="0"/>
        </a:spcBef>
        <a:spcAft>
          <a:spcPct val="0"/>
        </a:spcAft>
        <a:defRPr sz="5333" b="1">
          <a:solidFill>
            <a:schemeClr val="tx2"/>
          </a:solidFill>
          <a:latin typeface="Arial" pitchFamily="34" charset="0"/>
        </a:defRPr>
      </a:lvl6pPr>
      <a:lvl7pPr marL="1219170" algn="l" rtl="0" eaLnBrk="0" fontAlgn="base" hangingPunct="0">
        <a:spcBef>
          <a:spcPct val="0"/>
        </a:spcBef>
        <a:spcAft>
          <a:spcPct val="0"/>
        </a:spcAft>
        <a:defRPr sz="5333" b="1">
          <a:solidFill>
            <a:schemeClr val="tx2"/>
          </a:solidFill>
          <a:latin typeface="Arial" pitchFamily="34" charset="0"/>
        </a:defRPr>
      </a:lvl7pPr>
      <a:lvl8pPr marL="1828754" algn="l" rtl="0" eaLnBrk="0" fontAlgn="base" hangingPunct="0">
        <a:spcBef>
          <a:spcPct val="0"/>
        </a:spcBef>
        <a:spcAft>
          <a:spcPct val="0"/>
        </a:spcAft>
        <a:defRPr sz="5333" b="1">
          <a:solidFill>
            <a:schemeClr val="tx2"/>
          </a:solidFill>
          <a:latin typeface="Arial" pitchFamily="34" charset="0"/>
        </a:defRPr>
      </a:lvl8pPr>
      <a:lvl9pPr marL="2438339" algn="l" rtl="0" eaLnBrk="0" fontAlgn="base" hangingPunct="0">
        <a:spcBef>
          <a:spcPct val="0"/>
        </a:spcBef>
        <a:spcAft>
          <a:spcPct val="0"/>
        </a:spcAft>
        <a:defRPr sz="5333" b="1">
          <a:solidFill>
            <a:schemeClr val="tx2"/>
          </a:solidFill>
          <a:latin typeface="Arial" pitchFamily="34" charset="0"/>
        </a:defRPr>
      </a:lvl9pPr>
    </p:titleStyle>
    <p:bodyStyle>
      <a:lvl1pPr marL="457189" indent="-457189" algn="l" rtl="0" eaLnBrk="0" fontAlgn="base" hangingPunct="0">
        <a:spcBef>
          <a:spcPct val="20000"/>
        </a:spcBef>
        <a:spcAft>
          <a:spcPct val="0"/>
        </a:spcAft>
        <a:buChar char="•"/>
        <a:defRPr sz="4267">
          <a:solidFill>
            <a:schemeClr val="tx1"/>
          </a:solidFill>
          <a:latin typeface="+mn-lt"/>
          <a:ea typeface="+mn-ea"/>
          <a:cs typeface="+mn-cs"/>
        </a:defRPr>
      </a:lvl1pPr>
      <a:lvl2pPr marL="990575" indent="-380990" algn="l" rtl="0" eaLnBrk="0" fontAlgn="base" hangingPunct="0">
        <a:spcBef>
          <a:spcPct val="20000"/>
        </a:spcBef>
        <a:spcAft>
          <a:spcPct val="0"/>
        </a:spcAft>
        <a:buChar char="–"/>
        <a:defRPr sz="3733">
          <a:solidFill>
            <a:schemeClr val="tx1"/>
          </a:solidFill>
          <a:latin typeface="+mn-lt"/>
        </a:defRPr>
      </a:lvl2pPr>
      <a:lvl3pPr marL="1523962" indent="-304792" algn="l" rtl="0" eaLnBrk="0" fontAlgn="base" hangingPunct="0">
        <a:spcBef>
          <a:spcPct val="20000"/>
        </a:spcBef>
        <a:spcAft>
          <a:spcPct val="0"/>
        </a:spcAft>
        <a:buChar char="•"/>
        <a:defRPr sz="3200">
          <a:solidFill>
            <a:schemeClr val="tx1"/>
          </a:solidFill>
          <a:latin typeface="+mn-lt"/>
        </a:defRPr>
      </a:lvl3pPr>
      <a:lvl4pPr marL="2133547" indent="-304792" algn="l" rtl="0" eaLnBrk="0" fontAlgn="base" hangingPunct="0">
        <a:spcBef>
          <a:spcPct val="20000"/>
        </a:spcBef>
        <a:spcAft>
          <a:spcPct val="0"/>
        </a:spcAft>
        <a:buChar char="–"/>
        <a:defRPr sz="2667">
          <a:solidFill>
            <a:schemeClr val="tx1"/>
          </a:solidFill>
          <a:latin typeface="+mn-lt"/>
        </a:defRPr>
      </a:lvl4pPr>
      <a:lvl5pPr marL="2743131" indent="-304792" algn="l" rtl="0" eaLnBrk="0" fontAlgn="base" hangingPunct="0">
        <a:spcBef>
          <a:spcPct val="20000"/>
        </a:spcBef>
        <a:spcAft>
          <a:spcPct val="0"/>
        </a:spcAft>
        <a:buChar char="»"/>
        <a:defRPr sz="2667">
          <a:solidFill>
            <a:schemeClr val="tx1"/>
          </a:solidFill>
          <a:latin typeface="+mn-lt"/>
        </a:defRPr>
      </a:lvl5pPr>
      <a:lvl6pPr marL="3352716" indent="-304792" algn="l" rtl="0" eaLnBrk="0" fontAlgn="base" hangingPunct="0">
        <a:spcBef>
          <a:spcPct val="20000"/>
        </a:spcBef>
        <a:spcAft>
          <a:spcPct val="0"/>
        </a:spcAft>
        <a:buChar char="»"/>
        <a:defRPr sz="2667">
          <a:solidFill>
            <a:schemeClr val="tx1"/>
          </a:solidFill>
          <a:latin typeface="+mn-lt"/>
        </a:defRPr>
      </a:lvl6pPr>
      <a:lvl7pPr marL="3962301" indent="-304792" algn="l" rtl="0" eaLnBrk="0" fontAlgn="base" hangingPunct="0">
        <a:spcBef>
          <a:spcPct val="20000"/>
        </a:spcBef>
        <a:spcAft>
          <a:spcPct val="0"/>
        </a:spcAft>
        <a:buChar char="»"/>
        <a:defRPr sz="2667">
          <a:solidFill>
            <a:schemeClr val="tx1"/>
          </a:solidFill>
          <a:latin typeface="+mn-lt"/>
        </a:defRPr>
      </a:lvl7pPr>
      <a:lvl8pPr marL="4571886" indent="-304792" algn="l" rtl="0" eaLnBrk="0" fontAlgn="base" hangingPunct="0">
        <a:spcBef>
          <a:spcPct val="20000"/>
        </a:spcBef>
        <a:spcAft>
          <a:spcPct val="0"/>
        </a:spcAft>
        <a:buChar char="»"/>
        <a:defRPr sz="2667">
          <a:solidFill>
            <a:schemeClr val="tx1"/>
          </a:solidFill>
          <a:latin typeface="+mn-lt"/>
        </a:defRPr>
      </a:lvl8pPr>
      <a:lvl9pPr marL="5181470" indent="-304792" algn="l" rtl="0" eaLnBrk="0" fontAlgn="base" hangingPunct="0">
        <a:spcBef>
          <a:spcPct val="20000"/>
        </a:spcBef>
        <a:spcAft>
          <a:spcPct val="0"/>
        </a:spcAft>
        <a:buChar char="»"/>
        <a:defRPr sz="2667">
          <a:solidFill>
            <a:schemeClr val="tx1"/>
          </a:solidFill>
          <a:latin typeface="+mn-lt"/>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D21DB8F3-ECEA-4326-85A2-EF00CC8DD7A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FBD18CC4-F31D-46DD-9C7F-8E2BB49C64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79B95725-B2BD-44E3-BB12-F69DB593D05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7024438-9F65-4C93-B31D-E8AC5036F4F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2022/10/12</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2E26DCCE-EB9B-47C9-B6A6-6763C3748D8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7C9788D3-7090-4F15-9C62-163DCA648FD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B7CFF3F-410B-4206-A5D5-9C7ED546236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228962203"/>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Lst>
  <p:transition spd="slow">
    <p:cover/>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E5983328-5D9C-4CDA-A4B0-8F0932BA2C1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12/10/2022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CCEE447-4DD9-425C-BEC0-5EA12C7BCF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63568926"/>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 id="2147483777" r:id="rId12"/>
    <p:sldLayoutId id="2147483778" r:id="rId13"/>
  </p:sldLayoutIdLst>
  <p:transition spd="slow">
    <p:cover/>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7783704"/>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 id="2147483792" r:id="rId12"/>
  </p:sldLayoutIdLst>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xStyles>
    <p:titleStyle>
      <a:lvl1pPr algn="l" rtl="0" eaLnBrk="0" fontAlgn="base" hangingPunct="0">
        <a:spcBef>
          <a:spcPct val="0"/>
        </a:spcBef>
        <a:spcAft>
          <a:spcPct val="0"/>
        </a:spcAft>
        <a:defRPr sz="5333" b="1">
          <a:solidFill>
            <a:schemeClr val="tx2"/>
          </a:solidFill>
          <a:latin typeface="+mj-lt"/>
          <a:ea typeface="+mj-ea"/>
          <a:cs typeface="+mj-cs"/>
        </a:defRPr>
      </a:lvl1pPr>
      <a:lvl2pPr algn="l" rtl="0" eaLnBrk="0" fontAlgn="base" hangingPunct="0">
        <a:spcBef>
          <a:spcPct val="0"/>
        </a:spcBef>
        <a:spcAft>
          <a:spcPct val="0"/>
        </a:spcAft>
        <a:defRPr sz="5333" b="1">
          <a:solidFill>
            <a:schemeClr val="tx2"/>
          </a:solidFill>
          <a:latin typeface="Arial" pitchFamily="34" charset="0"/>
        </a:defRPr>
      </a:lvl2pPr>
      <a:lvl3pPr algn="l" rtl="0" eaLnBrk="0" fontAlgn="base" hangingPunct="0">
        <a:spcBef>
          <a:spcPct val="0"/>
        </a:spcBef>
        <a:spcAft>
          <a:spcPct val="0"/>
        </a:spcAft>
        <a:defRPr sz="5333" b="1">
          <a:solidFill>
            <a:schemeClr val="tx2"/>
          </a:solidFill>
          <a:latin typeface="Arial" pitchFamily="34" charset="0"/>
        </a:defRPr>
      </a:lvl3pPr>
      <a:lvl4pPr algn="l" rtl="0" eaLnBrk="0" fontAlgn="base" hangingPunct="0">
        <a:spcBef>
          <a:spcPct val="0"/>
        </a:spcBef>
        <a:spcAft>
          <a:spcPct val="0"/>
        </a:spcAft>
        <a:defRPr sz="5333" b="1">
          <a:solidFill>
            <a:schemeClr val="tx2"/>
          </a:solidFill>
          <a:latin typeface="Arial" pitchFamily="34" charset="0"/>
        </a:defRPr>
      </a:lvl4pPr>
      <a:lvl5pPr algn="l" rtl="0" eaLnBrk="0" fontAlgn="base" hangingPunct="0">
        <a:spcBef>
          <a:spcPct val="0"/>
        </a:spcBef>
        <a:spcAft>
          <a:spcPct val="0"/>
        </a:spcAft>
        <a:defRPr sz="5333" b="1">
          <a:solidFill>
            <a:schemeClr val="tx2"/>
          </a:solidFill>
          <a:latin typeface="Arial" pitchFamily="34" charset="0"/>
        </a:defRPr>
      </a:lvl5pPr>
      <a:lvl6pPr marL="609585" algn="l" rtl="0" eaLnBrk="0" fontAlgn="base" hangingPunct="0">
        <a:spcBef>
          <a:spcPct val="0"/>
        </a:spcBef>
        <a:spcAft>
          <a:spcPct val="0"/>
        </a:spcAft>
        <a:defRPr sz="5333" b="1">
          <a:solidFill>
            <a:schemeClr val="tx2"/>
          </a:solidFill>
          <a:latin typeface="Arial" pitchFamily="34" charset="0"/>
        </a:defRPr>
      </a:lvl6pPr>
      <a:lvl7pPr marL="1219170" algn="l" rtl="0" eaLnBrk="0" fontAlgn="base" hangingPunct="0">
        <a:spcBef>
          <a:spcPct val="0"/>
        </a:spcBef>
        <a:spcAft>
          <a:spcPct val="0"/>
        </a:spcAft>
        <a:defRPr sz="5333" b="1">
          <a:solidFill>
            <a:schemeClr val="tx2"/>
          </a:solidFill>
          <a:latin typeface="Arial" pitchFamily="34" charset="0"/>
        </a:defRPr>
      </a:lvl7pPr>
      <a:lvl8pPr marL="1828754" algn="l" rtl="0" eaLnBrk="0" fontAlgn="base" hangingPunct="0">
        <a:spcBef>
          <a:spcPct val="0"/>
        </a:spcBef>
        <a:spcAft>
          <a:spcPct val="0"/>
        </a:spcAft>
        <a:defRPr sz="5333" b="1">
          <a:solidFill>
            <a:schemeClr val="tx2"/>
          </a:solidFill>
          <a:latin typeface="Arial" pitchFamily="34" charset="0"/>
        </a:defRPr>
      </a:lvl8pPr>
      <a:lvl9pPr marL="2438339" algn="l" rtl="0" eaLnBrk="0" fontAlgn="base" hangingPunct="0">
        <a:spcBef>
          <a:spcPct val="0"/>
        </a:spcBef>
        <a:spcAft>
          <a:spcPct val="0"/>
        </a:spcAft>
        <a:defRPr sz="5333" b="1">
          <a:solidFill>
            <a:schemeClr val="tx2"/>
          </a:solidFill>
          <a:latin typeface="Arial" pitchFamily="34" charset="0"/>
        </a:defRPr>
      </a:lvl9pPr>
    </p:titleStyle>
    <p:bodyStyle>
      <a:lvl1pPr marL="457189" indent="-457189" algn="l" rtl="0" eaLnBrk="0" fontAlgn="base" hangingPunct="0">
        <a:spcBef>
          <a:spcPct val="20000"/>
        </a:spcBef>
        <a:spcAft>
          <a:spcPct val="0"/>
        </a:spcAft>
        <a:buChar char="•"/>
        <a:defRPr sz="4267">
          <a:solidFill>
            <a:schemeClr val="tx1"/>
          </a:solidFill>
          <a:latin typeface="+mn-lt"/>
          <a:ea typeface="+mn-ea"/>
          <a:cs typeface="+mn-cs"/>
        </a:defRPr>
      </a:lvl1pPr>
      <a:lvl2pPr marL="990575" indent="-380990" algn="l" rtl="0" eaLnBrk="0" fontAlgn="base" hangingPunct="0">
        <a:spcBef>
          <a:spcPct val="20000"/>
        </a:spcBef>
        <a:spcAft>
          <a:spcPct val="0"/>
        </a:spcAft>
        <a:buChar char="–"/>
        <a:defRPr sz="3733">
          <a:solidFill>
            <a:schemeClr val="tx1"/>
          </a:solidFill>
          <a:latin typeface="+mn-lt"/>
        </a:defRPr>
      </a:lvl2pPr>
      <a:lvl3pPr marL="1523962" indent="-304792" algn="l" rtl="0" eaLnBrk="0" fontAlgn="base" hangingPunct="0">
        <a:spcBef>
          <a:spcPct val="20000"/>
        </a:spcBef>
        <a:spcAft>
          <a:spcPct val="0"/>
        </a:spcAft>
        <a:buChar char="•"/>
        <a:defRPr sz="3200">
          <a:solidFill>
            <a:schemeClr val="tx1"/>
          </a:solidFill>
          <a:latin typeface="+mn-lt"/>
        </a:defRPr>
      </a:lvl3pPr>
      <a:lvl4pPr marL="2133547" indent="-304792" algn="l" rtl="0" eaLnBrk="0" fontAlgn="base" hangingPunct="0">
        <a:spcBef>
          <a:spcPct val="20000"/>
        </a:spcBef>
        <a:spcAft>
          <a:spcPct val="0"/>
        </a:spcAft>
        <a:buChar char="–"/>
        <a:defRPr sz="2667">
          <a:solidFill>
            <a:schemeClr val="tx1"/>
          </a:solidFill>
          <a:latin typeface="+mn-lt"/>
        </a:defRPr>
      </a:lvl4pPr>
      <a:lvl5pPr marL="2743131" indent="-304792" algn="l" rtl="0" eaLnBrk="0" fontAlgn="base" hangingPunct="0">
        <a:spcBef>
          <a:spcPct val="20000"/>
        </a:spcBef>
        <a:spcAft>
          <a:spcPct val="0"/>
        </a:spcAft>
        <a:buChar char="»"/>
        <a:defRPr sz="2667">
          <a:solidFill>
            <a:schemeClr val="tx1"/>
          </a:solidFill>
          <a:latin typeface="+mn-lt"/>
        </a:defRPr>
      </a:lvl5pPr>
      <a:lvl6pPr marL="3352716" indent="-304792" algn="l" rtl="0" eaLnBrk="0" fontAlgn="base" hangingPunct="0">
        <a:spcBef>
          <a:spcPct val="20000"/>
        </a:spcBef>
        <a:spcAft>
          <a:spcPct val="0"/>
        </a:spcAft>
        <a:buChar char="»"/>
        <a:defRPr sz="2667">
          <a:solidFill>
            <a:schemeClr val="tx1"/>
          </a:solidFill>
          <a:latin typeface="+mn-lt"/>
        </a:defRPr>
      </a:lvl6pPr>
      <a:lvl7pPr marL="3962301" indent="-304792" algn="l" rtl="0" eaLnBrk="0" fontAlgn="base" hangingPunct="0">
        <a:spcBef>
          <a:spcPct val="20000"/>
        </a:spcBef>
        <a:spcAft>
          <a:spcPct val="0"/>
        </a:spcAft>
        <a:buChar char="»"/>
        <a:defRPr sz="2667">
          <a:solidFill>
            <a:schemeClr val="tx1"/>
          </a:solidFill>
          <a:latin typeface="+mn-lt"/>
        </a:defRPr>
      </a:lvl7pPr>
      <a:lvl8pPr marL="4571886" indent="-304792" algn="l" rtl="0" eaLnBrk="0" fontAlgn="base" hangingPunct="0">
        <a:spcBef>
          <a:spcPct val="20000"/>
        </a:spcBef>
        <a:spcAft>
          <a:spcPct val="0"/>
        </a:spcAft>
        <a:buChar char="»"/>
        <a:defRPr sz="2667">
          <a:solidFill>
            <a:schemeClr val="tx1"/>
          </a:solidFill>
          <a:latin typeface="+mn-lt"/>
        </a:defRPr>
      </a:lvl8pPr>
      <a:lvl9pPr marL="5181470" indent="-304792" algn="l" rtl="0" eaLnBrk="0" fontAlgn="base" hangingPunct="0">
        <a:spcBef>
          <a:spcPct val="20000"/>
        </a:spcBef>
        <a:spcAft>
          <a:spcPct val="0"/>
        </a:spcAft>
        <a:buChar char="»"/>
        <a:defRPr sz="2667">
          <a:solidFill>
            <a:schemeClr val="tx1"/>
          </a:solidFill>
          <a:latin typeface="+mn-lt"/>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4993332"/>
      </p:ext>
    </p:extLst>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 id="2147483806" r:id="rId12"/>
  </p:sldLayoutIdLst>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xStyles>
    <p:titleStyle>
      <a:lvl1pPr algn="l" rtl="0" eaLnBrk="0" fontAlgn="base" hangingPunct="0">
        <a:spcBef>
          <a:spcPct val="0"/>
        </a:spcBef>
        <a:spcAft>
          <a:spcPct val="0"/>
        </a:spcAft>
        <a:defRPr sz="5333" b="1">
          <a:solidFill>
            <a:schemeClr val="tx2"/>
          </a:solidFill>
          <a:latin typeface="+mj-lt"/>
          <a:ea typeface="+mj-ea"/>
          <a:cs typeface="+mj-cs"/>
        </a:defRPr>
      </a:lvl1pPr>
      <a:lvl2pPr algn="l" rtl="0" eaLnBrk="0" fontAlgn="base" hangingPunct="0">
        <a:spcBef>
          <a:spcPct val="0"/>
        </a:spcBef>
        <a:spcAft>
          <a:spcPct val="0"/>
        </a:spcAft>
        <a:defRPr sz="5333" b="1">
          <a:solidFill>
            <a:schemeClr val="tx2"/>
          </a:solidFill>
          <a:latin typeface="Arial" pitchFamily="34" charset="0"/>
        </a:defRPr>
      </a:lvl2pPr>
      <a:lvl3pPr algn="l" rtl="0" eaLnBrk="0" fontAlgn="base" hangingPunct="0">
        <a:spcBef>
          <a:spcPct val="0"/>
        </a:spcBef>
        <a:spcAft>
          <a:spcPct val="0"/>
        </a:spcAft>
        <a:defRPr sz="5333" b="1">
          <a:solidFill>
            <a:schemeClr val="tx2"/>
          </a:solidFill>
          <a:latin typeface="Arial" pitchFamily="34" charset="0"/>
        </a:defRPr>
      </a:lvl3pPr>
      <a:lvl4pPr algn="l" rtl="0" eaLnBrk="0" fontAlgn="base" hangingPunct="0">
        <a:spcBef>
          <a:spcPct val="0"/>
        </a:spcBef>
        <a:spcAft>
          <a:spcPct val="0"/>
        </a:spcAft>
        <a:defRPr sz="5333" b="1">
          <a:solidFill>
            <a:schemeClr val="tx2"/>
          </a:solidFill>
          <a:latin typeface="Arial" pitchFamily="34" charset="0"/>
        </a:defRPr>
      </a:lvl4pPr>
      <a:lvl5pPr algn="l" rtl="0" eaLnBrk="0" fontAlgn="base" hangingPunct="0">
        <a:spcBef>
          <a:spcPct val="0"/>
        </a:spcBef>
        <a:spcAft>
          <a:spcPct val="0"/>
        </a:spcAft>
        <a:defRPr sz="5333" b="1">
          <a:solidFill>
            <a:schemeClr val="tx2"/>
          </a:solidFill>
          <a:latin typeface="Arial" pitchFamily="34" charset="0"/>
        </a:defRPr>
      </a:lvl5pPr>
      <a:lvl6pPr marL="609585" algn="l" rtl="0" eaLnBrk="0" fontAlgn="base" hangingPunct="0">
        <a:spcBef>
          <a:spcPct val="0"/>
        </a:spcBef>
        <a:spcAft>
          <a:spcPct val="0"/>
        </a:spcAft>
        <a:defRPr sz="5333" b="1">
          <a:solidFill>
            <a:schemeClr val="tx2"/>
          </a:solidFill>
          <a:latin typeface="Arial" pitchFamily="34" charset="0"/>
        </a:defRPr>
      </a:lvl6pPr>
      <a:lvl7pPr marL="1219170" algn="l" rtl="0" eaLnBrk="0" fontAlgn="base" hangingPunct="0">
        <a:spcBef>
          <a:spcPct val="0"/>
        </a:spcBef>
        <a:spcAft>
          <a:spcPct val="0"/>
        </a:spcAft>
        <a:defRPr sz="5333" b="1">
          <a:solidFill>
            <a:schemeClr val="tx2"/>
          </a:solidFill>
          <a:latin typeface="Arial" pitchFamily="34" charset="0"/>
        </a:defRPr>
      </a:lvl7pPr>
      <a:lvl8pPr marL="1828754" algn="l" rtl="0" eaLnBrk="0" fontAlgn="base" hangingPunct="0">
        <a:spcBef>
          <a:spcPct val="0"/>
        </a:spcBef>
        <a:spcAft>
          <a:spcPct val="0"/>
        </a:spcAft>
        <a:defRPr sz="5333" b="1">
          <a:solidFill>
            <a:schemeClr val="tx2"/>
          </a:solidFill>
          <a:latin typeface="Arial" pitchFamily="34" charset="0"/>
        </a:defRPr>
      </a:lvl8pPr>
      <a:lvl9pPr marL="2438339" algn="l" rtl="0" eaLnBrk="0" fontAlgn="base" hangingPunct="0">
        <a:spcBef>
          <a:spcPct val="0"/>
        </a:spcBef>
        <a:spcAft>
          <a:spcPct val="0"/>
        </a:spcAft>
        <a:defRPr sz="5333" b="1">
          <a:solidFill>
            <a:schemeClr val="tx2"/>
          </a:solidFill>
          <a:latin typeface="Arial" pitchFamily="34" charset="0"/>
        </a:defRPr>
      </a:lvl9pPr>
    </p:titleStyle>
    <p:bodyStyle>
      <a:lvl1pPr marL="457189" indent="-457189" algn="l" rtl="0" eaLnBrk="0" fontAlgn="base" hangingPunct="0">
        <a:spcBef>
          <a:spcPct val="20000"/>
        </a:spcBef>
        <a:spcAft>
          <a:spcPct val="0"/>
        </a:spcAft>
        <a:buChar char="•"/>
        <a:defRPr sz="4267">
          <a:solidFill>
            <a:schemeClr val="tx1"/>
          </a:solidFill>
          <a:latin typeface="+mn-lt"/>
          <a:ea typeface="+mn-ea"/>
          <a:cs typeface="+mn-cs"/>
        </a:defRPr>
      </a:lvl1pPr>
      <a:lvl2pPr marL="990575" indent="-380990" algn="l" rtl="0" eaLnBrk="0" fontAlgn="base" hangingPunct="0">
        <a:spcBef>
          <a:spcPct val="20000"/>
        </a:spcBef>
        <a:spcAft>
          <a:spcPct val="0"/>
        </a:spcAft>
        <a:buChar char="–"/>
        <a:defRPr sz="3733">
          <a:solidFill>
            <a:schemeClr val="tx1"/>
          </a:solidFill>
          <a:latin typeface="+mn-lt"/>
        </a:defRPr>
      </a:lvl2pPr>
      <a:lvl3pPr marL="1523962" indent="-304792" algn="l" rtl="0" eaLnBrk="0" fontAlgn="base" hangingPunct="0">
        <a:spcBef>
          <a:spcPct val="20000"/>
        </a:spcBef>
        <a:spcAft>
          <a:spcPct val="0"/>
        </a:spcAft>
        <a:buChar char="•"/>
        <a:defRPr sz="3200">
          <a:solidFill>
            <a:schemeClr val="tx1"/>
          </a:solidFill>
          <a:latin typeface="+mn-lt"/>
        </a:defRPr>
      </a:lvl3pPr>
      <a:lvl4pPr marL="2133547" indent="-304792" algn="l" rtl="0" eaLnBrk="0" fontAlgn="base" hangingPunct="0">
        <a:spcBef>
          <a:spcPct val="20000"/>
        </a:spcBef>
        <a:spcAft>
          <a:spcPct val="0"/>
        </a:spcAft>
        <a:buChar char="–"/>
        <a:defRPr sz="2667">
          <a:solidFill>
            <a:schemeClr val="tx1"/>
          </a:solidFill>
          <a:latin typeface="+mn-lt"/>
        </a:defRPr>
      </a:lvl4pPr>
      <a:lvl5pPr marL="2743131" indent="-304792" algn="l" rtl="0" eaLnBrk="0" fontAlgn="base" hangingPunct="0">
        <a:spcBef>
          <a:spcPct val="20000"/>
        </a:spcBef>
        <a:spcAft>
          <a:spcPct val="0"/>
        </a:spcAft>
        <a:buChar char="»"/>
        <a:defRPr sz="2667">
          <a:solidFill>
            <a:schemeClr val="tx1"/>
          </a:solidFill>
          <a:latin typeface="+mn-lt"/>
        </a:defRPr>
      </a:lvl5pPr>
      <a:lvl6pPr marL="3352716" indent="-304792" algn="l" rtl="0" eaLnBrk="0" fontAlgn="base" hangingPunct="0">
        <a:spcBef>
          <a:spcPct val="20000"/>
        </a:spcBef>
        <a:spcAft>
          <a:spcPct val="0"/>
        </a:spcAft>
        <a:buChar char="»"/>
        <a:defRPr sz="2667">
          <a:solidFill>
            <a:schemeClr val="tx1"/>
          </a:solidFill>
          <a:latin typeface="+mn-lt"/>
        </a:defRPr>
      </a:lvl6pPr>
      <a:lvl7pPr marL="3962301" indent="-304792" algn="l" rtl="0" eaLnBrk="0" fontAlgn="base" hangingPunct="0">
        <a:spcBef>
          <a:spcPct val="20000"/>
        </a:spcBef>
        <a:spcAft>
          <a:spcPct val="0"/>
        </a:spcAft>
        <a:buChar char="»"/>
        <a:defRPr sz="2667">
          <a:solidFill>
            <a:schemeClr val="tx1"/>
          </a:solidFill>
          <a:latin typeface="+mn-lt"/>
        </a:defRPr>
      </a:lvl7pPr>
      <a:lvl8pPr marL="4571886" indent="-304792" algn="l" rtl="0" eaLnBrk="0" fontAlgn="base" hangingPunct="0">
        <a:spcBef>
          <a:spcPct val="20000"/>
        </a:spcBef>
        <a:spcAft>
          <a:spcPct val="0"/>
        </a:spcAft>
        <a:buChar char="»"/>
        <a:defRPr sz="2667">
          <a:solidFill>
            <a:schemeClr val="tx1"/>
          </a:solidFill>
          <a:latin typeface="+mn-lt"/>
        </a:defRPr>
      </a:lvl8pPr>
      <a:lvl9pPr marL="5181470" indent="-304792" algn="l" rtl="0" eaLnBrk="0" fontAlgn="base" hangingPunct="0">
        <a:spcBef>
          <a:spcPct val="20000"/>
        </a:spcBef>
        <a:spcAft>
          <a:spcPct val="0"/>
        </a:spcAft>
        <a:buChar char="»"/>
        <a:defRPr sz="2667">
          <a:solidFill>
            <a:schemeClr val="tx1"/>
          </a:solidFill>
          <a:latin typeface="+mn-lt"/>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1.png"/><Relationship Id="rId1" Type="http://schemas.openxmlformats.org/officeDocument/2006/relationships/slideLayout" Target="../slideLayouts/slideLayout38.xml"/><Relationship Id="rId4" Type="http://schemas.openxmlformats.org/officeDocument/2006/relationships/image" Target="../media/image36.png"/></Relationships>
</file>

<file path=ppt/slides/_rels/slide1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9.png"/><Relationship Id="rId7" Type="http://schemas.openxmlformats.org/officeDocument/2006/relationships/image" Target="../media/image38.pn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37.png"/><Relationship Id="rId5" Type="http://schemas.microsoft.com/office/2007/relationships/hdphoto" Target="../media/hdphoto1.wdp"/><Relationship Id="rId4" Type="http://schemas.openxmlformats.org/officeDocument/2006/relationships/image" Target="../media/image20.png"/><Relationship Id="rId9" Type="http://schemas.openxmlformats.org/officeDocument/2006/relationships/image" Target="../media/image39.jpe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1.png"/><Relationship Id="rId1" Type="http://schemas.openxmlformats.org/officeDocument/2006/relationships/slideLayout" Target="../slideLayouts/slideLayout74.xml"/><Relationship Id="rId4" Type="http://schemas.openxmlformats.org/officeDocument/2006/relationships/image" Target="../media/image36.png"/></Relationships>
</file>

<file path=ppt/slides/_rels/slide1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4.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40.jpeg"/><Relationship Id="rId5" Type="http://schemas.microsoft.com/office/2007/relationships/hdphoto" Target="../media/hdphoto1.wdp"/><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1.png"/><Relationship Id="rId1" Type="http://schemas.openxmlformats.org/officeDocument/2006/relationships/slideLayout" Target="../slideLayouts/slideLayout74.xml"/></Relationships>
</file>

<file path=ppt/slides/_rels/slide1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4.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3.xml"/><Relationship Id="rId5" Type="http://schemas.openxmlformats.org/officeDocument/2006/relationships/image" Target="../media/image41.pn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4.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43.emf"/><Relationship Id="rId5" Type="http://schemas.openxmlformats.org/officeDocument/2006/relationships/image" Target="../media/image12.png"/><Relationship Id="rId4" Type="http://schemas.openxmlformats.org/officeDocument/2006/relationships/image" Target="../media/image42.png"/></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44.jpeg"/></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45.png"/><Relationship Id="rId1" Type="http://schemas.openxmlformats.org/officeDocument/2006/relationships/slideLayout" Target="../slideLayouts/slideLayout1.xml"/><Relationship Id="rId5" Type="http://schemas.openxmlformats.org/officeDocument/2006/relationships/image" Target="../media/image47.png"/><Relationship Id="rId4" Type="http://schemas.openxmlformats.org/officeDocument/2006/relationships/image" Target="../media/image46.png"/></Relationships>
</file>

<file path=ppt/slides/_rels/slide2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31.png"/><Relationship Id="rId5" Type="http://schemas.openxmlformats.org/officeDocument/2006/relationships/image" Target="../media/image46.png"/><Relationship Id="rId4" Type="http://schemas.openxmlformats.org/officeDocument/2006/relationships/image" Target="../media/image11.png"/></Relationships>
</file>

<file path=ppt/slides/_rels/slide2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46.png"/><Relationship Id="rId5" Type="http://schemas.openxmlformats.org/officeDocument/2006/relationships/image" Target="../media/image31.png"/><Relationship Id="rId4" Type="http://schemas.openxmlformats.org/officeDocument/2006/relationships/image" Target="../media/image11.png"/></Relationships>
</file>

<file path=ppt/slides/_rels/slide2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46.png"/><Relationship Id="rId5" Type="http://schemas.openxmlformats.org/officeDocument/2006/relationships/image" Target="../media/image31.png"/><Relationship Id="rId4" Type="http://schemas.openxmlformats.org/officeDocument/2006/relationships/image" Target="../media/image11.png"/></Relationships>
</file>

<file path=ppt/slides/_rels/slide2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46.png"/><Relationship Id="rId5" Type="http://schemas.openxmlformats.org/officeDocument/2006/relationships/image" Target="../media/image31.png"/><Relationship Id="rId4" Type="http://schemas.openxmlformats.org/officeDocument/2006/relationships/image" Target="../media/image11.png"/></Relationships>
</file>

<file path=ppt/slides/_rels/slide2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47.png"/><Relationship Id="rId5" Type="http://schemas.openxmlformats.org/officeDocument/2006/relationships/image" Target="../media/image31.png"/><Relationship Id="rId4" Type="http://schemas.openxmlformats.org/officeDocument/2006/relationships/image" Target="../media/image11.png"/></Relationships>
</file>

<file path=ppt/slides/_rels/slide2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31.pn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notesSlide" Target="../notesSlides/notesSlide1.xml"/><Relationship Id="rId7" Type="http://schemas.openxmlformats.org/officeDocument/2006/relationships/image" Target="../media/image12.pn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11.png"/><Relationship Id="rId5" Type="http://schemas.openxmlformats.org/officeDocument/2006/relationships/image" Target="../media/image5.png"/><Relationship Id="rId4" Type="http://schemas.openxmlformats.org/officeDocument/2006/relationships/image" Target="../media/image10.png"/><Relationship Id="rId9" Type="http://schemas.openxmlformats.org/officeDocument/2006/relationships/image" Target="../media/image14.png"/></Relationships>
</file>

<file path=ppt/slides/_rels/slide3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31.png"/><Relationship Id="rId4" Type="http://schemas.openxmlformats.org/officeDocument/2006/relationships/image" Target="../media/image11.png"/></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3.xml"/><Relationship Id="rId5" Type="http://schemas.openxmlformats.org/officeDocument/2006/relationships/image" Target="../media/image49.png"/><Relationship Id="rId4" Type="http://schemas.openxmlformats.org/officeDocument/2006/relationships/image" Target="../media/image11.png"/></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1.png"/><Relationship Id="rId1" Type="http://schemas.openxmlformats.org/officeDocument/2006/relationships/slideLayout" Target="../slideLayouts/slideLayout86.xml"/></Relationships>
</file>

<file path=ppt/slides/_rels/slide3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86.xml"/></Relationships>
</file>

<file path=ppt/slides/_rels/slide34.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notesSlide" Target="../notesSlides/notesSlide12.xml"/><Relationship Id="rId7" Type="http://schemas.openxmlformats.org/officeDocument/2006/relationships/image" Target="../media/image12.png"/><Relationship Id="rId2" Type="http://schemas.openxmlformats.org/officeDocument/2006/relationships/slideLayout" Target="../slideLayouts/slideLayout1.xml"/><Relationship Id="rId1" Type="http://schemas.openxmlformats.org/officeDocument/2006/relationships/tags" Target="../tags/tag3.xml"/><Relationship Id="rId6" Type="http://schemas.openxmlformats.org/officeDocument/2006/relationships/image" Target="../media/image11.png"/><Relationship Id="rId5" Type="http://schemas.openxmlformats.org/officeDocument/2006/relationships/image" Target="../media/image5.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15.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7" Type="http://schemas.microsoft.com/office/2007/relationships/hdphoto" Target="../media/hdphoto1.wdp"/><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png"/><Relationship Id="rId3" Type="http://schemas.openxmlformats.org/officeDocument/2006/relationships/image" Target="../media/image21.png"/><Relationship Id="rId7" Type="http://schemas.openxmlformats.org/officeDocument/2006/relationships/image" Target="../media/image24.png"/><Relationship Id="rId12" Type="http://schemas.openxmlformats.org/officeDocument/2006/relationships/image" Target="../media/image29.png"/><Relationship Id="rId2" Type="http://schemas.openxmlformats.org/officeDocument/2006/relationships/notesSlide" Target="../notesSlides/notesSlide3.xml"/><Relationship Id="rId1" Type="http://schemas.openxmlformats.org/officeDocument/2006/relationships/slideLayout" Target="../slideLayouts/slideLayout50.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png"/><Relationship Id="rId4" Type="http://schemas.microsoft.com/office/2007/relationships/hdphoto" Target="../media/hdphoto2.wdp"/><Relationship Id="rId9" Type="http://schemas.openxmlformats.org/officeDocument/2006/relationships/image" Target="../media/image26.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slideLayout" Target="../slideLayouts/slideLayout61.xml"/><Relationship Id="rId1" Type="http://schemas.openxmlformats.org/officeDocument/2006/relationships/tags" Target="../tags/tag2.xml"/><Relationship Id="rId5" Type="http://schemas.openxmlformats.org/officeDocument/2006/relationships/image" Target="../media/image35.png"/><Relationship Id="rId4"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ectangle 52">
            <a:extLst>
              <a:ext uri="{FF2B5EF4-FFF2-40B4-BE49-F238E27FC236}">
                <a16:creationId xmlns:a16="http://schemas.microsoft.com/office/drawing/2014/main" id="{71806933-7BE4-4FC7-B7CD-05A878D94898}"/>
              </a:ext>
            </a:extLst>
          </p:cNvPr>
          <p:cNvSpPr/>
          <p:nvPr/>
        </p:nvSpPr>
        <p:spPr bwMode="auto">
          <a:xfrm>
            <a:off x="19416" y="1"/>
            <a:ext cx="2419080" cy="1297020"/>
          </a:xfrm>
          <a:prstGeom prst="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21920" tIns="60960" rIns="121920" bIns="60960" numCol="1" rtlCol="0" anchor="t" anchorCtr="0" compatLnSpc="1">
            <a:prstTxWarp prst="textNoShape">
              <a:avLst/>
            </a:prstTxWarp>
          </a:bodyPr>
          <a:lstStyle/>
          <a:p>
            <a:pPr defTabSz="1219170" fontAlgn="base">
              <a:spcBef>
                <a:spcPct val="0"/>
              </a:spcBef>
              <a:spcAft>
                <a:spcPct val="0"/>
              </a:spcAft>
            </a:pPr>
            <a:endParaRPr lang="en-US" sz="2400">
              <a:solidFill>
                <a:srgbClr val="000000"/>
              </a:solidFill>
              <a:latin typeface="Arial" pitchFamily="34" charset="0"/>
              <a:ea typeface="宋体" pitchFamily="2" charset="-122"/>
            </a:endParaRPr>
          </a:p>
        </p:txBody>
      </p:sp>
      <p:sp>
        <p:nvSpPr>
          <p:cNvPr id="5" name="Rectangle: Rounded Corners 4">
            <a:extLst>
              <a:ext uri="{FF2B5EF4-FFF2-40B4-BE49-F238E27FC236}">
                <a16:creationId xmlns:a16="http://schemas.microsoft.com/office/drawing/2014/main" id="{AB869FF9-8104-4C9E-BEA2-0B0888FA44F9}"/>
              </a:ext>
            </a:extLst>
          </p:cNvPr>
          <p:cNvSpPr/>
          <p:nvPr/>
        </p:nvSpPr>
        <p:spPr bwMode="auto">
          <a:xfrm>
            <a:off x="1625718" y="506908"/>
            <a:ext cx="4063893" cy="790112"/>
          </a:xfrm>
          <a:prstGeom prst="round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21920" tIns="60960" rIns="121920" bIns="60960" numCol="1" rtlCol="0" anchor="t" anchorCtr="0" compatLnSpc="1">
            <a:prstTxWarp prst="textNoShape">
              <a:avLst/>
            </a:prstTxWarp>
          </a:bodyPr>
          <a:lstStyle/>
          <a:p>
            <a:pPr defTabSz="1219170" fontAlgn="base">
              <a:spcBef>
                <a:spcPct val="0"/>
              </a:spcBef>
              <a:spcAft>
                <a:spcPct val="0"/>
              </a:spcAft>
            </a:pPr>
            <a:endParaRPr lang="en-US" sz="2400">
              <a:solidFill>
                <a:srgbClr val="000000"/>
              </a:solidFill>
              <a:latin typeface="Arial" pitchFamily="34" charset="0"/>
              <a:ea typeface="宋体" pitchFamily="2" charset="-122"/>
            </a:endParaRPr>
          </a:p>
        </p:txBody>
      </p:sp>
      <p:pic>
        <p:nvPicPr>
          <p:cNvPr id="52" name="图片 4">
            <a:extLst>
              <a:ext uri="{FF2B5EF4-FFF2-40B4-BE49-F238E27FC236}">
                <a16:creationId xmlns:a16="http://schemas.microsoft.com/office/drawing/2014/main" id="{03DB5488-CA91-4134-BD91-CE02038CC4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2535" y="7317"/>
            <a:ext cx="11093804" cy="2165120"/>
          </a:xfrm>
          <a:prstGeom prst="rect">
            <a:avLst/>
          </a:prstGeom>
        </p:spPr>
      </p:pic>
      <p:pic>
        <p:nvPicPr>
          <p:cNvPr id="4" name="Picture 3" descr="A picture containing toy, doll&#10;&#10;Description automatically generated">
            <a:extLst>
              <a:ext uri="{FF2B5EF4-FFF2-40B4-BE49-F238E27FC236}">
                <a16:creationId xmlns:a16="http://schemas.microsoft.com/office/drawing/2014/main" id="{978DF266-E5C7-4DF7-A1E6-929C5E3513E7}"/>
              </a:ext>
            </a:extLst>
          </p:cNvPr>
          <p:cNvPicPr>
            <a:picLocks noChangeAspect="1"/>
          </p:cNvPicPr>
          <p:nvPr/>
        </p:nvPicPr>
        <p:blipFill>
          <a:blip r:embed="rId3"/>
          <a:stretch>
            <a:fillRect/>
          </a:stretch>
        </p:blipFill>
        <p:spPr>
          <a:xfrm>
            <a:off x="236197" y="2354389"/>
            <a:ext cx="4304995" cy="4304995"/>
          </a:xfrm>
          <a:prstGeom prst="rect">
            <a:avLst/>
          </a:prstGeom>
        </p:spPr>
      </p:pic>
      <p:grpSp>
        <p:nvGrpSpPr>
          <p:cNvPr id="7" name="Group 6">
            <a:extLst>
              <a:ext uri="{FF2B5EF4-FFF2-40B4-BE49-F238E27FC236}">
                <a16:creationId xmlns:a16="http://schemas.microsoft.com/office/drawing/2014/main" id="{765E3C3A-CAEA-4848-8B0E-A21843191D2F}"/>
              </a:ext>
            </a:extLst>
          </p:cNvPr>
          <p:cNvGrpSpPr/>
          <p:nvPr/>
        </p:nvGrpSpPr>
        <p:grpSpPr>
          <a:xfrm>
            <a:off x="3341275" y="514304"/>
            <a:ext cx="7907750" cy="3680171"/>
            <a:chOff x="2505956" y="385728"/>
            <a:chExt cx="4648078" cy="2760128"/>
          </a:xfrm>
        </p:grpSpPr>
        <p:pic>
          <p:nvPicPr>
            <p:cNvPr id="2" name="图片 2">
              <a:extLst>
                <a:ext uri="{FF2B5EF4-FFF2-40B4-BE49-F238E27FC236}">
                  <a16:creationId xmlns:a16="http://schemas.microsoft.com/office/drawing/2014/main" id="{146F4BD0-077C-4D1B-9CCF-7C8445B5D42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05956" y="385728"/>
              <a:ext cx="4648078" cy="2760128"/>
            </a:xfrm>
            <a:prstGeom prst="rect">
              <a:avLst/>
            </a:prstGeom>
          </p:spPr>
        </p:pic>
        <p:pic>
          <p:nvPicPr>
            <p:cNvPr id="3" name="Picture 2">
              <a:extLst>
                <a:ext uri="{FF2B5EF4-FFF2-40B4-BE49-F238E27FC236}">
                  <a16:creationId xmlns:a16="http://schemas.microsoft.com/office/drawing/2014/main" id="{D6BEE422-BDB7-4526-8641-B9BF6BE651E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68986" y="727198"/>
              <a:ext cx="3060880" cy="715412"/>
            </a:xfrm>
            <a:prstGeom prst="rect">
              <a:avLst/>
            </a:prstGeom>
          </p:spPr>
        </p:pic>
        <p:sp>
          <p:nvSpPr>
            <p:cNvPr id="6" name="TextBox 5">
              <a:extLst>
                <a:ext uri="{FF2B5EF4-FFF2-40B4-BE49-F238E27FC236}">
                  <a16:creationId xmlns:a16="http://schemas.microsoft.com/office/drawing/2014/main" id="{4B27E670-4A37-48ED-B3E7-4941A849D2DC}"/>
                </a:ext>
              </a:extLst>
            </p:cNvPr>
            <p:cNvSpPr txBox="1"/>
            <p:nvPr/>
          </p:nvSpPr>
          <p:spPr>
            <a:xfrm>
              <a:off x="3073630" y="1507460"/>
              <a:ext cx="3451592" cy="992579"/>
            </a:xfrm>
            <a:prstGeom prst="rect">
              <a:avLst/>
            </a:prstGeom>
            <a:noFill/>
          </p:spPr>
          <p:txBody>
            <a:bodyPr wrap="square" rtlCol="0">
              <a:spAutoFit/>
            </a:bodyPr>
            <a:lstStyle/>
            <a:p>
              <a:pPr algn="ctr" defTabSz="1219170" fontAlgn="base">
                <a:spcBef>
                  <a:spcPct val="0"/>
                </a:spcBef>
                <a:spcAft>
                  <a:spcPct val="0"/>
                </a:spcAft>
              </a:pPr>
              <a:r>
                <a:rPr lang="vi-VN" sz="4000" b="0" i="0" dirty="0">
                  <a:solidFill>
                    <a:srgbClr val="000000"/>
                  </a:solidFill>
                  <a:effectLst/>
                  <a:latin typeface="+mj-lt"/>
                </a:rPr>
                <a:t>Em thích đề văn nào dưới đây? Vì sao?</a:t>
              </a:r>
              <a:endParaRPr lang="en-US" sz="3733" dirty="0">
                <a:solidFill>
                  <a:srgbClr val="000000"/>
                </a:solidFill>
                <a:latin typeface="+mj-lt"/>
                <a:ea typeface="宋体" pitchFamily="2" charset="-122"/>
                <a:cs typeface="Calibri" panose="020F0502020204030204" pitchFamily="34" charset="0"/>
              </a:endParaRPr>
            </a:p>
          </p:txBody>
        </p:sp>
      </p:grpSp>
      <p:grpSp>
        <p:nvGrpSpPr>
          <p:cNvPr id="13" name="Group 12">
            <a:extLst>
              <a:ext uri="{FF2B5EF4-FFF2-40B4-BE49-F238E27FC236}">
                <a16:creationId xmlns:a16="http://schemas.microsoft.com/office/drawing/2014/main" id="{EA8A7581-3B48-48D1-AE31-E18D662E22FE}"/>
              </a:ext>
            </a:extLst>
          </p:cNvPr>
          <p:cNvGrpSpPr/>
          <p:nvPr/>
        </p:nvGrpSpPr>
        <p:grpSpPr>
          <a:xfrm>
            <a:off x="3829049" y="4285391"/>
            <a:ext cx="7724775" cy="643093"/>
            <a:chOff x="1079860" y="206467"/>
            <a:chExt cx="2880723" cy="432581"/>
          </a:xfrm>
        </p:grpSpPr>
        <p:sp>
          <p:nvSpPr>
            <p:cNvPr id="14" name="Rectangle: Rounded Corners 43">
              <a:extLst>
                <a:ext uri="{FF2B5EF4-FFF2-40B4-BE49-F238E27FC236}">
                  <a16:creationId xmlns:a16="http://schemas.microsoft.com/office/drawing/2014/main" id="{BEBCD011-FD63-42AA-9DF6-7BCF5C3F6B3A}"/>
                </a:ext>
              </a:extLst>
            </p:cNvPr>
            <p:cNvSpPr/>
            <p:nvPr/>
          </p:nvSpPr>
          <p:spPr>
            <a:xfrm>
              <a:off x="1106327" y="206467"/>
              <a:ext cx="2827790" cy="432581"/>
            </a:xfrm>
            <a:custGeom>
              <a:avLst/>
              <a:gdLst>
                <a:gd name="connsiteX0" fmla="*/ 0 w 2827790"/>
                <a:gd name="connsiteY0" fmla="*/ 72098 h 432581"/>
                <a:gd name="connsiteX1" fmla="*/ 72098 w 2827790"/>
                <a:gd name="connsiteY1" fmla="*/ 0 h 432581"/>
                <a:gd name="connsiteX2" fmla="*/ 635653 w 2827790"/>
                <a:gd name="connsiteY2" fmla="*/ 0 h 432581"/>
                <a:gd name="connsiteX3" fmla="*/ 1118700 w 2827790"/>
                <a:gd name="connsiteY3" fmla="*/ 0 h 432581"/>
                <a:gd name="connsiteX4" fmla="*/ 1601747 w 2827790"/>
                <a:gd name="connsiteY4" fmla="*/ 0 h 432581"/>
                <a:gd name="connsiteX5" fmla="*/ 2138465 w 2827790"/>
                <a:gd name="connsiteY5" fmla="*/ 0 h 432581"/>
                <a:gd name="connsiteX6" fmla="*/ 2755692 w 2827790"/>
                <a:gd name="connsiteY6" fmla="*/ 0 h 432581"/>
                <a:gd name="connsiteX7" fmla="*/ 2827790 w 2827790"/>
                <a:gd name="connsiteY7" fmla="*/ 72098 h 432581"/>
                <a:gd name="connsiteX8" fmla="*/ 2827790 w 2827790"/>
                <a:gd name="connsiteY8" fmla="*/ 360483 h 432581"/>
                <a:gd name="connsiteX9" fmla="*/ 2755692 w 2827790"/>
                <a:gd name="connsiteY9" fmla="*/ 432581 h 432581"/>
                <a:gd name="connsiteX10" fmla="*/ 2245809 w 2827790"/>
                <a:gd name="connsiteY10" fmla="*/ 432581 h 432581"/>
                <a:gd name="connsiteX11" fmla="*/ 1709090 w 2827790"/>
                <a:gd name="connsiteY11" fmla="*/ 432581 h 432581"/>
                <a:gd name="connsiteX12" fmla="*/ 1199207 w 2827790"/>
                <a:gd name="connsiteY12" fmla="*/ 432581 h 432581"/>
                <a:gd name="connsiteX13" fmla="*/ 716161 w 2827790"/>
                <a:gd name="connsiteY13" fmla="*/ 432581 h 432581"/>
                <a:gd name="connsiteX14" fmla="*/ 72098 w 2827790"/>
                <a:gd name="connsiteY14" fmla="*/ 432581 h 432581"/>
                <a:gd name="connsiteX15" fmla="*/ 0 w 2827790"/>
                <a:gd name="connsiteY15" fmla="*/ 360483 h 432581"/>
                <a:gd name="connsiteX16" fmla="*/ 0 w 2827790"/>
                <a:gd name="connsiteY16" fmla="*/ 72098 h 432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27790" h="432581" fill="none" extrusionOk="0">
                  <a:moveTo>
                    <a:pt x="0" y="72098"/>
                  </a:moveTo>
                  <a:cubicBezTo>
                    <a:pt x="1001" y="25215"/>
                    <a:pt x="34345" y="4891"/>
                    <a:pt x="72098" y="0"/>
                  </a:cubicBezTo>
                  <a:cubicBezTo>
                    <a:pt x="229340" y="-51516"/>
                    <a:pt x="419749" y="29485"/>
                    <a:pt x="635653" y="0"/>
                  </a:cubicBezTo>
                  <a:cubicBezTo>
                    <a:pt x="851558" y="-29485"/>
                    <a:pt x="978709" y="27118"/>
                    <a:pt x="1118700" y="0"/>
                  </a:cubicBezTo>
                  <a:cubicBezTo>
                    <a:pt x="1258691" y="-27118"/>
                    <a:pt x="1420170" y="14335"/>
                    <a:pt x="1601747" y="0"/>
                  </a:cubicBezTo>
                  <a:cubicBezTo>
                    <a:pt x="1783324" y="-14335"/>
                    <a:pt x="1952381" y="48729"/>
                    <a:pt x="2138465" y="0"/>
                  </a:cubicBezTo>
                  <a:cubicBezTo>
                    <a:pt x="2324549" y="-48729"/>
                    <a:pt x="2522957" y="32208"/>
                    <a:pt x="2755692" y="0"/>
                  </a:cubicBezTo>
                  <a:cubicBezTo>
                    <a:pt x="2792909" y="1288"/>
                    <a:pt x="2834995" y="27631"/>
                    <a:pt x="2827790" y="72098"/>
                  </a:cubicBezTo>
                  <a:cubicBezTo>
                    <a:pt x="2860237" y="179020"/>
                    <a:pt x="2816481" y="240392"/>
                    <a:pt x="2827790" y="360483"/>
                  </a:cubicBezTo>
                  <a:cubicBezTo>
                    <a:pt x="2826533" y="402355"/>
                    <a:pt x="2801843" y="439445"/>
                    <a:pt x="2755692" y="432581"/>
                  </a:cubicBezTo>
                  <a:cubicBezTo>
                    <a:pt x="2591990" y="455432"/>
                    <a:pt x="2398484" y="422711"/>
                    <a:pt x="2245809" y="432581"/>
                  </a:cubicBezTo>
                  <a:cubicBezTo>
                    <a:pt x="2093134" y="442451"/>
                    <a:pt x="1855517" y="416456"/>
                    <a:pt x="1709090" y="432581"/>
                  </a:cubicBezTo>
                  <a:cubicBezTo>
                    <a:pt x="1562663" y="448706"/>
                    <a:pt x="1370978" y="384086"/>
                    <a:pt x="1199207" y="432581"/>
                  </a:cubicBezTo>
                  <a:cubicBezTo>
                    <a:pt x="1027436" y="481076"/>
                    <a:pt x="897717" y="416537"/>
                    <a:pt x="716161" y="432581"/>
                  </a:cubicBezTo>
                  <a:cubicBezTo>
                    <a:pt x="534605" y="448625"/>
                    <a:pt x="318805" y="402407"/>
                    <a:pt x="72098" y="432581"/>
                  </a:cubicBezTo>
                  <a:cubicBezTo>
                    <a:pt x="28200" y="424964"/>
                    <a:pt x="7023" y="404653"/>
                    <a:pt x="0" y="360483"/>
                  </a:cubicBezTo>
                  <a:cubicBezTo>
                    <a:pt x="-14659" y="233349"/>
                    <a:pt x="21818" y="208548"/>
                    <a:pt x="0" y="72098"/>
                  </a:cubicBezTo>
                  <a:close/>
                </a:path>
                <a:path w="2827790" h="432581" stroke="0" extrusionOk="0">
                  <a:moveTo>
                    <a:pt x="0" y="72098"/>
                  </a:moveTo>
                  <a:cubicBezTo>
                    <a:pt x="-8013" y="29912"/>
                    <a:pt x="38893" y="5035"/>
                    <a:pt x="72098" y="0"/>
                  </a:cubicBezTo>
                  <a:cubicBezTo>
                    <a:pt x="286748" y="-20249"/>
                    <a:pt x="372321" y="44445"/>
                    <a:pt x="635653" y="0"/>
                  </a:cubicBezTo>
                  <a:cubicBezTo>
                    <a:pt x="898986" y="-44445"/>
                    <a:pt x="1061610" y="30941"/>
                    <a:pt x="1199207" y="0"/>
                  </a:cubicBezTo>
                  <a:cubicBezTo>
                    <a:pt x="1336804" y="-30941"/>
                    <a:pt x="1538963" y="51190"/>
                    <a:pt x="1762762" y="0"/>
                  </a:cubicBezTo>
                  <a:cubicBezTo>
                    <a:pt x="1986561" y="-51190"/>
                    <a:pt x="2397808" y="31337"/>
                    <a:pt x="2755692" y="0"/>
                  </a:cubicBezTo>
                  <a:cubicBezTo>
                    <a:pt x="2783903" y="-2755"/>
                    <a:pt x="2833834" y="30682"/>
                    <a:pt x="2827790" y="72098"/>
                  </a:cubicBezTo>
                  <a:cubicBezTo>
                    <a:pt x="2831393" y="140277"/>
                    <a:pt x="2794730" y="282470"/>
                    <a:pt x="2827790" y="360483"/>
                  </a:cubicBezTo>
                  <a:cubicBezTo>
                    <a:pt x="2830389" y="404694"/>
                    <a:pt x="2792864" y="422924"/>
                    <a:pt x="2755692" y="432581"/>
                  </a:cubicBezTo>
                  <a:cubicBezTo>
                    <a:pt x="2601571" y="472590"/>
                    <a:pt x="2351431" y="390222"/>
                    <a:pt x="2245809" y="432581"/>
                  </a:cubicBezTo>
                  <a:cubicBezTo>
                    <a:pt x="2140187" y="474940"/>
                    <a:pt x="1943293" y="414455"/>
                    <a:pt x="1789598" y="432581"/>
                  </a:cubicBezTo>
                  <a:cubicBezTo>
                    <a:pt x="1635903" y="450707"/>
                    <a:pt x="1357966" y="393016"/>
                    <a:pt x="1226043" y="432581"/>
                  </a:cubicBezTo>
                  <a:cubicBezTo>
                    <a:pt x="1094120" y="472146"/>
                    <a:pt x="893879" y="375318"/>
                    <a:pt x="742996" y="432581"/>
                  </a:cubicBezTo>
                  <a:cubicBezTo>
                    <a:pt x="592113" y="489844"/>
                    <a:pt x="359594" y="419002"/>
                    <a:pt x="72098" y="432581"/>
                  </a:cubicBezTo>
                  <a:cubicBezTo>
                    <a:pt x="36563" y="438401"/>
                    <a:pt x="1583" y="399949"/>
                    <a:pt x="0" y="360483"/>
                  </a:cubicBezTo>
                  <a:cubicBezTo>
                    <a:pt x="-20063" y="239111"/>
                    <a:pt x="23227" y="211769"/>
                    <a:pt x="0" y="72098"/>
                  </a:cubicBezTo>
                  <a:close/>
                </a:path>
              </a:pathLst>
            </a:custGeom>
            <a:ln>
              <a:extLst>
                <a:ext uri="{C807C97D-BFC1-408E-A445-0C87EB9F89A2}">
                  <ask:lineSketchStyleProps xmlns:ask="http://schemas.microsoft.com/office/drawing/2018/sketchyshapes" xmlns="" sd="3444377824">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defRPr/>
              </a:pPr>
              <a:endParaRPr lang="en-US" sz="2400" kern="0">
                <a:solidFill>
                  <a:prstClr val="white"/>
                </a:solidFill>
                <a:latin typeface="Calibri" panose="020F0502020204030204" pitchFamily="34" charset="0"/>
                <a:ea typeface="宋体" pitchFamily="2" charset="-122"/>
                <a:cs typeface="Calibri" panose="020F0502020204030204" pitchFamily="34" charset="0"/>
              </a:endParaRPr>
            </a:p>
          </p:txBody>
        </p:sp>
        <p:sp>
          <p:nvSpPr>
            <p:cNvPr id="15" name="Rectangle 14">
              <a:extLst>
                <a:ext uri="{FF2B5EF4-FFF2-40B4-BE49-F238E27FC236}">
                  <a16:creationId xmlns:a16="http://schemas.microsoft.com/office/drawing/2014/main" id="{1C503969-80C5-40C6-97A6-B4A86E419B2A}"/>
                </a:ext>
              </a:extLst>
            </p:cNvPr>
            <p:cNvSpPr/>
            <p:nvPr/>
          </p:nvSpPr>
          <p:spPr>
            <a:xfrm>
              <a:off x="1079860" y="219606"/>
              <a:ext cx="2880723" cy="393353"/>
            </a:xfrm>
            <a:prstGeom prst="rect">
              <a:avLst/>
            </a:prstGeom>
          </p:spPr>
          <p:txBody>
            <a:bodyPr wrap="square">
              <a:spAutoFit/>
            </a:bodyPr>
            <a:lstStyle/>
            <a:p>
              <a:pPr algn="ctr" defTabSz="1219170" fontAlgn="base">
                <a:spcBef>
                  <a:spcPct val="0"/>
                </a:spcBef>
                <a:spcAft>
                  <a:spcPct val="0"/>
                </a:spcAft>
                <a:defRPr/>
              </a:pPr>
              <a:r>
                <a:rPr lang="en-US" sz="3200" b="0" i="0" dirty="0">
                  <a:solidFill>
                    <a:srgbClr val="002060"/>
                  </a:solidFill>
                  <a:effectLst/>
                  <a:latin typeface="+mj-lt"/>
                </a:rPr>
                <a:t>1. </a:t>
              </a:r>
              <a:r>
                <a:rPr lang="en-US" sz="3200" b="0" i="0" dirty="0" err="1">
                  <a:solidFill>
                    <a:srgbClr val="002060"/>
                  </a:solidFill>
                  <a:effectLst/>
                  <a:latin typeface="+mj-lt"/>
                </a:rPr>
                <a:t>Kể</a:t>
              </a:r>
              <a:r>
                <a:rPr lang="en-US" sz="3200" b="0" i="0" dirty="0">
                  <a:solidFill>
                    <a:srgbClr val="002060"/>
                  </a:solidFill>
                  <a:effectLst/>
                  <a:latin typeface="+mj-lt"/>
                </a:rPr>
                <a:t> </a:t>
              </a:r>
              <a:r>
                <a:rPr lang="en-US" sz="3200" b="0" i="0" dirty="0" err="1">
                  <a:solidFill>
                    <a:srgbClr val="002060"/>
                  </a:solidFill>
                  <a:effectLst/>
                  <a:latin typeface="+mj-lt"/>
                </a:rPr>
                <a:t>về</a:t>
              </a:r>
              <a:r>
                <a:rPr lang="en-US" sz="3200" b="0" i="0" dirty="0">
                  <a:solidFill>
                    <a:srgbClr val="002060"/>
                  </a:solidFill>
                  <a:effectLst/>
                  <a:latin typeface="+mj-lt"/>
                </a:rPr>
                <a:t> </a:t>
              </a:r>
              <a:r>
                <a:rPr lang="en-US" sz="3200" b="0" i="0" dirty="0" err="1">
                  <a:solidFill>
                    <a:srgbClr val="002060"/>
                  </a:solidFill>
                  <a:effectLst/>
                  <a:latin typeface="+mj-lt"/>
                </a:rPr>
                <a:t>một</a:t>
              </a:r>
              <a:r>
                <a:rPr lang="en-US" sz="3200" b="0" i="0" dirty="0">
                  <a:solidFill>
                    <a:srgbClr val="002060"/>
                  </a:solidFill>
                  <a:effectLst/>
                  <a:latin typeface="+mj-lt"/>
                </a:rPr>
                <a:t> </a:t>
              </a:r>
              <a:r>
                <a:rPr lang="en-US" sz="3200" b="0" i="0" dirty="0" err="1">
                  <a:solidFill>
                    <a:srgbClr val="002060"/>
                  </a:solidFill>
                  <a:effectLst/>
                  <a:latin typeface="+mj-lt"/>
                </a:rPr>
                <a:t>việc</a:t>
              </a:r>
              <a:r>
                <a:rPr lang="en-US" sz="3200" b="0" i="0" dirty="0">
                  <a:solidFill>
                    <a:srgbClr val="002060"/>
                  </a:solidFill>
                  <a:effectLst/>
                  <a:latin typeface="+mj-lt"/>
                </a:rPr>
                <a:t> </a:t>
              </a:r>
              <a:r>
                <a:rPr lang="en-US" sz="3200" b="0" i="0" dirty="0" err="1">
                  <a:solidFill>
                    <a:srgbClr val="002060"/>
                  </a:solidFill>
                  <a:effectLst/>
                  <a:latin typeface="+mj-lt"/>
                </a:rPr>
                <a:t>em</a:t>
              </a:r>
              <a:r>
                <a:rPr lang="en-US" sz="3200" b="0" i="0" dirty="0">
                  <a:solidFill>
                    <a:srgbClr val="002060"/>
                  </a:solidFill>
                  <a:effectLst/>
                  <a:latin typeface="+mj-lt"/>
                </a:rPr>
                <a:t> </a:t>
              </a:r>
              <a:r>
                <a:rPr lang="en-US" sz="3200" b="0" i="0" dirty="0" err="1">
                  <a:solidFill>
                    <a:srgbClr val="002060"/>
                  </a:solidFill>
                  <a:effectLst/>
                  <a:latin typeface="+mj-lt"/>
                </a:rPr>
                <a:t>từng</a:t>
              </a:r>
              <a:r>
                <a:rPr lang="en-US" sz="3200" b="0" i="0" dirty="0">
                  <a:solidFill>
                    <a:srgbClr val="002060"/>
                  </a:solidFill>
                  <a:effectLst/>
                  <a:latin typeface="+mj-lt"/>
                </a:rPr>
                <a:t> </a:t>
              </a:r>
              <a:r>
                <a:rPr lang="en-US" sz="3200" b="0" i="0" dirty="0" err="1">
                  <a:solidFill>
                    <a:srgbClr val="002060"/>
                  </a:solidFill>
                  <a:effectLst/>
                  <a:latin typeface="+mj-lt"/>
                </a:rPr>
                <a:t>làm</a:t>
              </a:r>
              <a:r>
                <a:rPr lang="en-US" sz="3200" b="0" i="0" dirty="0">
                  <a:solidFill>
                    <a:srgbClr val="002060"/>
                  </a:solidFill>
                  <a:effectLst/>
                  <a:latin typeface="+mj-lt"/>
                </a:rPr>
                <a:t> ở </a:t>
              </a:r>
              <a:r>
                <a:rPr lang="en-US" sz="3200" b="0" i="0" dirty="0" err="1">
                  <a:solidFill>
                    <a:srgbClr val="002060"/>
                  </a:solidFill>
                  <a:effectLst/>
                  <a:latin typeface="+mj-lt"/>
                </a:rPr>
                <a:t>nhà</a:t>
              </a:r>
              <a:endParaRPr lang="en-US" sz="3200" b="1" dirty="0">
                <a:solidFill>
                  <a:srgbClr val="002060"/>
                </a:solidFill>
                <a:latin typeface="+mj-lt"/>
                <a:ea typeface="宋体" pitchFamily="2" charset="-122"/>
                <a:cs typeface="Calibri" panose="020F0502020204030204" pitchFamily="34" charset="0"/>
                <a:sym typeface="Arial"/>
              </a:endParaRPr>
            </a:p>
          </p:txBody>
        </p:sp>
      </p:grpSp>
      <p:grpSp>
        <p:nvGrpSpPr>
          <p:cNvPr id="16" name="Group 15">
            <a:extLst>
              <a:ext uri="{FF2B5EF4-FFF2-40B4-BE49-F238E27FC236}">
                <a16:creationId xmlns:a16="http://schemas.microsoft.com/office/drawing/2014/main" id="{6B78D737-50EA-48B7-BF19-9A9FBE61627B}"/>
              </a:ext>
            </a:extLst>
          </p:cNvPr>
          <p:cNvGrpSpPr/>
          <p:nvPr/>
        </p:nvGrpSpPr>
        <p:grpSpPr>
          <a:xfrm>
            <a:off x="3867149" y="5368571"/>
            <a:ext cx="7724775" cy="643093"/>
            <a:chOff x="1079860" y="206467"/>
            <a:chExt cx="2880723" cy="432581"/>
          </a:xfrm>
        </p:grpSpPr>
        <p:sp>
          <p:nvSpPr>
            <p:cNvPr id="17" name="Rectangle: Rounded Corners 43">
              <a:extLst>
                <a:ext uri="{FF2B5EF4-FFF2-40B4-BE49-F238E27FC236}">
                  <a16:creationId xmlns:a16="http://schemas.microsoft.com/office/drawing/2014/main" id="{04749D19-00C0-4B15-BD6A-53D1ABA9A963}"/>
                </a:ext>
              </a:extLst>
            </p:cNvPr>
            <p:cNvSpPr/>
            <p:nvPr/>
          </p:nvSpPr>
          <p:spPr>
            <a:xfrm>
              <a:off x="1106327" y="206467"/>
              <a:ext cx="2827790" cy="432581"/>
            </a:xfrm>
            <a:custGeom>
              <a:avLst/>
              <a:gdLst>
                <a:gd name="connsiteX0" fmla="*/ 0 w 2827790"/>
                <a:gd name="connsiteY0" fmla="*/ 72098 h 432581"/>
                <a:gd name="connsiteX1" fmla="*/ 72098 w 2827790"/>
                <a:gd name="connsiteY1" fmla="*/ 0 h 432581"/>
                <a:gd name="connsiteX2" fmla="*/ 635653 w 2827790"/>
                <a:gd name="connsiteY2" fmla="*/ 0 h 432581"/>
                <a:gd name="connsiteX3" fmla="*/ 1118700 w 2827790"/>
                <a:gd name="connsiteY3" fmla="*/ 0 h 432581"/>
                <a:gd name="connsiteX4" fmla="*/ 1601747 w 2827790"/>
                <a:gd name="connsiteY4" fmla="*/ 0 h 432581"/>
                <a:gd name="connsiteX5" fmla="*/ 2138465 w 2827790"/>
                <a:gd name="connsiteY5" fmla="*/ 0 h 432581"/>
                <a:gd name="connsiteX6" fmla="*/ 2755692 w 2827790"/>
                <a:gd name="connsiteY6" fmla="*/ 0 h 432581"/>
                <a:gd name="connsiteX7" fmla="*/ 2827790 w 2827790"/>
                <a:gd name="connsiteY7" fmla="*/ 72098 h 432581"/>
                <a:gd name="connsiteX8" fmla="*/ 2827790 w 2827790"/>
                <a:gd name="connsiteY8" fmla="*/ 360483 h 432581"/>
                <a:gd name="connsiteX9" fmla="*/ 2755692 w 2827790"/>
                <a:gd name="connsiteY9" fmla="*/ 432581 h 432581"/>
                <a:gd name="connsiteX10" fmla="*/ 2245809 w 2827790"/>
                <a:gd name="connsiteY10" fmla="*/ 432581 h 432581"/>
                <a:gd name="connsiteX11" fmla="*/ 1709090 w 2827790"/>
                <a:gd name="connsiteY11" fmla="*/ 432581 h 432581"/>
                <a:gd name="connsiteX12" fmla="*/ 1199207 w 2827790"/>
                <a:gd name="connsiteY12" fmla="*/ 432581 h 432581"/>
                <a:gd name="connsiteX13" fmla="*/ 716161 w 2827790"/>
                <a:gd name="connsiteY13" fmla="*/ 432581 h 432581"/>
                <a:gd name="connsiteX14" fmla="*/ 72098 w 2827790"/>
                <a:gd name="connsiteY14" fmla="*/ 432581 h 432581"/>
                <a:gd name="connsiteX15" fmla="*/ 0 w 2827790"/>
                <a:gd name="connsiteY15" fmla="*/ 360483 h 432581"/>
                <a:gd name="connsiteX16" fmla="*/ 0 w 2827790"/>
                <a:gd name="connsiteY16" fmla="*/ 72098 h 432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27790" h="432581" fill="none" extrusionOk="0">
                  <a:moveTo>
                    <a:pt x="0" y="72098"/>
                  </a:moveTo>
                  <a:cubicBezTo>
                    <a:pt x="1001" y="25215"/>
                    <a:pt x="34345" y="4891"/>
                    <a:pt x="72098" y="0"/>
                  </a:cubicBezTo>
                  <a:cubicBezTo>
                    <a:pt x="229340" y="-51516"/>
                    <a:pt x="419749" y="29485"/>
                    <a:pt x="635653" y="0"/>
                  </a:cubicBezTo>
                  <a:cubicBezTo>
                    <a:pt x="851558" y="-29485"/>
                    <a:pt x="978709" y="27118"/>
                    <a:pt x="1118700" y="0"/>
                  </a:cubicBezTo>
                  <a:cubicBezTo>
                    <a:pt x="1258691" y="-27118"/>
                    <a:pt x="1420170" y="14335"/>
                    <a:pt x="1601747" y="0"/>
                  </a:cubicBezTo>
                  <a:cubicBezTo>
                    <a:pt x="1783324" y="-14335"/>
                    <a:pt x="1952381" y="48729"/>
                    <a:pt x="2138465" y="0"/>
                  </a:cubicBezTo>
                  <a:cubicBezTo>
                    <a:pt x="2324549" y="-48729"/>
                    <a:pt x="2522957" y="32208"/>
                    <a:pt x="2755692" y="0"/>
                  </a:cubicBezTo>
                  <a:cubicBezTo>
                    <a:pt x="2792909" y="1288"/>
                    <a:pt x="2834995" y="27631"/>
                    <a:pt x="2827790" y="72098"/>
                  </a:cubicBezTo>
                  <a:cubicBezTo>
                    <a:pt x="2860237" y="179020"/>
                    <a:pt x="2816481" y="240392"/>
                    <a:pt x="2827790" y="360483"/>
                  </a:cubicBezTo>
                  <a:cubicBezTo>
                    <a:pt x="2826533" y="402355"/>
                    <a:pt x="2801843" y="439445"/>
                    <a:pt x="2755692" y="432581"/>
                  </a:cubicBezTo>
                  <a:cubicBezTo>
                    <a:pt x="2591990" y="455432"/>
                    <a:pt x="2398484" y="422711"/>
                    <a:pt x="2245809" y="432581"/>
                  </a:cubicBezTo>
                  <a:cubicBezTo>
                    <a:pt x="2093134" y="442451"/>
                    <a:pt x="1855517" y="416456"/>
                    <a:pt x="1709090" y="432581"/>
                  </a:cubicBezTo>
                  <a:cubicBezTo>
                    <a:pt x="1562663" y="448706"/>
                    <a:pt x="1370978" y="384086"/>
                    <a:pt x="1199207" y="432581"/>
                  </a:cubicBezTo>
                  <a:cubicBezTo>
                    <a:pt x="1027436" y="481076"/>
                    <a:pt x="897717" y="416537"/>
                    <a:pt x="716161" y="432581"/>
                  </a:cubicBezTo>
                  <a:cubicBezTo>
                    <a:pt x="534605" y="448625"/>
                    <a:pt x="318805" y="402407"/>
                    <a:pt x="72098" y="432581"/>
                  </a:cubicBezTo>
                  <a:cubicBezTo>
                    <a:pt x="28200" y="424964"/>
                    <a:pt x="7023" y="404653"/>
                    <a:pt x="0" y="360483"/>
                  </a:cubicBezTo>
                  <a:cubicBezTo>
                    <a:pt x="-14659" y="233349"/>
                    <a:pt x="21818" y="208548"/>
                    <a:pt x="0" y="72098"/>
                  </a:cubicBezTo>
                  <a:close/>
                </a:path>
                <a:path w="2827790" h="432581" stroke="0" extrusionOk="0">
                  <a:moveTo>
                    <a:pt x="0" y="72098"/>
                  </a:moveTo>
                  <a:cubicBezTo>
                    <a:pt x="-8013" y="29912"/>
                    <a:pt x="38893" y="5035"/>
                    <a:pt x="72098" y="0"/>
                  </a:cubicBezTo>
                  <a:cubicBezTo>
                    <a:pt x="286748" y="-20249"/>
                    <a:pt x="372321" y="44445"/>
                    <a:pt x="635653" y="0"/>
                  </a:cubicBezTo>
                  <a:cubicBezTo>
                    <a:pt x="898986" y="-44445"/>
                    <a:pt x="1061610" y="30941"/>
                    <a:pt x="1199207" y="0"/>
                  </a:cubicBezTo>
                  <a:cubicBezTo>
                    <a:pt x="1336804" y="-30941"/>
                    <a:pt x="1538963" y="51190"/>
                    <a:pt x="1762762" y="0"/>
                  </a:cubicBezTo>
                  <a:cubicBezTo>
                    <a:pt x="1986561" y="-51190"/>
                    <a:pt x="2397808" y="31337"/>
                    <a:pt x="2755692" y="0"/>
                  </a:cubicBezTo>
                  <a:cubicBezTo>
                    <a:pt x="2783903" y="-2755"/>
                    <a:pt x="2833834" y="30682"/>
                    <a:pt x="2827790" y="72098"/>
                  </a:cubicBezTo>
                  <a:cubicBezTo>
                    <a:pt x="2831393" y="140277"/>
                    <a:pt x="2794730" y="282470"/>
                    <a:pt x="2827790" y="360483"/>
                  </a:cubicBezTo>
                  <a:cubicBezTo>
                    <a:pt x="2830389" y="404694"/>
                    <a:pt x="2792864" y="422924"/>
                    <a:pt x="2755692" y="432581"/>
                  </a:cubicBezTo>
                  <a:cubicBezTo>
                    <a:pt x="2601571" y="472590"/>
                    <a:pt x="2351431" y="390222"/>
                    <a:pt x="2245809" y="432581"/>
                  </a:cubicBezTo>
                  <a:cubicBezTo>
                    <a:pt x="2140187" y="474940"/>
                    <a:pt x="1943293" y="414455"/>
                    <a:pt x="1789598" y="432581"/>
                  </a:cubicBezTo>
                  <a:cubicBezTo>
                    <a:pt x="1635903" y="450707"/>
                    <a:pt x="1357966" y="393016"/>
                    <a:pt x="1226043" y="432581"/>
                  </a:cubicBezTo>
                  <a:cubicBezTo>
                    <a:pt x="1094120" y="472146"/>
                    <a:pt x="893879" y="375318"/>
                    <a:pt x="742996" y="432581"/>
                  </a:cubicBezTo>
                  <a:cubicBezTo>
                    <a:pt x="592113" y="489844"/>
                    <a:pt x="359594" y="419002"/>
                    <a:pt x="72098" y="432581"/>
                  </a:cubicBezTo>
                  <a:cubicBezTo>
                    <a:pt x="36563" y="438401"/>
                    <a:pt x="1583" y="399949"/>
                    <a:pt x="0" y="360483"/>
                  </a:cubicBezTo>
                  <a:cubicBezTo>
                    <a:pt x="-20063" y="239111"/>
                    <a:pt x="23227" y="211769"/>
                    <a:pt x="0" y="72098"/>
                  </a:cubicBezTo>
                  <a:close/>
                </a:path>
              </a:pathLst>
            </a:custGeom>
            <a:ln>
              <a:extLst>
                <a:ext uri="{C807C97D-BFC1-408E-A445-0C87EB9F89A2}">
                  <ask:lineSketchStyleProps xmlns:ask="http://schemas.microsoft.com/office/drawing/2018/sketchyshapes" xmlns="" sd="3444377824">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defRPr/>
              </a:pPr>
              <a:endParaRPr lang="en-US" sz="2400" kern="0">
                <a:solidFill>
                  <a:prstClr val="white"/>
                </a:solidFill>
                <a:latin typeface="Calibri" panose="020F0502020204030204" pitchFamily="34" charset="0"/>
                <a:ea typeface="宋体" pitchFamily="2" charset="-122"/>
                <a:cs typeface="Calibri" panose="020F0502020204030204" pitchFamily="34" charset="0"/>
              </a:endParaRPr>
            </a:p>
          </p:txBody>
        </p:sp>
        <p:sp>
          <p:nvSpPr>
            <p:cNvPr id="18" name="Rectangle 17">
              <a:extLst>
                <a:ext uri="{FF2B5EF4-FFF2-40B4-BE49-F238E27FC236}">
                  <a16:creationId xmlns:a16="http://schemas.microsoft.com/office/drawing/2014/main" id="{D43E6B16-B2D6-44AE-A98A-FD0995C1CA32}"/>
                </a:ext>
              </a:extLst>
            </p:cNvPr>
            <p:cNvSpPr/>
            <p:nvPr/>
          </p:nvSpPr>
          <p:spPr>
            <a:xfrm>
              <a:off x="1079860" y="219606"/>
              <a:ext cx="2880723" cy="393353"/>
            </a:xfrm>
            <a:prstGeom prst="rect">
              <a:avLst/>
            </a:prstGeom>
          </p:spPr>
          <p:txBody>
            <a:bodyPr wrap="square">
              <a:spAutoFit/>
            </a:bodyPr>
            <a:lstStyle/>
            <a:p>
              <a:pPr algn="ctr" defTabSz="1219170" fontAlgn="base">
                <a:spcBef>
                  <a:spcPct val="0"/>
                </a:spcBef>
                <a:spcAft>
                  <a:spcPct val="0"/>
                </a:spcAft>
                <a:defRPr/>
              </a:pPr>
              <a:r>
                <a:rPr lang="en-US" sz="3200" b="0" i="0" dirty="0">
                  <a:solidFill>
                    <a:srgbClr val="002060"/>
                  </a:solidFill>
                  <a:effectLst/>
                  <a:latin typeface="+mj-lt"/>
                </a:rPr>
                <a:t>2. </a:t>
              </a:r>
              <a:r>
                <a:rPr lang="en-US" sz="3200" b="0" i="0" dirty="0" err="1">
                  <a:solidFill>
                    <a:srgbClr val="002060"/>
                  </a:solidFill>
                  <a:effectLst/>
                  <a:latin typeface="+mj-lt"/>
                </a:rPr>
                <a:t>Kể</a:t>
              </a:r>
              <a:r>
                <a:rPr lang="en-US" sz="3200" b="0" i="0" dirty="0">
                  <a:solidFill>
                    <a:srgbClr val="002060"/>
                  </a:solidFill>
                  <a:effectLst/>
                  <a:latin typeface="+mj-lt"/>
                </a:rPr>
                <a:t> </a:t>
              </a:r>
              <a:r>
                <a:rPr lang="en-US" sz="3200" b="0" i="0" dirty="0" err="1">
                  <a:solidFill>
                    <a:srgbClr val="002060"/>
                  </a:solidFill>
                  <a:effectLst/>
                  <a:latin typeface="+mj-lt"/>
                </a:rPr>
                <a:t>một</a:t>
              </a:r>
              <a:r>
                <a:rPr lang="en-US" sz="3200" b="0" i="0" dirty="0">
                  <a:solidFill>
                    <a:srgbClr val="002060"/>
                  </a:solidFill>
                  <a:effectLst/>
                  <a:latin typeface="+mj-lt"/>
                </a:rPr>
                <a:t> </a:t>
              </a:r>
              <a:r>
                <a:rPr lang="en-US" sz="3200" b="0" i="0" dirty="0" err="1">
                  <a:solidFill>
                    <a:srgbClr val="002060"/>
                  </a:solidFill>
                  <a:effectLst/>
                  <a:latin typeface="+mj-lt"/>
                </a:rPr>
                <a:t>việc</a:t>
              </a:r>
              <a:r>
                <a:rPr lang="en-US" sz="3200" b="0" i="0" dirty="0">
                  <a:solidFill>
                    <a:srgbClr val="002060"/>
                  </a:solidFill>
                  <a:effectLst/>
                  <a:latin typeface="+mj-lt"/>
                </a:rPr>
                <a:t> </a:t>
              </a:r>
              <a:r>
                <a:rPr lang="en-US" sz="3200" b="0" i="0" dirty="0" err="1">
                  <a:solidFill>
                    <a:srgbClr val="002060"/>
                  </a:solidFill>
                  <a:effectLst/>
                  <a:latin typeface="+mj-lt"/>
                </a:rPr>
                <a:t>theo</a:t>
              </a:r>
              <a:r>
                <a:rPr lang="en-US" sz="3200" b="0" i="0" dirty="0">
                  <a:solidFill>
                    <a:srgbClr val="002060"/>
                  </a:solidFill>
                  <a:effectLst/>
                  <a:latin typeface="+mj-lt"/>
                </a:rPr>
                <a:t> </a:t>
              </a:r>
              <a:r>
                <a:rPr lang="en-US" sz="3200" b="0" i="0" dirty="0" err="1">
                  <a:solidFill>
                    <a:srgbClr val="002060"/>
                  </a:solidFill>
                  <a:effectLst/>
                  <a:latin typeface="+mj-lt"/>
                </a:rPr>
                <a:t>tưởng</a:t>
              </a:r>
              <a:r>
                <a:rPr lang="en-US" sz="3200" b="0" i="0" dirty="0">
                  <a:solidFill>
                    <a:srgbClr val="002060"/>
                  </a:solidFill>
                  <a:effectLst/>
                  <a:latin typeface="+mj-lt"/>
                </a:rPr>
                <a:t> </a:t>
              </a:r>
              <a:r>
                <a:rPr lang="en-US" sz="3200" b="0" i="0" dirty="0" err="1">
                  <a:solidFill>
                    <a:srgbClr val="002060"/>
                  </a:solidFill>
                  <a:effectLst/>
                  <a:latin typeface="+mj-lt"/>
                </a:rPr>
                <a:t>tượng</a:t>
              </a:r>
              <a:r>
                <a:rPr lang="en-US" sz="3200" b="0" i="0" dirty="0">
                  <a:solidFill>
                    <a:srgbClr val="002060"/>
                  </a:solidFill>
                  <a:effectLst/>
                  <a:latin typeface="+mj-lt"/>
                </a:rPr>
                <a:t> </a:t>
              </a:r>
              <a:r>
                <a:rPr lang="en-US" sz="3200" b="0" i="0" dirty="0" err="1">
                  <a:solidFill>
                    <a:srgbClr val="002060"/>
                  </a:solidFill>
                  <a:effectLst/>
                  <a:latin typeface="+mj-lt"/>
                </a:rPr>
                <a:t>của</a:t>
              </a:r>
              <a:r>
                <a:rPr lang="en-US" sz="3200" b="0" i="0" dirty="0">
                  <a:solidFill>
                    <a:srgbClr val="002060"/>
                  </a:solidFill>
                  <a:effectLst/>
                  <a:latin typeface="+mj-lt"/>
                </a:rPr>
                <a:t> </a:t>
              </a:r>
              <a:r>
                <a:rPr lang="en-US" sz="3200" b="0" i="0" dirty="0" err="1">
                  <a:solidFill>
                    <a:srgbClr val="002060"/>
                  </a:solidFill>
                  <a:effectLst/>
                  <a:latin typeface="+mj-lt"/>
                </a:rPr>
                <a:t>em</a:t>
              </a:r>
              <a:endParaRPr lang="en-US" sz="3200" b="1" dirty="0">
                <a:solidFill>
                  <a:srgbClr val="002060"/>
                </a:solidFill>
                <a:latin typeface="+mj-lt"/>
                <a:ea typeface="宋体" pitchFamily="2" charset="-122"/>
                <a:cs typeface="Calibri" panose="020F0502020204030204" pitchFamily="34" charset="0"/>
                <a:sym typeface="Arial"/>
              </a:endParaRPr>
            </a:p>
          </p:txBody>
        </p:sp>
      </p:grpSp>
    </p:spTree>
    <p:extLst>
      <p:ext uri="{BB962C8B-B14F-4D97-AF65-F5344CB8AC3E}">
        <p14:creationId xmlns:p14="http://schemas.microsoft.com/office/powerpoint/2010/main" val="221068447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fade">
                                      <p:cBhvr>
                                        <p:cTn id="7" dur="500"/>
                                        <p:tgtEl>
                                          <p:spTgt spid="52"/>
                                        </p:tgtEl>
                                      </p:cBhvr>
                                    </p:animEffect>
                                    <p:anim calcmode="lin" valueType="num">
                                      <p:cBhvr>
                                        <p:cTn id="8" dur="500" fill="hold"/>
                                        <p:tgtEl>
                                          <p:spTgt spid="52"/>
                                        </p:tgtEl>
                                        <p:attrNameLst>
                                          <p:attrName>ppt_x</p:attrName>
                                        </p:attrNameLst>
                                      </p:cBhvr>
                                      <p:tavLst>
                                        <p:tav tm="0">
                                          <p:val>
                                            <p:strVal val="#ppt_x"/>
                                          </p:val>
                                        </p:tav>
                                        <p:tav tm="100000">
                                          <p:val>
                                            <p:strVal val="#ppt_x"/>
                                          </p:val>
                                        </p:tav>
                                      </p:tavLst>
                                    </p:anim>
                                    <p:anim calcmode="lin" valueType="num">
                                      <p:cBhvr>
                                        <p:cTn id="9" dur="500" fill="hold"/>
                                        <p:tgtEl>
                                          <p:spTgt spid="52"/>
                                        </p:tgtEl>
                                        <p:attrNameLst>
                                          <p:attrName>ppt_y</p:attrName>
                                        </p:attrNameLst>
                                      </p:cBhvr>
                                      <p:tavLst>
                                        <p:tav tm="0">
                                          <p:val>
                                            <p:strVal val="#ppt_y-.1"/>
                                          </p:val>
                                        </p:tav>
                                        <p:tav tm="100000">
                                          <p:val>
                                            <p:strVal val="#ppt_y"/>
                                          </p:val>
                                        </p:tav>
                                      </p:tavLst>
                                    </p:anim>
                                  </p:childTnLst>
                                </p:cTn>
                              </p:par>
                              <p:par>
                                <p:cTn id="10" presetID="2" presetClass="entr" presetSubtype="8" fill="hold" nodeType="withEffect">
                                  <p:stCondLst>
                                    <p:cond delay="25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0-#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childTnLst>
                          </p:cTn>
                        </p:par>
                        <p:par>
                          <p:cTn id="14" fill="hold">
                            <p:stCondLst>
                              <p:cond delay="750"/>
                            </p:stCondLst>
                            <p:childTnLst>
                              <p:par>
                                <p:cTn id="15" presetID="53" presetClass="entr" presetSubtype="16"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ppt_x"/>
                                          </p:val>
                                        </p:tav>
                                        <p:tav tm="100000">
                                          <p:val>
                                            <p:strVal val="#ppt_x"/>
                                          </p:val>
                                        </p:tav>
                                      </p:tavLst>
                                    </p:anim>
                                    <p:anim calcmode="lin" valueType="num">
                                      <p:cBhvr additive="base">
                                        <p:cTn id="25"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90D2DB80-308D-4955-A5D5-AF6F2694A1DD}"/>
              </a:ext>
            </a:extLst>
          </p:cNvPr>
          <p:cNvSpPr/>
          <p:nvPr/>
        </p:nvSpPr>
        <p:spPr bwMode="auto">
          <a:xfrm>
            <a:off x="1625718" y="506908"/>
            <a:ext cx="4063893" cy="790112"/>
          </a:xfrm>
          <a:prstGeom prst="round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21920" tIns="60960" rIns="121920" bIns="60960" numCol="1" rtlCol="0" anchor="t"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itchFamily="34" charset="0"/>
              <a:ea typeface="宋体" pitchFamily="2" charset="-122"/>
              <a:cs typeface="+mn-cs"/>
            </a:endParaRPr>
          </a:p>
        </p:txBody>
      </p:sp>
      <p:pic>
        <p:nvPicPr>
          <p:cNvPr id="3" name="Picture 2">
            <a:extLst>
              <a:ext uri="{FF2B5EF4-FFF2-40B4-BE49-F238E27FC236}">
                <a16:creationId xmlns:a16="http://schemas.microsoft.com/office/drawing/2014/main" id="{FBEE81D6-308A-4E6C-8AC4-FAB7B54B9653}"/>
              </a:ext>
            </a:extLst>
          </p:cNvPr>
          <p:cNvPicPr>
            <a:picLocks noChangeAspect="1"/>
          </p:cNvPicPr>
          <p:nvPr/>
        </p:nvPicPr>
        <p:blipFill>
          <a:blip r:embed="rId2"/>
          <a:stretch>
            <a:fillRect/>
          </a:stretch>
        </p:blipFill>
        <p:spPr>
          <a:xfrm>
            <a:off x="3976156" y="-106212"/>
            <a:ext cx="4139543" cy="1072989"/>
          </a:xfrm>
          <a:prstGeom prst="rect">
            <a:avLst/>
          </a:prstGeom>
        </p:spPr>
      </p:pic>
      <p:pic>
        <p:nvPicPr>
          <p:cNvPr id="11" name="Picture 10">
            <a:extLst>
              <a:ext uri="{FF2B5EF4-FFF2-40B4-BE49-F238E27FC236}">
                <a16:creationId xmlns:a16="http://schemas.microsoft.com/office/drawing/2014/main" id="{38FC4B5B-6D78-43D0-ABCF-0E0470047E1E}"/>
              </a:ext>
            </a:extLst>
          </p:cNvPr>
          <p:cNvPicPr>
            <a:picLocks noChangeAspect="1"/>
          </p:cNvPicPr>
          <p:nvPr/>
        </p:nvPicPr>
        <p:blipFill>
          <a:blip r:embed="rId3"/>
          <a:stretch>
            <a:fillRect/>
          </a:stretch>
        </p:blipFill>
        <p:spPr>
          <a:xfrm>
            <a:off x="6905625" y="3867150"/>
            <a:ext cx="5286375" cy="2981325"/>
          </a:xfrm>
          <a:prstGeom prst="rect">
            <a:avLst/>
          </a:prstGeom>
        </p:spPr>
      </p:pic>
      <p:sp>
        <p:nvSpPr>
          <p:cNvPr id="12" name="TextBox 11">
            <a:extLst>
              <a:ext uri="{FF2B5EF4-FFF2-40B4-BE49-F238E27FC236}">
                <a16:creationId xmlns:a16="http://schemas.microsoft.com/office/drawing/2014/main" id="{13923824-EE25-4B0B-AAA1-07CE0104E086}"/>
              </a:ext>
            </a:extLst>
          </p:cNvPr>
          <p:cNvSpPr txBox="1"/>
          <p:nvPr/>
        </p:nvSpPr>
        <p:spPr>
          <a:xfrm>
            <a:off x="418716" y="1060407"/>
            <a:ext cx="11258934" cy="369331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Có lần, cô giáo ra cho chúng tôi một đề văn ở lớp: “Em đã làm gì để giúp đỡ mẹ?”</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Tôi loay hoay mất một lúc, rồi cầm bút và bắt đầu viết: “Em đã nhiều lần giúp đỡ mẹ. Em quét nhà và rửa bát đĩa. Đôi khi, em giặt khăn mùi soa”</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Đến đây, tôi bỗng thấy bí. Quả thật, ở nhà, mẹ thường làm mọi việc. Thỉnh thoảng, mẹ bận, định bảo tôi giúp việc này việc kia, nhưng thấy tôi đang học, mẹ lại thôi.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Tôi nhìn sang Liu-xi-a, thấy bạn ấy đang viết lia lịa. Thế là tôi bỗng nhớ có lần tôi giặt bít tất của mình, bèn viết thêm: “Em còn giặt bít tất”</a:t>
            </a:r>
          </a:p>
        </p:txBody>
      </p:sp>
      <p:grpSp>
        <p:nvGrpSpPr>
          <p:cNvPr id="6" name="Group 5">
            <a:extLst>
              <a:ext uri="{FF2B5EF4-FFF2-40B4-BE49-F238E27FC236}">
                <a16:creationId xmlns:a16="http://schemas.microsoft.com/office/drawing/2014/main" id="{F06C0851-6724-40B0-8FF1-2786F43735DA}"/>
              </a:ext>
            </a:extLst>
          </p:cNvPr>
          <p:cNvGrpSpPr/>
          <p:nvPr/>
        </p:nvGrpSpPr>
        <p:grpSpPr>
          <a:xfrm>
            <a:off x="0" y="0"/>
            <a:ext cx="3606017" cy="684000"/>
            <a:chOff x="3521613" y="0"/>
            <a:chExt cx="3606017" cy="684000"/>
          </a:xfrm>
        </p:grpSpPr>
        <p:grpSp>
          <p:nvGrpSpPr>
            <p:cNvPr id="7" name="Group 6">
              <a:extLst>
                <a:ext uri="{FF2B5EF4-FFF2-40B4-BE49-F238E27FC236}">
                  <a16:creationId xmlns:a16="http://schemas.microsoft.com/office/drawing/2014/main" id="{638E4D03-C4AF-406E-AC27-BD164C7E6462}"/>
                </a:ext>
              </a:extLst>
            </p:cNvPr>
            <p:cNvGrpSpPr/>
            <p:nvPr/>
          </p:nvGrpSpPr>
          <p:grpSpPr>
            <a:xfrm>
              <a:off x="3521613" y="0"/>
              <a:ext cx="3606017" cy="684000"/>
              <a:chOff x="3770142" y="1493446"/>
              <a:chExt cx="3606017" cy="684000"/>
            </a:xfrm>
          </p:grpSpPr>
          <p:sp>
            <p:nvSpPr>
              <p:cNvPr id="9" name="Flowchart: Alternate Process 8">
                <a:extLst>
                  <a:ext uri="{FF2B5EF4-FFF2-40B4-BE49-F238E27FC236}">
                    <a16:creationId xmlns:a16="http://schemas.microsoft.com/office/drawing/2014/main" id="{F23E8B8A-FE86-41A8-BE49-8F467DFF3A4A}"/>
                  </a:ext>
                </a:extLst>
              </p:cNvPr>
              <p:cNvSpPr/>
              <p:nvPr/>
            </p:nvSpPr>
            <p:spPr>
              <a:xfrm>
                <a:off x="3840481" y="1547446"/>
                <a:ext cx="3535678" cy="576000"/>
              </a:xfrm>
              <a:prstGeom prst="flowChartAlternateProcess">
                <a:avLst/>
              </a:prstGeom>
              <a:solidFill>
                <a:srgbClr val="FFFF99"/>
              </a:solidFill>
              <a:ln w="28575">
                <a:solidFill>
                  <a:srgbClr val="FC70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微软雅黑"/>
                  <a:cs typeface="+mn-cs"/>
                </a:endParaRPr>
              </a:p>
            </p:txBody>
          </p:sp>
          <p:pic>
            <p:nvPicPr>
              <p:cNvPr id="10" name="Picture 9">
                <a:extLst>
                  <a:ext uri="{FF2B5EF4-FFF2-40B4-BE49-F238E27FC236}">
                    <a16:creationId xmlns:a16="http://schemas.microsoft.com/office/drawing/2014/main" id="{C3FF752A-DC7A-48FE-8449-49F565B23BC5}"/>
                  </a:ext>
                </a:extLst>
              </p:cNvPr>
              <p:cNvPicPr>
                <a:picLocks noChangeAspect="1"/>
              </p:cNvPicPr>
              <p:nvPr/>
            </p:nvPicPr>
            <p:blipFill>
              <a:blip r:embed="rId4"/>
              <a:stretch>
                <a:fillRect/>
              </a:stretch>
            </p:blipFill>
            <p:spPr>
              <a:xfrm rot="16200000">
                <a:off x="3751426" y="1512162"/>
                <a:ext cx="684000" cy="646568"/>
              </a:xfrm>
              <a:prstGeom prst="rect">
                <a:avLst/>
              </a:prstGeom>
            </p:spPr>
          </p:pic>
        </p:grpSp>
        <p:sp>
          <p:nvSpPr>
            <p:cNvPr id="8" name="TextBox 7">
              <a:extLst>
                <a:ext uri="{FF2B5EF4-FFF2-40B4-BE49-F238E27FC236}">
                  <a16:creationId xmlns:a16="http://schemas.microsoft.com/office/drawing/2014/main" id="{41EF8B73-E03A-4DE4-A153-8892C6480B6E}"/>
                </a:ext>
              </a:extLst>
            </p:cNvPr>
            <p:cNvSpPr txBox="1"/>
            <p:nvPr/>
          </p:nvSpPr>
          <p:spPr>
            <a:xfrm>
              <a:off x="4257820" y="80390"/>
              <a:ext cx="2869809"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
                  <a:ea typeface="微软雅黑"/>
                  <a:cs typeface="+mn-cs"/>
                </a:rPr>
                <a:t>Cùng chia đoạn</a:t>
              </a:r>
            </a:p>
          </p:txBody>
        </p:sp>
      </p:grpSp>
      <p:grpSp>
        <p:nvGrpSpPr>
          <p:cNvPr id="13" name="Group 12">
            <a:extLst>
              <a:ext uri="{FF2B5EF4-FFF2-40B4-BE49-F238E27FC236}">
                <a16:creationId xmlns:a16="http://schemas.microsoft.com/office/drawing/2014/main" id="{253375A4-06A0-4C53-A77F-F28FE951DEA3}"/>
              </a:ext>
            </a:extLst>
          </p:cNvPr>
          <p:cNvGrpSpPr/>
          <p:nvPr/>
        </p:nvGrpSpPr>
        <p:grpSpPr>
          <a:xfrm>
            <a:off x="323283" y="953536"/>
            <a:ext cx="11449802" cy="1694415"/>
            <a:chOff x="961241" y="2446706"/>
            <a:chExt cx="2192401" cy="1459978"/>
          </a:xfrm>
        </p:grpSpPr>
        <p:sp>
          <p:nvSpPr>
            <p:cNvPr id="14" name="Rectangle 13">
              <a:extLst>
                <a:ext uri="{FF2B5EF4-FFF2-40B4-BE49-F238E27FC236}">
                  <a16:creationId xmlns:a16="http://schemas.microsoft.com/office/drawing/2014/main" id="{9DF37F28-E627-415D-916B-55EB7141D4CF}"/>
                </a:ext>
              </a:extLst>
            </p:cNvPr>
            <p:cNvSpPr/>
            <p:nvPr/>
          </p:nvSpPr>
          <p:spPr>
            <a:xfrm>
              <a:off x="984720" y="2607489"/>
              <a:ext cx="2168922" cy="1299195"/>
            </a:xfrm>
            <a:prstGeom prst="rect">
              <a:avLst/>
            </a:prstGeom>
            <a:noFill/>
            <a:ln w="28575">
              <a:solidFill>
                <a:srgbClr val="FF0000"/>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pPr algn="ctr" defTabSz="1219170"/>
              <a:endParaRPr lang="en-US" sz="2400">
                <a:solidFill>
                  <a:srgbClr val="000000"/>
                </a:solidFill>
                <a:latin typeface="Calibri"/>
              </a:endParaRPr>
            </a:p>
          </p:txBody>
        </p:sp>
        <p:sp>
          <p:nvSpPr>
            <p:cNvPr id="15" name="Oval 14">
              <a:extLst>
                <a:ext uri="{FF2B5EF4-FFF2-40B4-BE49-F238E27FC236}">
                  <a16:creationId xmlns:a16="http://schemas.microsoft.com/office/drawing/2014/main" id="{C9F8C1D3-4003-4D1D-AFD2-5CBEE85C192A}"/>
                </a:ext>
              </a:extLst>
            </p:cNvPr>
            <p:cNvSpPr/>
            <p:nvPr/>
          </p:nvSpPr>
          <p:spPr>
            <a:xfrm>
              <a:off x="961241" y="2446706"/>
              <a:ext cx="66274" cy="331266"/>
            </a:xfrm>
            <a:prstGeom prst="ellips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1219170"/>
              <a:r>
                <a:rPr lang="vi-VN" sz="3200" dirty="0">
                  <a:solidFill>
                    <a:srgbClr val="000000"/>
                  </a:solidFill>
                  <a:latin typeface="Arial" panose="020B0604020202020204" pitchFamily="34" charset="0"/>
                </a:rPr>
                <a:t>1</a:t>
              </a:r>
              <a:endParaRPr lang="en-US" sz="3200" dirty="0">
                <a:solidFill>
                  <a:srgbClr val="000000"/>
                </a:solidFill>
                <a:latin typeface="Calibri"/>
              </a:endParaRPr>
            </a:p>
          </p:txBody>
        </p:sp>
      </p:grpSp>
      <p:grpSp>
        <p:nvGrpSpPr>
          <p:cNvPr id="16" name="Group 15">
            <a:extLst>
              <a:ext uri="{FF2B5EF4-FFF2-40B4-BE49-F238E27FC236}">
                <a16:creationId xmlns:a16="http://schemas.microsoft.com/office/drawing/2014/main" id="{B0BA4C14-AEBA-43EA-AF32-421D7E1B11C4}"/>
              </a:ext>
            </a:extLst>
          </p:cNvPr>
          <p:cNvGrpSpPr/>
          <p:nvPr/>
        </p:nvGrpSpPr>
        <p:grpSpPr>
          <a:xfrm>
            <a:off x="227848" y="2581792"/>
            <a:ext cx="11449802" cy="2171933"/>
            <a:chOff x="961241" y="2446706"/>
            <a:chExt cx="2192401" cy="1871427"/>
          </a:xfrm>
        </p:grpSpPr>
        <p:sp>
          <p:nvSpPr>
            <p:cNvPr id="17" name="Rectangle 16">
              <a:extLst>
                <a:ext uri="{FF2B5EF4-FFF2-40B4-BE49-F238E27FC236}">
                  <a16:creationId xmlns:a16="http://schemas.microsoft.com/office/drawing/2014/main" id="{95C60766-352D-444C-8620-A8377E139E02}"/>
                </a:ext>
              </a:extLst>
            </p:cNvPr>
            <p:cNvSpPr/>
            <p:nvPr/>
          </p:nvSpPr>
          <p:spPr>
            <a:xfrm>
              <a:off x="984720" y="2607488"/>
              <a:ext cx="2168922" cy="1710645"/>
            </a:xfrm>
            <a:prstGeom prst="rect">
              <a:avLst/>
            </a:prstGeom>
            <a:noFill/>
            <a:ln w="28575">
              <a:solidFill>
                <a:srgbClr val="FF0000"/>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pPr algn="ctr" defTabSz="1219170"/>
              <a:endParaRPr lang="en-US" sz="2400">
                <a:solidFill>
                  <a:srgbClr val="000000"/>
                </a:solidFill>
                <a:latin typeface="Calibri"/>
              </a:endParaRPr>
            </a:p>
          </p:txBody>
        </p:sp>
        <p:sp>
          <p:nvSpPr>
            <p:cNvPr id="18" name="Oval 17">
              <a:extLst>
                <a:ext uri="{FF2B5EF4-FFF2-40B4-BE49-F238E27FC236}">
                  <a16:creationId xmlns:a16="http://schemas.microsoft.com/office/drawing/2014/main" id="{E20C0827-234C-43E1-96CC-4E19DAC06709}"/>
                </a:ext>
              </a:extLst>
            </p:cNvPr>
            <p:cNvSpPr/>
            <p:nvPr/>
          </p:nvSpPr>
          <p:spPr>
            <a:xfrm>
              <a:off x="961241" y="2446706"/>
              <a:ext cx="66274" cy="331266"/>
            </a:xfrm>
            <a:prstGeom prst="ellips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1219170"/>
              <a:r>
                <a:rPr lang="en-US" sz="3200" dirty="0">
                  <a:solidFill>
                    <a:srgbClr val="000000"/>
                  </a:solidFill>
                  <a:latin typeface="Arial" panose="020B0604020202020204" pitchFamily="34" charset="0"/>
                </a:rPr>
                <a:t>2</a:t>
              </a:r>
              <a:endParaRPr lang="en-US" sz="3200" dirty="0">
                <a:solidFill>
                  <a:srgbClr val="000000"/>
                </a:solidFill>
                <a:latin typeface="Calibri"/>
              </a:endParaRPr>
            </a:p>
          </p:txBody>
        </p:sp>
      </p:grpSp>
    </p:spTree>
    <p:extLst>
      <p:ext uri="{BB962C8B-B14F-4D97-AF65-F5344CB8AC3E}">
        <p14:creationId xmlns:p14="http://schemas.microsoft.com/office/powerpoint/2010/main" val="21547073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1000"/>
                                        <p:tgtEl>
                                          <p:spTgt spid="13"/>
                                        </p:tgtEl>
                                      </p:cBhvr>
                                    </p:animEffect>
                                    <p:anim calcmode="lin" valueType="num">
                                      <p:cBhvr>
                                        <p:cTn id="14" dur="1000" fill="hold"/>
                                        <p:tgtEl>
                                          <p:spTgt spid="13"/>
                                        </p:tgtEl>
                                        <p:attrNameLst>
                                          <p:attrName>ppt_x</p:attrName>
                                        </p:attrNameLst>
                                      </p:cBhvr>
                                      <p:tavLst>
                                        <p:tav tm="0">
                                          <p:val>
                                            <p:strVal val="#ppt_x"/>
                                          </p:val>
                                        </p:tav>
                                        <p:tav tm="100000">
                                          <p:val>
                                            <p:strVal val="#ppt_x"/>
                                          </p:val>
                                        </p:tav>
                                      </p:tavLst>
                                    </p:anim>
                                    <p:anim calcmode="lin" valueType="num">
                                      <p:cBhvr>
                                        <p:cTn id="1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1000"/>
                                        <p:tgtEl>
                                          <p:spTgt spid="16"/>
                                        </p:tgtEl>
                                      </p:cBhvr>
                                    </p:animEffect>
                                    <p:anim calcmode="lin" valueType="num">
                                      <p:cBhvr>
                                        <p:cTn id="21" dur="1000" fill="hold"/>
                                        <p:tgtEl>
                                          <p:spTgt spid="16"/>
                                        </p:tgtEl>
                                        <p:attrNameLst>
                                          <p:attrName>ppt_x</p:attrName>
                                        </p:attrNameLst>
                                      </p:cBhvr>
                                      <p:tavLst>
                                        <p:tav tm="0">
                                          <p:val>
                                            <p:strVal val="#ppt_x"/>
                                          </p:val>
                                        </p:tav>
                                        <p:tav tm="100000">
                                          <p:val>
                                            <p:strVal val="#ppt_x"/>
                                          </p:val>
                                        </p:tav>
                                      </p:tavLst>
                                    </p:anim>
                                    <p:anim calcmode="lin" valueType="num">
                                      <p:cBhvr>
                                        <p:cTn id="22"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90D2DB80-308D-4955-A5D5-AF6F2694A1DD}"/>
              </a:ext>
            </a:extLst>
          </p:cNvPr>
          <p:cNvSpPr/>
          <p:nvPr/>
        </p:nvSpPr>
        <p:spPr bwMode="auto">
          <a:xfrm>
            <a:off x="1625718" y="506908"/>
            <a:ext cx="4063893" cy="790112"/>
          </a:xfrm>
          <a:prstGeom prst="round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21920" tIns="60960" rIns="121920" bIns="60960" numCol="1" rtlCol="0" anchor="t"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itchFamily="34" charset="0"/>
              <a:ea typeface="宋体" pitchFamily="2" charset="-122"/>
              <a:cs typeface="+mn-cs"/>
            </a:endParaRPr>
          </a:p>
        </p:txBody>
      </p:sp>
      <p:sp>
        <p:nvSpPr>
          <p:cNvPr id="12" name="TextBox 11">
            <a:extLst>
              <a:ext uri="{FF2B5EF4-FFF2-40B4-BE49-F238E27FC236}">
                <a16:creationId xmlns:a16="http://schemas.microsoft.com/office/drawing/2014/main" id="{13923824-EE25-4B0B-AAA1-07CE0104E086}"/>
              </a:ext>
            </a:extLst>
          </p:cNvPr>
          <p:cNvSpPr txBox="1"/>
          <p:nvPr/>
        </p:nvSpPr>
        <p:spPr>
          <a:xfrm>
            <a:off x="295082" y="165057"/>
            <a:ext cx="11401617" cy="649408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Nhưng chẳng lẽ lại nộp một bài văn ngắn ngủn như thế này? Tôi nhìn xung quanh, mọi người vẫn viết. Lạ thật, các bạn viết gì mà nhiều thế? Tôi cố nghĩ, rồi viết tiếp: “Em giặt cả áo lót, áo sơ mi và quần.” Cuối cùng, tôi kết thúc bài văn của mình: “Em muốn giúp mẹ nhiều việc hơn, để mẹ đỡ vất vả”</a:t>
            </a: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Mấy hôm sau, sáng Chủ nhật, mẹ bảo tôi: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Cô-li-a này! Hôm nay con giặt áo sơ mi và quần áo lót đi nhé!</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Tôi tròn xoe mắt. Nhưng rồi tôi vui vẻ nhận lời, vì đó là việc làm mà tôi đã nói trong bài tập làm văn.</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(Theo Pi-vô-va-rô-ra)</a:t>
            </a:r>
          </a:p>
        </p:txBody>
      </p:sp>
      <p:pic>
        <p:nvPicPr>
          <p:cNvPr id="5" name="Picture 4">
            <a:extLst>
              <a:ext uri="{FF2B5EF4-FFF2-40B4-BE49-F238E27FC236}">
                <a16:creationId xmlns:a16="http://schemas.microsoft.com/office/drawing/2014/main" id="{7FA66246-3704-4567-B38E-00E00ADBB1B5}"/>
              </a:ext>
            </a:extLst>
          </p:cNvPr>
          <p:cNvPicPr>
            <a:picLocks noChangeAspect="1"/>
          </p:cNvPicPr>
          <p:nvPr/>
        </p:nvPicPr>
        <p:blipFill>
          <a:blip r:embed="rId2"/>
          <a:stretch>
            <a:fillRect/>
          </a:stretch>
        </p:blipFill>
        <p:spPr>
          <a:xfrm>
            <a:off x="2238374" y="1847849"/>
            <a:ext cx="6581775" cy="2503497"/>
          </a:xfrm>
          <a:prstGeom prst="rect">
            <a:avLst/>
          </a:prstGeom>
        </p:spPr>
      </p:pic>
      <p:grpSp>
        <p:nvGrpSpPr>
          <p:cNvPr id="7" name="Group 6">
            <a:extLst>
              <a:ext uri="{FF2B5EF4-FFF2-40B4-BE49-F238E27FC236}">
                <a16:creationId xmlns:a16="http://schemas.microsoft.com/office/drawing/2014/main" id="{940F01CE-248D-4223-B1BE-B467A37F4E6E}"/>
              </a:ext>
            </a:extLst>
          </p:cNvPr>
          <p:cNvGrpSpPr/>
          <p:nvPr/>
        </p:nvGrpSpPr>
        <p:grpSpPr>
          <a:xfrm>
            <a:off x="188077" y="165057"/>
            <a:ext cx="11622923" cy="1682792"/>
            <a:chOff x="961241" y="2446706"/>
            <a:chExt cx="2247473" cy="1144434"/>
          </a:xfrm>
        </p:grpSpPr>
        <p:sp>
          <p:nvSpPr>
            <p:cNvPr id="8" name="Rectangle 7">
              <a:extLst>
                <a:ext uri="{FF2B5EF4-FFF2-40B4-BE49-F238E27FC236}">
                  <a16:creationId xmlns:a16="http://schemas.microsoft.com/office/drawing/2014/main" id="{80E0FEBE-AA74-47CB-B41B-7EB48CDF901C}"/>
                </a:ext>
              </a:extLst>
            </p:cNvPr>
            <p:cNvSpPr/>
            <p:nvPr/>
          </p:nvSpPr>
          <p:spPr>
            <a:xfrm>
              <a:off x="984720" y="2528787"/>
              <a:ext cx="2223994" cy="1062353"/>
            </a:xfrm>
            <a:prstGeom prst="rect">
              <a:avLst/>
            </a:prstGeom>
            <a:noFill/>
            <a:ln w="28575">
              <a:solidFill>
                <a:srgbClr val="FF0000"/>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pPr algn="ctr" defTabSz="1219170"/>
              <a:endParaRPr lang="en-US" sz="2400">
                <a:solidFill>
                  <a:srgbClr val="000000"/>
                </a:solidFill>
                <a:latin typeface="Calibri"/>
              </a:endParaRPr>
            </a:p>
          </p:txBody>
        </p:sp>
        <p:sp>
          <p:nvSpPr>
            <p:cNvPr id="9" name="Oval 8">
              <a:extLst>
                <a:ext uri="{FF2B5EF4-FFF2-40B4-BE49-F238E27FC236}">
                  <a16:creationId xmlns:a16="http://schemas.microsoft.com/office/drawing/2014/main" id="{FDA7DAA2-4609-4770-9F1B-968A14414564}"/>
                </a:ext>
              </a:extLst>
            </p:cNvPr>
            <p:cNvSpPr/>
            <p:nvPr/>
          </p:nvSpPr>
          <p:spPr>
            <a:xfrm>
              <a:off x="961241" y="2446706"/>
              <a:ext cx="66274" cy="331266"/>
            </a:xfrm>
            <a:prstGeom prst="ellips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1219170"/>
              <a:r>
                <a:rPr lang="en-US" sz="3200" dirty="0">
                  <a:solidFill>
                    <a:srgbClr val="000000"/>
                  </a:solidFill>
                  <a:latin typeface="Arial" panose="020B0604020202020204" pitchFamily="34" charset="0"/>
                </a:rPr>
                <a:t>3</a:t>
              </a:r>
              <a:endParaRPr lang="en-US" sz="3200" dirty="0">
                <a:solidFill>
                  <a:srgbClr val="000000"/>
                </a:solidFill>
                <a:latin typeface="Calibri"/>
              </a:endParaRPr>
            </a:p>
          </p:txBody>
        </p:sp>
      </p:grpSp>
      <p:grpSp>
        <p:nvGrpSpPr>
          <p:cNvPr id="10" name="Group 9">
            <a:extLst>
              <a:ext uri="{FF2B5EF4-FFF2-40B4-BE49-F238E27FC236}">
                <a16:creationId xmlns:a16="http://schemas.microsoft.com/office/drawing/2014/main" id="{FD7270B7-0671-4532-A9B3-0FA47FE974E9}"/>
              </a:ext>
            </a:extLst>
          </p:cNvPr>
          <p:cNvGrpSpPr/>
          <p:nvPr/>
        </p:nvGrpSpPr>
        <p:grpSpPr>
          <a:xfrm>
            <a:off x="191542" y="4391310"/>
            <a:ext cx="11737415" cy="1780890"/>
            <a:chOff x="961241" y="2471824"/>
            <a:chExt cx="2247473" cy="1119315"/>
          </a:xfrm>
        </p:grpSpPr>
        <p:sp>
          <p:nvSpPr>
            <p:cNvPr id="11" name="Rectangle 10">
              <a:extLst>
                <a:ext uri="{FF2B5EF4-FFF2-40B4-BE49-F238E27FC236}">
                  <a16:creationId xmlns:a16="http://schemas.microsoft.com/office/drawing/2014/main" id="{ADBA69AA-EE08-418A-9F15-311EAA78DD16}"/>
                </a:ext>
              </a:extLst>
            </p:cNvPr>
            <p:cNvSpPr/>
            <p:nvPr/>
          </p:nvSpPr>
          <p:spPr>
            <a:xfrm>
              <a:off x="984720" y="2607488"/>
              <a:ext cx="2223994" cy="983651"/>
            </a:xfrm>
            <a:prstGeom prst="rect">
              <a:avLst/>
            </a:prstGeom>
            <a:noFill/>
            <a:ln w="28575">
              <a:solidFill>
                <a:srgbClr val="FF0000"/>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pPr algn="ctr" defTabSz="1219170"/>
              <a:endParaRPr lang="en-US" sz="2400">
                <a:solidFill>
                  <a:srgbClr val="000000"/>
                </a:solidFill>
                <a:latin typeface="Calibri"/>
              </a:endParaRPr>
            </a:p>
          </p:txBody>
        </p:sp>
        <p:sp>
          <p:nvSpPr>
            <p:cNvPr id="13" name="Oval 12">
              <a:extLst>
                <a:ext uri="{FF2B5EF4-FFF2-40B4-BE49-F238E27FC236}">
                  <a16:creationId xmlns:a16="http://schemas.microsoft.com/office/drawing/2014/main" id="{A6C37B03-F3B0-4358-A932-A30B523F6681}"/>
                </a:ext>
              </a:extLst>
            </p:cNvPr>
            <p:cNvSpPr/>
            <p:nvPr/>
          </p:nvSpPr>
          <p:spPr>
            <a:xfrm>
              <a:off x="961241" y="2471824"/>
              <a:ext cx="64964" cy="306148"/>
            </a:xfrm>
            <a:prstGeom prst="ellips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1219170"/>
              <a:r>
                <a:rPr lang="en-US" sz="3200" dirty="0">
                  <a:solidFill>
                    <a:srgbClr val="000000"/>
                  </a:solidFill>
                  <a:latin typeface="Arial" panose="020B0604020202020204" pitchFamily="34" charset="0"/>
                </a:rPr>
                <a:t>4</a:t>
              </a:r>
              <a:endParaRPr lang="en-US" sz="3200" dirty="0">
                <a:solidFill>
                  <a:srgbClr val="000000"/>
                </a:solidFill>
                <a:latin typeface="Calibri"/>
              </a:endParaRPr>
            </a:p>
          </p:txBody>
        </p:sp>
      </p:grpSp>
    </p:spTree>
    <p:extLst>
      <p:ext uri="{BB962C8B-B14F-4D97-AF65-F5344CB8AC3E}">
        <p14:creationId xmlns:p14="http://schemas.microsoft.com/office/powerpoint/2010/main" val="33074248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270093CD-70F8-4258-84BD-50A037FE0232}"/>
              </a:ext>
            </a:extLst>
          </p:cNvPr>
          <p:cNvGrpSpPr/>
          <p:nvPr/>
        </p:nvGrpSpPr>
        <p:grpSpPr>
          <a:xfrm>
            <a:off x="162147" y="412871"/>
            <a:ext cx="11623304" cy="6124115"/>
            <a:chOff x="217756" y="65357"/>
            <a:chExt cx="11838777" cy="6473286"/>
          </a:xfrm>
          <a:noFill/>
        </p:grpSpPr>
        <p:sp>
          <p:nvSpPr>
            <p:cNvPr id="20" name="Rectangle: Rounded Corners 19">
              <a:extLst>
                <a:ext uri="{FF2B5EF4-FFF2-40B4-BE49-F238E27FC236}">
                  <a16:creationId xmlns:a16="http://schemas.microsoft.com/office/drawing/2014/main" id="{6061CFCD-CEE7-4EC3-8561-85FB707FB1D6}"/>
                </a:ext>
              </a:extLst>
            </p:cNvPr>
            <p:cNvSpPr/>
            <p:nvPr/>
          </p:nvSpPr>
          <p:spPr>
            <a:xfrm>
              <a:off x="254000" y="220134"/>
              <a:ext cx="11565467" cy="6163734"/>
            </a:xfrm>
            <a:custGeom>
              <a:avLst/>
              <a:gdLst>
                <a:gd name="connsiteX0" fmla="*/ 0 w 11565467"/>
                <a:gd name="connsiteY0" fmla="*/ 1027310 h 6163734"/>
                <a:gd name="connsiteX1" fmla="*/ 1027310 w 11565467"/>
                <a:gd name="connsiteY1" fmla="*/ 0 h 6163734"/>
                <a:gd name="connsiteX2" fmla="*/ 10538157 w 11565467"/>
                <a:gd name="connsiteY2" fmla="*/ 0 h 6163734"/>
                <a:gd name="connsiteX3" fmla="*/ 11565467 w 11565467"/>
                <a:gd name="connsiteY3" fmla="*/ 1027310 h 6163734"/>
                <a:gd name="connsiteX4" fmla="*/ 11565467 w 11565467"/>
                <a:gd name="connsiteY4" fmla="*/ 5136424 h 6163734"/>
                <a:gd name="connsiteX5" fmla="*/ 10538157 w 11565467"/>
                <a:gd name="connsiteY5" fmla="*/ 6163734 h 6163734"/>
                <a:gd name="connsiteX6" fmla="*/ 1027310 w 11565467"/>
                <a:gd name="connsiteY6" fmla="*/ 6163734 h 6163734"/>
                <a:gd name="connsiteX7" fmla="*/ 0 w 11565467"/>
                <a:gd name="connsiteY7" fmla="*/ 5136424 h 6163734"/>
                <a:gd name="connsiteX8" fmla="*/ 0 w 11565467"/>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65467" h="6163734" fill="none" extrusionOk="0">
                  <a:moveTo>
                    <a:pt x="0" y="1027310"/>
                  </a:moveTo>
                  <a:cubicBezTo>
                    <a:pt x="74804" y="461661"/>
                    <a:pt x="395065" y="66048"/>
                    <a:pt x="1027310" y="0"/>
                  </a:cubicBezTo>
                  <a:cubicBezTo>
                    <a:pt x="2456108" y="-149292"/>
                    <a:pt x="6172460" y="-15801"/>
                    <a:pt x="10538157" y="0"/>
                  </a:cubicBezTo>
                  <a:cubicBezTo>
                    <a:pt x="11095306" y="43553"/>
                    <a:pt x="11647388" y="457479"/>
                    <a:pt x="11565467" y="1027310"/>
                  </a:cubicBezTo>
                  <a:cubicBezTo>
                    <a:pt x="11492778" y="1764727"/>
                    <a:pt x="11657431" y="3092001"/>
                    <a:pt x="11565467" y="5136424"/>
                  </a:cubicBezTo>
                  <a:cubicBezTo>
                    <a:pt x="11530227" y="5706754"/>
                    <a:pt x="11094885" y="6170046"/>
                    <a:pt x="10538157" y="6163734"/>
                  </a:cubicBezTo>
                  <a:cubicBezTo>
                    <a:pt x="7860975" y="6133955"/>
                    <a:pt x="5539234" y="6071973"/>
                    <a:pt x="1027310" y="6163734"/>
                  </a:cubicBezTo>
                  <a:cubicBezTo>
                    <a:pt x="469192" y="6148488"/>
                    <a:pt x="-45324" y="5718171"/>
                    <a:pt x="0" y="5136424"/>
                  </a:cubicBezTo>
                  <a:cubicBezTo>
                    <a:pt x="-30974" y="4677568"/>
                    <a:pt x="-62159" y="3054072"/>
                    <a:pt x="0" y="1027310"/>
                  </a:cubicBezTo>
                  <a:close/>
                </a:path>
                <a:path w="11565467" h="6163734" stroke="0" extrusionOk="0">
                  <a:moveTo>
                    <a:pt x="0" y="1027310"/>
                  </a:moveTo>
                  <a:cubicBezTo>
                    <a:pt x="-32305" y="467790"/>
                    <a:pt x="535297" y="-74531"/>
                    <a:pt x="1027310" y="0"/>
                  </a:cubicBezTo>
                  <a:cubicBezTo>
                    <a:pt x="2353106" y="28352"/>
                    <a:pt x="8346839" y="106290"/>
                    <a:pt x="10538157" y="0"/>
                  </a:cubicBezTo>
                  <a:cubicBezTo>
                    <a:pt x="11176174" y="-66416"/>
                    <a:pt x="11544666" y="418924"/>
                    <a:pt x="11565467" y="1027310"/>
                  </a:cubicBezTo>
                  <a:cubicBezTo>
                    <a:pt x="11445870" y="2267528"/>
                    <a:pt x="11404459" y="4307684"/>
                    <a:pt x="11565467" y="5136424"/>
                  </a:cubicBezTo>
                  <a:cubicBezTo>
                    <a:pt x="11615829" y="5648271"/>
                    <a:pt x="11051185" y="6130587"/>
                    <a:pt x="10538157" y="6163734"/>
                  </a:cubicBezTo>
                  <a:cubicBezTo>
                    <a:pt x="6770783" y="6046505"/>
                    <a:pt x="2057539" y="6131497"/>
                    <a:pt x="1027310" y="6163734"/>
                  </a:cubicBezTo>
                  <a:cubicBezTo>
                    <a:pt x="475657" y="6078151"/>
                    <a:pt x="-41870" y="5752482"/>
                    <a:pt x="0" y="5136424"/>
                  </a:cubicBezTo>
                  <a:cubicBezTo>
                    <a:pt x="-57225" y="4632224"/>
                    <a:pt x="130478" y="2856224"/>
                    <a:pt x="0" y="1027310"/>
                  </a:cubicBezTo>
                  <a:close/>
                </a:path>
              </a:pathLst>
            </a:custGeom>
            <a:grpFill/>
            <a:ln w="57150">
              <a:solidFill>
                <a:schemeClr val="bg1">
                  <a:lumMod val="60000"/>
                  <a:lumOff val="40000"/>
                </a:schemeClr>
              </a:solidFill>
              <a:extLst>
                <a:ext uri="{C807C97D-BFC1-408E-A445-0C87EB9F89A2}">
                  <ask:lineSketchStyleProps xmlns:ask="http://schemas.microsoft.com/office/drawing/2018/sketchyshapes" xmln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1" name="Rectangle: Rounded Corners 20">
              <a:extLst>
                <a:ext uri="{FF2B5EF4-FFF2-40B4-BE49-F238E27FC236}">
                  <a16:creationId xmlns:a16="http://schemas.microsoft.com/office/drawing/2014/main" id="{2A9F77BB-CBC1-4E7A-B8CC-0ABF64C16179}"/>
                </a:ext>
              </a:extLst>
            </p:cNvPr>
            <p:cNvSpPr/>
            <p:nvPr/>
          </p:nvSpPr>
          <p:spPr>
            <a:xfrm>
              <a:off x="372533" y="220134"/>
              <a:ext cx="11684000" cy="6163734"/>
            </a:xfrm>
            <a:custGeom>
              <a:avLst/>
              <a:gdLst>
                <a:gd name="connsiteX0" fmla="*/ 0 w 11684000"/>
                <a:gd name="connsiteY0" fmla="*/ 1027310 h 6163734"/>
                <a:gd name="connsiteX1" fmla="*/ 1027310 w 11684000"/>
                <a:gd name="connsiteY1" fmla="*/ 0 h 6163734"/>
                <a:gd name="connsiteX2" fmla="*/ 10656690 w 11684000"/>
                <a:gd name="connsiteY2" fmla="*/ 0 h 6163734"/>
                <a:gd name="connsiteX3" fmla="*/ 11684000 w 11684000"/>
                <a:gd name="connsiteY3" fmla="*/ 1027310 h 6163734"/>
                <a:gd name="connsiteX4" fmla="*/ 11684000 w 11684000"/>
                <a:gd name="connsiteY4" fmla="*/ 5136424 h 6163734"/>
                <a:gd name="connsiteX5" fmla="*/ 10656690 w 11684000"/>
                <a:gd name="connsiteY5" fmla="*/ 6163734 h 6163734"/>
                <a:gd name="connsiteX6" fmla="*/ 1027310 w 11684000"/>
                <a:gd name="connsiteY6" fmla="*/ 6163734 h 6163734"/>
                <a:gd name="connsiteX7" fmla="*/ 0 w 11684000"/>
                <a:gd name="connsiteY7" fmla="*/ 5136424 h 6163734"/>
                <a:gd name="connsiteX8" fmla="*/ 0 w 11684000"/>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84000" h="6163734" fill="none" extrusionOk="0">
                  <a:moveTo>
                    <a:pt x="0" y="1027310"/>
                  </a:moveTo>
                  <a:cubicBezTo>
                    <a:pt x="74804" y="461661"/>
                    <a:pt x="395065" y="66048"/>
                    <a:pt x="1027310" y="0"/>
                  </a:cubicBezTo>
                  <a:cubicBezTo>
                    <a:pt x="5305919" y="-149292"/>
                    <a:pt x="6595192" y="-15801"/>
                    <a:pt x="10656690" y="0"/>
                  </a:cubicBezTo>
                  <a:cubicBezTo>
                    <a:pt x="11213839" y="43553"/>
                    <a:pt x="11765921" y="457479"/>
                    <a:pt x="11684000" y="1027310"/>
                  </a:cubicBezTo>
                  <a:cubicBezTo>
                    <a:pt x="11611311" y="1764727"/>
                    <a:pt x="11775964" y="3092001"/>
                    <a:pt x="11684000" y="5136424"/>
                  </a:cubicBezTo>
                  <a:cubicBezTo>
                    <a:pt x="11648760" y="5706754"/>
                    <a:pt x="11213418" y="6170046"/>
                    <a:pt x="10656690" y="6163734"/>
                  </a:cubicBezTo>
                  <a:cubicBezTo>
                    <a:pt x="8527607" y="6133955"/>
                    <a:pt x="3810361" y="6071973"/>
                    <a:pt x="1027310" y="6163734"/>
                  </a:cubicBezTo>
                  <a:cubicBezTo>
                    <a:pt x="469192" y="6148488"/>
                    <a:pt x="-45324" y="5718171"/>
                    <a:pt x="0" y="5136424"/>
                  </a:cubicBezTo>
                  <a:cubicBezTo>
                    <a:pt x="-30974" y="4677568"/>
                    <a:pt x="-62159" y="3054072"/>
                    <a:pt x="0" y="1027310"/>
                  </a:cubicBezTo>
                  <a:close/>
                </a:path>
                <a:path w="11684000" h="6163734" stroke="0" extrusionOk="0">
                  <a:moveTo>
                    <a:pt x="0" y="1027310"/>
                  </a:moveTo>
                  <a:cubicBezTo>
                    <a:pt x="-32305" y="467790"/>
                    <a:pt x="535297" y="-74531"/>
                    <a:pt x="1027310" y="0"/>
                  </a:cubicBezTo>
                  <a:cubicBezTo>
                    <a:pt x="3062595" y="28352"/>
                    <a:pt x="6739809" y="106290"/>
                    <a:pt x="10656690" y="0"/>
                  </a:cubicBezTo>
                  <a:cubicBezTo>
                    <a:pt x="11294707" y="-66416"/>
                    <a:pt x="11663199" y="418924"/>
                    <a:pt x="11684000" y="1027310"/>
                  </a:cubicBezTo>
                  <a:cubicBezTo>
                    <a:pt x="11564403" y="2267528"/>
                    <a:pt x="11522992" y="4307684"/>
                    <a:pt x="11684000" y="5136424"/>
                  </a:cubicBezTo>
                  <a:cubicBezTo>
                    <a:pt x="11734362" y="5648271"/>
                    <a:pt x="11169718" y="6130587"/>
                    <a:pt x="10656690" y="6163734"/>
                  </a:cubicBezTo>
                  <a:cubicBezTo>
                    <a:pt x="6042143" y="6046505"/>
                    <a:pt x="4670391" y="6131497"/>
                    <a:pt x="1027310" y="6163734"/>
                  </a:cubicBezTo>
                  <a:cubicBezTo>
                    <a:pt x="475657" y="6078151"/>
                    <a:pt x="-41870" y="5752482"/>
                    <a:pt x="0" y="5136424"/>
                  </a:cubicBezTo>
                  <a:cubicBezTo>
                    <a:pt x="-57225" y="4632224"/>
                    <a:pt x="130478" y="2856224"/>
                    <a:pt x="0" y="1027310"/>
                  </a:cubicBezTo>
                  <a:close/>
                </a:path>
              </a:pathLst>
            </a:custGeom>
            <a:grpFill/>
            <a:ln w="57150">
              <a:solidFill>
                <a:schemeClr val="bg1">
                  <a:lumMod val="75000"/>
                </a:schemeClr>
              </a:solidFill>
              <a:extLst>
                <a:ext uri="{C807C97D-BFC1-408E-A445-0C87EB9F89A2}">
                  <ask:lineSketchStyleProps xmlns:ask="http://schemas.microsoft.com/office/drawing/2018/sketchyshapes" xmln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2" name="Oval 21">
              <a:extLst>
                <a:ext uri="{FF2B5EF4-FFF2-40B4-BE49-F238E27FC236}">
                  <a16:creationId xmlns:a16="http://schemas.microsoft.com/office/drawing/2014/main" id="{60FD3656-51A4-4ACE-BE4B-551A09524F25}"/>
                </a:ext>
              </a:extLst>
            </p:cNvPr>
            <p:cNvSpPr/>
            <p:nvPr/>
          </p:nvSpPr>
          <p:spPr>
            <a:xfrm>
              <a:off x="11284753" y="6074315"/>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3" name="Oval 22">
              <a:extLst>
                <a:ext uri="{FF2B5EF4-FFF2-40B4-BE49-F238E27FC236}">
                  <a16:creationId xmlns:a16="http://schemas.microsoft.com/office/drawing/2014/main" id="{6D2B22F3-1664-4761-89E4-7FBB46FA205B}"/>
                </a:ext>
              </a:extLst>
            </p:cNvPr>
            <p:cNvSpPr/>
            <p:nvPr/>
          </p:nvSpPr>
          <p:spPr>
            <a:xfrm>
              <a:off x="11609756" y="1276460"/>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4" name="Oval 23">
              <a:extLst>
                <a:ext uri="{FF2B5EF4-FFF2-40B4-BE49-F238E27FC236}">
                  <a16:creationId xmlns:a16="http://schemas.microsoft.com/office/drawing/2014/main" id="{0A548967-8DFD-4305-85CF-2707ED9BB7A3}"/>
                </a:ext>
              </a:extLst>
            </p:cNvPr>
            <p:cNvSpPr/>
            <p:nvPr/>
          </p:nvSpPr>
          <p:spPr>
            <a:xfrm>
              <a:off x="217756" y="966907"/>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5" name="Oval 24">
              <a:extLst>
                <a:ext uri="{FF2B5EF4-FFF2-40B4-BE49-F238E27FC236}">
                  <a16:creationId xmlns:a16="http://schemas.microsoft.com/office/drawing/2014/main" id="{62410F8A-9F93-4AD7-A160-20D6159E63AC}"/>
                </a:ext>
              </a:extLst>
            </p:cNvPr>
            <p:cNvSpPr/>
            <p:nvPr/>
          </p:nvSpPr>
          <p:spPr>
            <a:xfrm>
              <a:off x="802603" y="6074314"/>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6" name="Oval 25">
              <a:extLst>
                <a:ext uri="{FF2B5EF4-FFF2-40B4-BE49-F238E27FC236}">
                  <a16:creationId xmlns:a16="http://schemas.microsoft.com/office/drawing/2014/main" id="{670DD6CD-8E1E-49E3-B8D1-A4783B7B36DC}"/>
                </a:ext>
              </a:extLst>
            </p:cNvPr>
            <p:cNvSpPr/>
            <p:nvPr/>
          </p:nvSpPr>
          <p:spPr>
            <a:xfrm>
              <a:off x="4184438" y="65357"/>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7" name="Oval 26">
              <a:extLst>
                <a:ext uri="{FF2B5EF4-FFF2-40B4-BE49-F238E27FC236}">
                  <a16:creationId xmlns:a16="http://schemas.microsoft.com/office/drawing/2014/main" id="{D83F4160-114A-4808-93C4-8F771F4CE15F}"/>
                </a:ext>
              </a:extLst>
            </p:cNvPr>
            <p:cNvSpPr/>
            <p:nvPr/>
          </p:nvSpPr>
          <p:spPr>
            <a:xfrm>
              <a:off x="7980920" y="6229090"/>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8" name="Oval 27">
              <a:extLst>
                <a:ext uri="{FF2B5EF4-FFF2-40B4-BE49-F238E27FC236}">
                  <a16:creationId xmlns:a16="http://schemas.microsoft.com/office/drawing/2014/main" id="{790B67BD-1073-4752-BE29-4F2A1460073F}"/>
                </a:ext>
              </a:extLst>
            </p:cNvPr>
            <p:cNvSpPr/>
            <p:nvPr/>
          </p:nvSpPr>
          <p:spPr>
            <a:xfrm>
              <a:off x="267677" y="860323"/>
              <a:ext cx="204457" cy="204457"/>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grpSp>
      <p:sp>
        <p:nvSpPr>
          <p:cNvPr id="31" name="Rounded Rectangle 26">
            <a:extLst>
              <a:ext uri="{FF2B5EF4-FFF2-40B4-BE49-F238E27FC236}">
                <a16:creationId xmlns:a16="http://schemas.microsoft.com/office/drawing/2014/main" id="{D4EF7C00-844B-45A1-A4FA-7B0F38AABF55}"/>
              </a:ext>
            </a:extLst>
          </p:cNvPr>
          <p:cNvSpPr/>
          <p:nvPr/>
        </p:nvSpPr>
        <p:spPr>
          <a:xfrm>
            <a:off x="3712030" y="380981"/>
            <a:ext cx="5627914" cy="564876"/>
          </a:xfrm>
          <a:prstGeom prst="roundRect">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Luyện</a:t>
            </a:r>
            <a:r>
              <a:rPr kumimoji="0" lang="en-US" sz="4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44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đọc</a:t>
            </a:r>
            <a:r>
              <a:rPr kumimoji="0" lang="en-US" sz="4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44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câu</a:t>
            </a:r>
            <a:r>
              <a:rPr kumimoji="0" lang="en-US" sz="4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44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dài</a:t>
            </a:r>
            <a:endParaRPr kumimoji="0" lang="en-US" sz="4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32" name="Rectangle 31">
            <a:extLst>
              <a:ext uri="{FF2B5EF4-FFF2-40B4-BE49-F238E27FC236}">
                <a16:creationId xmlns:a16="http://schemas.microsoft.com/office/drawing/2014/main" id="{71565821-7A0F-477C-96B3-9AB234369105}"/>
              </a:ext>
            </a:extLst>
          </p:cNvPr>
          <p:cNvSpPr/>
          <p:nvPr/>
        </p:nvSpPr>
        <p:spPr>
          <a:xfrm>
            <a:off x="978943" y="1773946"/>
            <a:ext cx="10325990" cy="1640962"/>
          </a:xfrm>
          <a:prstGeom prst="rect">
            <a:avLst/>
          </a:prstGeom>
        </p:spPr>
        <p:txBody>
          <a:bodyPr wrap="square">
            <a:spAutoFit/>
          </a:bodyPr>
          <a:lstStyle/>
          <a:p>
            <a:pPr marL="44450" lvl="0" algn="just">
              <a:lnSpc>
                <a:spcPct val="150000"/>
              </a:lnSpc>
              <a:defRPr/>
            </a:pPr>
            <a:r>
              <a:rPr lang="vi-VN" sz="36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Thỉnh thoảng, mẹ bận, định bảo tôi giúp việc này việc kia, nhưng thấy tôi đang học, mẹ lại thôi.</a:t>
            </a:r>
          </a:p>
        </p:txBody>
      </p:sp>
      <p:cxnSp>
        <p:nvCxnSpPr>
          <p:cNvPr id="33" name="Straight Connector 32">
            <a:extLst>
              <a:ext uri="{FF2B5EF4-FFF2-40B4-BE49-F238E27FC236}">
                <a16:creationId xmlns:a16="http://schemas.microsoft.com/office/drawing/2014/main" id="{86D01BB2-6B94-4175-BCB9-B64062DC98A4}"/>
              </a:ext>
            </a:extLst>
          </p:cNvPr>
          <p:cNvCxnSpPr>
            <a:cxnSpLocks/>
          </p:cNvCxnSpPr>
          <p:nvPr/>
        </p:nvCxnSpPr>
        <p:spPr>
          <a:xfrm flipH="1">
            <a:off x="3712030" y="1705075"/>
            <a:ext cx="190467" cy="79901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D02568BC-DEC4-4C4B-9F3E-A60291BF9AD6}"/>
              </a:ext>
            </a:extLst>
          </p:cNvPr>
          <p:cNvCxnSpPr>
            <a:cxnSpLocks/>
          </p:cNvCxnSpPr>
          <p:nvPr/>
        </p:nvCxnSpPr>
        <p:spPr>
          <a:xfrm flipH="1">
            <a:off x="5366757" y="1739000"/>
            <a:ext cx="190467" cy="79901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81A5E5DC-BE39-4414-B9B8-5283DC1BB465}"/>
              </a:ext>
            </a:extLst>
          </p:cNvPr>
          <p:cNvCxnSpPr>
            <a:cxnSpLocks/>
          </p:cNvCxnSpPr>
          <p:nvPr/>
        </p:nvCxnSpPr>
        <p:spPr>
          <a:xfrm flipH="1">
            <a:off x="1785688" y="2590248"/>
            <a:ext cx="190467" cy="79901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36" name="Group 35">
            <a:extLst>
              <a:ext uri="{FF2B5EF4-FFF2-40B4-BE49-F238E27FC236}">
                <a16:creationId xmlns:a16="http://schemas.microsoft.com/office/drawing/2014/main" id="{9156B33F-CA59-4607-A0C8-92A72F167829}"/>
              </a:ext>
            </a:extLst>
          </p:cNvPr>
          <p:cNvGrpSpPr/>
          <p:nvPr/>
        </p:nvGrpSpPr>
        <p:grpSpPr>
          <a:xfrm>
            <a:off x="8741769" y="2568419"/>
            <a:ext cx="278585" cy="820844"/>
            <a:chOff x="8450520" y="2615893"/>
            <a:chExt cx="278585" cy="820844"/>
          </a:xfrm>
        </p:grpSpPr>
        <p:cxnSp>
          <p:nvCxnSpPr>
            <p:cNvPr id="37" name="Straight Connector 36">
              <a:extLst>
                <a:ext uri="{FF2B5EF4-FFF2-40B4-BE49-F238E27FC236}">
                  <a16:creationId xmlns:a16="http://schemas.microsoft.com/office/drawing/2014/main" id="{5ED27533-258C-4B94-B17B-1D2D778D3640}"/>
                </a:ext>
              </a:extLst>
            </p:cNvPr>
            <p:cNvCxnSpPr>
              <a:cxnSpLocks/>
            </p:cNvCxnSpPr>
            <p:nvPr/>
          </p:nvCxnSpPr>
          <p:spPr>
            <a:xfrm flipH="1">
              <a:off x="8450520" y="2615893"/>
              <a:ext cx="190467" cy="79901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73E470A0-8B59-4A59-B273-6091CA564284}"/>
                </a:ext>
              </a:extLst>
            </p:cNvPr>
            <p:cNvCxnSpPr>
              <a:cxnSpLocks/>
            </p:cNvCxnSpPr>
            <p:nvPr/>
          </p:nvCxnSpPr>
          <p:spPr>
            <a:xfrm flipH="1">
              <a:off x="8538638" y="2637722"/>
              <a:ext cx="190467" cy="79901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39" name="Straight Connector 38">
            <a:extLst>
              <a:ext uri="{FF2B5EF4-FFF2-40B4-BE49-F238E27FC236}">
                <a16:creationId xmlns:a16="http://schemas.microsoft.com/office/drawing/2014/main" id="{0A677237-1E6C-4224-9DC3-1B154BFE08C1}"/>
              </a:ext>
            </a:extLst>
          </p:cNvPr>
          <p:cNvCxnSpPr>
            <a:cxnSpLocks/>
          </p:cNvCxnSpPr>
          <p:nvPr/>
        </p:nvCxnSpPr>
        <p:spPr>
          <a:xfrm flipH="1">
            <a:off x="6545310" y="2538015"/>
            <a:ext cx="190467" cy="79901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40" name="Rectangle 39">
            <a:extLst>
              <a:ext uri="{FF2B5EF4-FFF2-40B4-BE49-F238E27FC236}">
                <a16:creationId xmlns:a16="http://schemas.microsoft.com/office/drawing/2014/main" id="{CBB1E51F-5C78-4519-ABD0-036FA6AD093A}"/>
              </a:ext>
            </a:extLst>
          </p:cNvPr>
          <p:cNvSpPr/>
          <p:nvPr/>
        </p:nvSpPr>
        <p:spPr>
          <a:xfrm>
            <a:off x="1131343" y="3830473"/>
            <a:ext cx="10325990" cy="1640962"/>
          </a:xfrm>
          <a:prstGeom prst="rect">
            <a:avLst/>
          </a:prstGeom>
        </p:spPr>
        <p:txBody>
          <a:bodyPr wrap="square">
            <a:spAutoFit/>
          </a:bodyPr>
          <a:lstStyle/>
          <a:p>
            <a:pPr marL="44450" lvl="0" algn="just">
              <a:lnSpc>
                <a:spcPct val="150000"/>
              </a:lnSpc>
              <a:defRPr/>
            </a:pPr>
            <a:r>
              <a:rPr lang="vi-VN" sz="3600">
                <a:solidFill>
                  <a:prstClr val="black"/>
                </a:solidFill>
                <a:latin typeface="Arial-Rounded" panose="020B0500000000000000" pitchFamily="34" charset="0"/>
                <a:ea typeface="Arial-Rounded" panose="020B0500000000000000" pitchFamily="34" charset="0"/>
                <a:cs typeface="Arial-Rounded" panose="020B0500000000000000" pitchFamily="34" charset="0"/>
              </a:rPr>
              <a:t>Nhưng rồi tôi vui vẻ nhận lời, vì đó là việc làm mà tôi đã nói trong bài tập làm văn.</a:t>
            </a:r>
            <a:endParaRPr lang="vi-VN" sz="3600" dirty="0">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p:txBody>
      </p:sp>
      <p:cxnSp>
        <p:nvCxnSpPr>
          <p:cNvPr id="47" name="Straight Connector 46">
            <a:extLst>
              <a:ext uri="{FF2B5EF4-FFF2-40B4-BE49-F238E27FC236}">
                <a16:creationId xmlns:a16="http://schemas.microsoft.com/office/drawing/2014/main" id="{2EFF30E4-2A64-460A-9162-94EDF7580557}"/>
              </a:ext>
            </a:extLst>
          </p:cNvPr>
          <p:cNvCxnSpPr>
            <a:cxnSpLocks/>
          </p:cNvCxnSpPr>
          <p:nvPr/>
        </p:nvCxnSpPr>
        <p:spPr>
          <a:xfrm flipH="1">
            <a:off x="6735777" y="3830472"/>
            <a:ext cx="190467" cy="79901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19091E85-D49B-455D-A508-AFB12CDFC036}"/>
              </a:ext>
            </a:extLst>
          </p:cNvPr>
          <p:cNvCxnSpPr>
            <a:cxnSpLocks/>
          </p:cNvCxnSpPr>
          <p:nvPr/>
        </p:nvCxnSpPr>
        <p:spPr>
          <a:xfrm flipH="1">
            <a:off x="9996238" y="3795527"/>
            <a:ext cx="190467" cy="79901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49" name="Group 48">
            <a:extLst>
              <a:ext uri="{FF2B5EF4-FFF2-40B4-BE49-F238E27FC236}">
                <a16:creationId xmlns:a16="http://schemas.microsoft.com/office/drawing/2014/main" id="{DBF50A26-98E3-49CB-9B62-4DB26B600F00}"/>
              </a:ext>
            </a:extLst>
          </p:cNvPr>
          <p:cNvGrpSpPr/>
          <p:nvPr/>
        </p:nvGrpSpPr>
        <p:grpSpPr>
          <a:xfrm>
            <a:off x="6735972" y="4650954"/>
            <a:ext cx="278585" cy="820844"/>
            <a:chOff x="8450520" y="2615893"/>
            <a:chExt cx="278585" cy="820844"/>
          </a:xfrm>
        </p:grpSpPr>
        <p:cxnSp>
          <p:nvCxnSpPr>
            <p:cNvPr id="50" name="Straight Connector 49">
              <a:extLst>
                <a:ext uri="{FF2B5EF4-FFF2-40B4-BE49-F238E27FC236}">
                  <a16:creationId xmlns:a16="http://schemas.microsoft.com/office/drawing/2014/main" id="{8336DF80-107E-40AF-869E-BAC1DFAF4536}"/>
                </a:ext>
              </a:extLst>
            </p:cNvPr>
            <p:cNvCxnSpPr>
              <a:cxnSpLocks/>
            </p:cNvCxnSpPr>
            <p:nvPr/>
          </p:nvCxnSpPr>
          <p:spPr>
            <a:xfrm flipH="1">
              <a:off x="8450520" y="2615893"/>
              <a:ext cx="190467" cy="79901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688C7840-63DB-4975-850F-858BDC5D8E0A}"/>
                </a:ext>
              </a:extLst>
            </p:cNvPr>
            <p:cNvCxnSpPr>
              <a:cxnSpLocks/>
            </p:cNvCxnSpPr>
            <p:nvPr/>
          </p:nvCxnSpPr>
          <p:spPr>
            <a:xfrm flipH="1">
              <a:off x="8538638" y="2637722"/>
              <a:ext cx="190467" cy="79901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051279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ppt_x"/>
                                          </p:val>
                                        </p:tav>
                                        <p:tav tm="100000">
                                          <p:val>
                                            <p:strVal val="#ppt_x"/>
                                          </p:val>
                                        </p:tav>
                                      </p:tavLst>
                                    </p:anim>
                                    <p:anim calcmode="lin" valueType="num">
                                      <p:cBhvr additive="base">
                                        <p:cTn id="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fade">
                                      <p:cBhvr>
                                        <p:cTn id="13" dur="500"/>
                                        <p:tgtEl>
                                          <p:spTgt spid="32"/>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33"/>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34"/>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35"/>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39"/>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500"/>
                                        <p:tgtEl>
                                          <p:spTgt spid="36"/>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40"/>
                                        </p:tgtEl>
                                        <p:attrNameLst>
                                          <p:attrName>style.visibility</p:attrName>
                                        </p:attrNameLst>
                                      </p:cBhvr>
                                      <p:to>
                                        <p:strVal val="visible"/>
                                      </p:to>
                                    </p:set>
                                    <p:animEffect transition="in" filter="fade">
                                      <p:cBhvr>
                                        <p:cTn id="39" dur="500"/>
                                        <p:tgtEl>
                                          <p:spTgt spid="40"/>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47"/>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48"/>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49"/>
                                        </p:tgtEl>
                                        <p:attrNameLst>
                                          <p:attrName>style.visibility</p:attrName>
                                        </p:attrNameLst>
                                      </p:cBhvr>
                                      <p:to>
                                        <p:strVal val="visible"/>
                                      </p:to>
                                    </p:set>
                                    <p:animEffect transition="in" filter="fade">
                                      <p:cBhvr>
                                        <p:cTn id="52"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p:bldP spid="4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270093CD-70F8-4258-84BD-50A037FE0232}"/>
              </a:ext>
            </a:extLst>
          </p:cNvPr>
          <p:cNvGrpSpPr/>
          <p:nvPr/>
        </p:nvGrpSpPr>
        <p:grpSpPr>
          <a:xfrm>
            <a:off x="162147" y="412871"/>
            <a:ext cx="11623304" cy="6124115"/>
            <a:chOff x="217756" y="65357"/>
            <a:chExt cx="11838777" cy="6473286"/>
          </a:xfrm>
          <a:noFill/>
        </p:grpSpPr>
        <p:sp>
          <p:nvSpPr>
            <p:cNvPr id="20" name="Rectangle: Rounded Corners 19">
              <a:extLst>
                <a:ext uri="{FF2B5EF4-FFF2-40B4-BE49-F238E27FC236}">
                  <a16:creationId xmlns:a16="http://schemas.microsoft.com/office/drawing/2014/main" id="{6061CFCD-CEE7-4EC3-8561-85FB707FB1D6}"/>
                </a:ext>
              </a:extLst>
            </p:cNvPr>
            <p:cNvSpPr/>
            <p:nvPr/>
          </p:nvSpPr>
          <p:spPr>
            <a:xfrm>
              <a:off x="254000" y="220134"/>
              <a:ext cx="11565467" cy="6163734"/>
            </a:xfrm>
            <a:custGeom>
              <a:avLst/>
              <a:gdLst>
                <a:gd name="connsiteX0" fmla="*/ 0 w 11565467"/>
                <a:gd name="connsiteY0" fmla="*/ 1027310 h 6163734"/>
                <a:gd name="connsiteX1" fmla="*/ 1027310 w 11565467"/>
                <a:gd name="connsiteY1" fmla="*/ 0 h 6163734"/>
                <a:gd name="connsiteX2" fmla="*/ 10538157 w 11565467"/>
                <a:gd name="connsiteY2" fmla="*/ 0 h 6163734"/>
                <a:gd name="connsiteX3" fmla="*/ 11565467 w 11565467"/>
                <a:gd name="connsiteY3" fmla="*/ 1027310 h 6163734"/>
                <a:gd name="connsiteX4" fmla="*/ 11565467 w 11565467"/>
                <a:gd name="connsiteY4" fmla="*/ 5136424 h 6163734"/>
                <a:gd name="connsiteX5" fmla="*/ 10538157 w 11565467"/>
                <a:gd name="connsiteY5" fmla="*/ 6163734 h 6163734"/>
                <a:gd name="connsiteX6" fmla="*/ 1027310 w 11565467"/>
                <a:gd name="connsiteY6" fmla="*/ 6163734 h 6163734"/>
                <a:gd name="connsiteX7" fmla="*/ 0 w 11565467"/>
                <a:gd name="connsiteY7" fmla="*/ 5136424 h 6163734"/>
                <a:gd name="connsiteX8" fmla="*/ 0 w 11565467"/>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65467" h="6163734" fill="none" extrusionOk="0">
                  <a:moveTo>
                    <a:pt x="0" y="1027310"/>
                  </a:moveTo>
                  <a:cubicBezTo>
                    <a:pt x="74804" y="461661"/>
                    <a:pt x="395065" y="66048"/>
                    <a:pt x="1027310" y="0"/>
                  </a:cubicBezTo>
                  <a:cubicBezTo>
                    <a:pt x="2456108" y="-149292"/>
                    <a:pt x="6172460" y="-15801"/>
                    <a:pt x="10538157" y="0"/>
                  </a:cubicBezTo>
                  <a:cubicBezTo>
                    <a:pt x="11095306" y="43553"/>
                    <a:pt x="11647388" y="457479"/>
                    <a:pt x="11565467" y="1027310"/>
                  </a:cubicBezTo>
                  <a:cubicBezTo>
                    <a:pt x="11492778" y="1764727"/>
                    <a:pt x="11657431" y="3092001"/>
                    <a:pt x="11565467" y="5136424"/>
                  </a:cubicBezTo>
                  <a:cubicBezTo>
                    <a:pt x="11530227" y="5706754"/>
                    <a:pt x="11094885" y="6170046"/>
                    <a:pt x="10538157" y="6163734"/>
                  </a:cubicBezTo>
                  <a:cubicBezTo>
                    <a:pt x="7860975" y="6133955"/>
                    <a:pt x="5539234" y="6071973"/>
                    <a:pt x="1027310" y="6163734"/>
                  </a:cubicBezTo>
                  <a:cubicBezTo>
                    <a:pt x="469192" y="6148488"/>
                    <a:pt x="-45324" y="5718171"/>
                    <a:pt x="0" y="5136424"/>
                  </a:cubicBezTo>
                  <a:cubicBezTo>
                    <a:pt x="-30974" y="4677568"/>
                    <a:pt x="-62159" y="3054072"/>
                    <a:pt x="0" y="1027310"/>
                  </a:cubicBezTo>
                  <a:close/>
                </a:path>
                <a:path w="11565467" h="6163734" stroke="0" extrusionOk="0">
                  <a:moveTo>
                    <a:pt x="0" y="1027310"/>
                  </a:moveTo>
                  <a:cubicBezTo>
                    <a:pt x="-32305" y="467790"/>
                    <a:pt x="535297" y="-74531"/>
                    <a:pt x="1027310" y="0"/>
                  </a:cubicBezTo>
                  <a:cubicBezTo>
                    <a:pt x="2353106" y="28352"/>
                    <a:pt x="8346839" y="106290"/>
                    <a:pt x="10538157" y="0"/>
                  </a:cubicBezTo>
                  <a:cubicBezTo>
                    <a:pt x="11176174" y="-66416"/>
                    <a:pt x="11544666" y="418924"/>
                    <a:pt x="11565467" y="1027310"/>
                  </a:cubicBezTo>
                  <a:cubicBezTo>
                    <a:pt x="11445870" y="2267528"/>
                    <a:pt x="11404459" y="4307684"/>
                    <a:pt x="11565467" y="5136424"/>
                  </a:cubicBezTo>
                  <a:cubicBezTo>
                    <a:pt x="11615829" y="5648271"/>
                    <a:pt x="11051185" y="6130587"/>
                    <a:pt x="10538157" y="6163734"/>
                  </a:cubicBezTo>
                  <a:cubicBezTo>
                    <a:pt x="6770783" y="6046505"/>
                    <a:pt x="2057539" y="6131497"/>
                    <a:pt x="1027310" y="6163734"/>
                  </a:cubicBezTo>
                  <a:cubicBezTo>
                    <a:pt x="475657" y="6078151"/>
                    <a:pt x="-41870" y="5752482"/>
                    <a:pt x="0" y="5136424"/>
                  </a:cubicBezTo>
                  <a:cubicBezTo>
                    <a:pt x="-57225" y="4632224"/>
                    <a:pt x="130478" y="2856224"/>
                    <a:pt x="0" y="1027310"/>
                  </a:cubicBezTo>
                  <a:close/>
                </a:path>
              </a:pathLst>
            </a:custGeom>
            <a:grpFill/>
            <a:ln w="57150">
              <a:solidFill>
                <a:schemeClr val="bg1">
                  <a:lumMod val="60000"/>
                  <a:lumOff val="40000"/>
                </a:schemeClr>
              </a:solidFill>
              <a:extLst>
                <a:ext uri="{C807C97D-BFC1-408E-A445-0C87EB9F89A2}">
                  <ask:lineSketchStyleProps xmlns:ask="http://schemas.microsoft.com/office/drawing/2018/sketchyshapes" xmln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Calibri"/>
              </a:endParaRPr>
            </a:p>
          </p:txBody>
        </p:sp>
        <p:sp>
          <p:nvSpPr>
            <p:cNvPr id="21" name="Rectangle: Rounded Corners 20">
              <a:extLst>
                <a:ext uri="{FF2B5EF4-FFF2-40B4-BE49-F238E27FC236}">
                  <a16:creationId xmlns:a16="http://schemas.microsoft.com/office/drawing/2014/main" id="{2A9F77BB-CBC1-4E7A-B8CC-0ABF64C16179}"/>
                </a:ext>
              </a:extLst>
            </p:cNvPr>
            <p:cNvSpPr/>
            <p:nvPr/>
          </p:nvSpPr>
          <p:spPr>
            <a:xfrm>
              <a:off x="372533" y="220134"/>
              <a:ext cx="11684000" cy="6163734"/>
            </a:xfrm>
            <a:custGeom>
              <a:avLst/>
              <a:gdLst>
                <a:gd name="connsiteX0" fmla="*/ 0 w 11684000"/>
                <a:gd name="connsiteY0" fmla="*/ 1027310 h 6163734"/>
                <a:gd name="connsiteX1" fmla="*/ 1027310 w 11684000"/>
                <a:gd name="connsiteY1" fmla="*/ 0 h 6163734"/>
                <a:gd name="connsiteX2" fmla="*/ 10656690 w 11684000"/>
                <a:gd name="connsiteY2" fmla="*/ 0 h 6163734"/>
                <a:gd name="connsiteX3" fmla="*/ 11684000 w 11684000"/>
                <a:gd name="connsiteY3" fmla="*/ 1027310 h 6163734"/>
                <a:gd name="connsiteX4" fmla="*/ 11684000 w 11684000"/>
                <a:gd name="connsiteY4" fmla="*/ 5136424 h 6163734"/>
                <a:gd name="connsiteX5" fmla="*/ 10656690 w 11684000"/>
                <a:gd name="connsiteY5" fmla="*/ 6163734 h 6163734"/>
                <a:gd name="connsiteX6" fmla="*/ 1027310 w 11684000"/>
                <a:gd name="connsiteY6" fmla="*/ 6163734 h 6163734"/>
                <a:gd name="connsiteX7" fmla="*/ 0 w 11684000"/>
                <a:gd name="connsiteY7" fmla="*/ 5136424 h 6163734"/>
                <a:gd name="connsiteX8" fmla="*/ 0 w 11684000"/>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84000" h="6163734" fill="none" extrusionOk="0">
                  <a:moveTo>
                    <a:pt x="0" y="1027310"/>
                  </a:moveTo>
                  <a:cubicBezTo>
                    <a:pt x="74804" y="461661"/>
                    <a:pt x="395065" y="66048"/>
                    <a:pt x="1027310" y="0"/>
                  </a:cubicBezTo>
                  <a:cubicBezTo>
                    <a:pt x="5305919" y="-149292"/>
                    <a:pt x="6595192" y="-15801"/>
                    <a:pt x="10656690" y="0"/>
                  </a:cubicBezTo>
                  <a:cubicBezTo>
                    <a:pt x="11213839" y="43553"/>
                    <a:pt x="11765921" y="457479"/>
                    <a:pt x="11684000" y="1027310"/>
                  </a:cubicBezTo>
                  <a:cubicBezTo>
                    <a:pt x="11611311" y="1764727"/>
                    <a:pt x="11775964" y="3092001"/>
                    <a:pt x="11684000" y="5136424"/>
                  </a:cubicBezTo>
                  <a:cubicBezTo>
                    <a:pt x="11648760" y="5706754"/>
                    <a:pt x="11213418" y="6170046"/>
                    <a:pt x="10656690" y="6163734"/>
                  </a:cubicBezTo>
                  <a:cubicBezTo>
                    <a:pt x="8527607" y="6133955"/>
                    <a:pt x="3810361" y="6071973"/>
                    <a:pt x="1027310" y="6163734"/>
                  </a:cubicBezTo>
                  <a:cubicBezTo>
                    <a:pt x="469192" y="6148488"/>
                    <a:pt x="-45324" y="5718171"/>
                    <a:pt x="0" y="5136424"/>
                  </a:cubicBezTo>
                  <a:cubicBezTo>
                    <a:pt x="-30974" y="4677568"/>
                    <a:pt x="-62159" y="3054072"/>
                    <a:pt x="0" y="1027310"/>
                  </a:cubicBezTo>
                  <a:close/>
                </a:path>
                <a:path w="11684000" h="6163734" stroke="0" extrusionOk="0">
                  <a:moveTo>
                    <a:pt x="0" y="1027310"/>
                  </a:moveTo>
                  <a:cubicBezTo>
                    <a:pt x="-32305" y="467790"/>
                    <a:pt x="535297" y="-74531"/>
                    <a:pt x="1027310" y="0"/>
                  </a:cubicBezTo>
                  <a:cubicBezTo>
                    <a:pt x="3062595" y="28352"/>
                    <a:pt x="6739809" y="106290"/>
                    <a:pt x="10656690" y="0"/>
                  </a:cubicBezTo>
                  <a:cubicBezTo>
                    <a:pt x="11294707" y="-66416"/>
                    <a:pt x="11663199" y="418924"/>
                    <a:pt x="11684000" y="1027310"/>
                  </a:cubicBezTo>
                  <a:cubicBezTo>
                    <a:pt x="11564403" y="2267528"/>
                    <a:pt x="11522992" y="4307684"/>
                    <a:pt x="11684000" y="5136424"/>
                  </a:cubicBezTo>
                  <a:cubicBezTo>
                    <a:pt x="11734362" y="5648271"/>
                    <a:pt x="11169718" y="6130587"/>
                    <a:pt x="10656690" y="6163734"/>
                  </a:cubicBezTo>
                  <a:cubicBezTo>
                    <a:pt x="6042143" y="6046505"/>
                    <a:pt x="4670391" y="6131497"/>
                    <a:pt x="1027310" y="6163734"/>
                  </a:cubicBezTo>
                  <a:cubicBezTo>
                    <a:pt x="475657" y="6078151"/>
                    <a:pt x="-41870" y="5752482"/>
                    <a:pt x="0" y="5136424"/>
                  </a:cubicBezTo>
                  <a:cubicBezTo>
                    <a:pt x="-57225" y="4632224"/>
                    <a:pt x="130478" y="2856224"/>
                    <a:pt x="0" y="1027310"/>
                  </a:cubicBezTo>
                  <a:close/>
                </a:path>
              </a:pathLst>
            </a:custGeom>
            <a:grpFill/>
            <a:ln w="57150">
              <a:solidFill>
                <a:schemeClr val="bg1">
                  <a:lumMod val="75000"/>
                </a:schemeClr>
              </a:solidFill>
              <a:extLst>
                <a:ext uri="{C807C97D-BFC1-408E-A445-0C87EB9F89A2}">
                  <ask:lineSketchStyleProps xmlns:ask="http://schemas.microsoft.com/office/drawing/2018/sketchyshapes" xmln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Calibri"/>
              </a:endParaRPr>
            </a:p>
          </p:txBody>
        </p:sp>
        <p:sp>
          <p:nvSpPr>
            <p:cNvPr id="22" name="Oval 21">
              <a:extLst>
                <a:ext uri="{FF2B5EF4-FFF2-40B4-BE49-F238E27FC236}">
                  <a16:creationId xmlns:a16="http://schemas.microsoft.com/office/drawing/2014/main" id="{60FD3656-51A4-4ACE-BE4B-551A09524F25}"/>
                </a:ext>
              </a:extLst>
            </p:cNvPr>
            <p:cNvSpPr/>
            <p:nvPr/>
          </p:nvSpPr>
          <p:spPr>
            <a:xfrm>
              <a:off x="11284753" y="6074315"/>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Calibri"/>
              </a:endParaRPr>
            </a:p>
          </p:txBody>
        </p:sp>
        <p:sp>
          <p:nvSpPr>
            <p:cNvPr id="23" name="Oval 22">
              <a:extLst>
                <a:ext uri="{FF2B5EF4-FFF2-40B4-BE49-F238E27FC236}">
                  <a16:creationId xmlns:a16="http://schemas.microsoft.com/office/drawing/2014/main" id="{6D2B22F3-1664-4761-89E4-7FBB46FA205B}"/>
                </a:ext>
              </a:extLst>
            </p:cNvPr>
            <p:cNvSpPr/>
            <p:nvPr/>
          </p:nvSpPr>
          <p:spPr>
            <a:xfrm>
              <a:off x="11609756" y="1276460"/>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Calibri"/>
              </a:endParaRPr>
            </a:p>
          </p:txBody>
        </p:sp>
        <p:sp>
          <p:nvSpPr>
            <p:cNvPr id="24" name="Oval 23">
              <a:extLst>
                <a:ext uri="{FF2B5EF4-FFF2-40B4-BE49-F238E27FC236}">
                  <a16:creationId xmlns:a16="http://schemas.microsoft.com/office/drawing/2014/main" id="{0A548967-8DFD-4305-85CF-2707ED9BB7A3}"/>
                </a:ext>
              </a:extLst>
            </p:cNvPr>
            <p:cNvSpPr/>
            <p:nvPr/>
          </p:nvSpPr>
          <p:spPr>
            <a:xfrm>
              <a:off x="217756" y="966907"/>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Calibri"/>
              </a:endParaRPr>
            </a:p>
          </p:txBody>
        </p:sp>
        <p:sp>
          <p:nvSpPr>
            <p:cNvPr id="25" name="Oval 24">
              <a:extLst>
                <a:ext uri="{FF2B5EF4-FFF2-40B4-BE49-F238E27FC236}">
                  <a16:creationId xmlns:a16="http://schemas.microsoft.com/office/drawing/2014/main" id="{62410F8A-9F93-4AD7-A160-20D6159E63AC}"/>
                </a:ext>
              </a:extLst>
            </p:cNvPr>
            <p:cNvSpPr/>
            <p:nvPr/>
          </p:nvSpPr>
          <p:spPr>
            <a:xfrm>
              <a:off x="802603" y="6074314"/>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Calibri"/>
              </a:endParaRPr>
            </a:p>
          </p:txBody>
        </p:sp>
        <p:sp>
          <p:nvSpPr>
            <p:cNvPr id="26" name="Oval 25">
              <a:extLst>
                <a:ext uri="{FF2B5EF4-FFF2-40B4-BE49-F238E27FC236}">
                  <a16:creationId xmlns:a16="http://schemas.microsoft.com/office/drawing/2014/main" id="{670DD6CD-8E1E-49E3-B8D1-A4783B7B36DC}"/>
                </a:ext>
              </a:extLst>
            </p:cNvPr>
            <p:cNvSpPr/>
            <p:nvPr/>
          </p:nvSpPr>
          <p:spPr>
            <a:xfrm>
              <a:off x="4184438" y="65357"/>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Calibri"/>
              </a:endParaRPr>
            </a:p>
          </p:txBody>
        </p:sp>
        <p:sp>
          <p:nvSpPr>
            <p:cNvPr id="27" name="Oval 26">
              <a:extLst>
                <a:ext uri="{FF2B5EF4-FFF2-40B4-BE49-F238E27FC236}">
                  <a16:creationId xmlns:a16="http://schemas.microsoft.com/office/drawing/2014/main" id="{D83F4160-114A-4808-93C4-8F771F4CE15F}"/>
                </a:ext>
              </a:extLst>
            </p:cNvPr>
            <p:cNvSpPr/>
            <p:nvPr/>
          </p:nvSpPr>
          <p:spPr>
            <a:xfrm>
              <a:off x="7980920" y="6229090"/>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Calibri"/>
              </a:endParaRPr>
            </a:p>
          </p:txBody>
        </p:sp>
        <p:sp>
          <p:nvSpPr>
            <p:cNvPr id="28" name="Oval 27">
              <a:extLst>
                <a:ext uri="{FF2B5EF4-FFF2-40B4-BE49-F238E27FC236}">
                  <a16:creationId xmlns:a16="http://schemas.microsoft.com/office/drawing/2014/main" id="{790B67BD-1073-4752-BE29-4F2A1460073F}"/>
                </a:ext>
              </a:extLst>
            </p:cNvPr>
            <p:cNvSpPr/>
            <p:nvPr/>
          </p:nvSpPr>
          <p:spPr>
            <a:xfrm>
              <a:off x="267677" y="860323"/>
              <a:ext cx="204457" cy="204457"/>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Calibri"/>
              </a:endParaRPr>
            </a:p>
          </p:txBody>
        </p:sp>
      </p:grpSp>
      <p:pic>
        <p:nvPicPr>
          <p:cNvPr id="29" name="图片 1" descr="图片包含 浅色, 天空&#10;&#10;描述已自动生成">
            <a:extLst>
              <a:ext uri="{FF2B5EF4-FFF2-40B4-BE49-F238E27FC236}">
                <a16:creationId xmlns:a16="http://schemas.microsoft.com/office/drawing/2014/main" id="{23D7EE4F-7997-4B7E-91C1-6F69B1FF952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30044" t="-1676" r="-236" b="75904"/>
          <a:stretch/>
        </p:blipFill>
        <p:spPr>
          <a:xfrm>
            <a:off x="-2742962" y="6536986"/>
            <a:ext cx="6683135" cy="1380281"/>
          </a:xfrm>
          <a:prstGeom prst="rect">
            <a:avLst/>
          </a:prstGeom>
        </p:spPr>
      </p:pic>
      <p:grpSp>
        <p:nvGrpSpPr>
          <p:cNvPr id="31" name="Group 30">
            <a:extLst>
              <a:ext uri="{FF2B5EF4-FFF2-40B4-BE49-F238E27FC236}">
                <a16:creationId xmlns:a16="http://schemas.microsoft.com/office/drawing/2014/main" id="{4BDD299E-A957-4647-805A-5BF110662A5E}"/>
              </a:ext>
            </a:extLst>
          </p:cNvPr>
          <p:cNvGrpSpPr/>
          <p:nvPr/>
        </p:nvGrpSpPr>
        <p:grpSpPr>
          <a:xfrm>
            <a:off x="2374906" y="675893"/>
            <a:ext cx="4737132" cy="748989"/>
            <a:chOff x="1079860" y="150287"/>
            <a:chExt cx="2880723" cy="503813"/>
          </a:xfrm>
        </p:grpSpPr>
        <p:sp>
          <p:nvSpPr>
            <p:cNvPr id="32" name="Rectangle: Rounded Corners 43">
              <a:extLst>
                <a:ext uri="{FF2B5EF4-FFF2-40B4-BE49-F238E27FC236}">
                  <a16:creationId xmlns:a16="http://schemas.microsoft.com/office/drawing/2014/main" id="{2CE9F41B-8842-4A4E-9029-CA984F3E595D}"/>
                </a:ext>
              </a:extLst>
            </p:cNvPr>
            <p:cNvSpPr/>
            <p:nvPr/>
          </p:nvSpPr>
          <p:spPr>
            <a:xfrm>
              <a:off x="1106327" y="206467"/>
              <a:ext cx="2827790" cy="432581"/>
            </a:xfrm>
            <a:custGeom>
              <a:avLst/>
              <a:gdLst>
                <a:gd name="connsiteX0" fmla="*/ 0 w 2827790"/>
                <a:gd name="connsiteY0" fmla="*/ 72098 h 432581"/>
                <a:gd name="connsiteX1" fmla="*/ 72098 w 2827790"/>
                <a:gd name="connsiteY1" fmla="*/ 0 h 432581"/>
                <a:gd name="connsiteX2" fmla="*/ 635653 w 2827790"/>
                <a:gd name="connsiteY2" fmla="*/ 0 h 432581"/>
                <a:gd name="connsiteX3" fmla="*/ 1118700 w 2827790"/>
                <a:gd name="connsiteY3" fmla="*/ 0 h 432581"/>
                <a:gd name="connsiteX4" fmla="*/ 1601747 w 2827790"/>
                <a:gd name="connsiteY4" fmla="*/ 0 h 432581"/>
                <a:gd name="connsiteX5" fmla="*/ 2138465 w 2827790"/>
                <a:gd name="connsiteY5" fmla="*/ 0 h 432581"/>
                <a:gd name="connsiteX6" fmla="*/ 2755692 w 2827790"/>
                <a:gd name="connsiteY6" fmla="*/ 0 h 432581"/>
                <a:gd name="connsiteX7" fmla="*/ 2827790 w 2827790"/>
                <a:gd name="connsiteY7" fmla="*/ 72098 h 432581"/>
                <a:gd name="connsiteX8" fmla="*/ 2827790 w 2827790"/>
                <a:gd name="connsiteY8" fmla="*/ 360483 h 432581"/>
                <a:gd name="connsiteX9" fmla="*/ 2755692 w 2827790"/>
                <a:gd name="connsiteY9" fmla="*/ 432581 h 432581"/>
                <a:gd name="connsiteX10" fmla="*/ 2245809 w 2827790"/>
                <a:gd name="connsiteY10" fmla="*/ 432581 h 432581"/>
                <a:gd name="connsiteX11" fmla="*/ 1709090 w 2827790"/>
                <a:gd name="connsiteY11" fmla="*/ 432581 h 432581"/>
                <a:gd name="connsiteX12" fmla="*/ 1199207 w 2827790"/>
                <a:gd name="connsiteY12" fmla="*/ 432581 h 432581"/>
                <a:gd name="connsiteX13" fmla="*/ 716161 w 2827790"/>
                <a:gd name="connsiteY13" fmla="*/ 432581 h 432581"/>
                <a:gd name="connsiteX14" fmla="*/ 72098 w 2827790"/>
                <a:gd name="connsiteY14" fmla="*/ 432581 h 432581"/>
                <a:gd name="connsiteX15" fmla="*/ 0 w 2827790"/>
                <a:gd name="connsiteY15" fmla="*/ 360483 h 432581"/>
                <a:gd name="connsiteX16" fmla="*/ 0 w 2827790"/>
                <a:gd name="connsiteY16" fmla="*/ 72098 h 432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27790" h="432581" fill="none" extrusionOk="0">
                  <a:moveTo>
                    <a:pt x="0" y="72098"/>
                  </a:moveTo>
                  <a:cubicBezTo>
                    <a:pt x="1001" y="25215"/>
                    <a:pt x="34345" y="4891"/>
                    <a:pt x="72098" y="0"/>
                  </a:cubicBezTo>
                  <a:cubicBezTo>
                    <a:pt x="229340" y="-51516"/>
                    <a:pt x="419749" y="29485"/>
                    <a:pt x="635653" y="0"/>
                  </a:cubicBezTo>
                  <a:cubicBezTo>
                    <a:pt x="851558" y="-29485"/>
                    <a:pt x="978709" y="27118"/>
                    <a:pt x="1118700" y="0"/>
                  </a:cubicBezTo>
                  <a:cubicBezTo>
                    <a:pt x="1258691" y="-27118"/>
                    <a:pt x="1420170" y="14335"/>
                    <a:pt x="1601747" y="0"/>
                  </a:cubicBezTo>
                  <a:cubicBezTo>
                    <a:pt x="1783324" y="-14335"/>
                    <a:pt x="1952381" y="48729"/>
                    <a:pt x="2138465" y="0"/>
                  </a:cubicBezTo>
                  <a:cubicBezTo>
                    <a:pt x="2324549" y="-48729"/>
                    <a:pt x="2522957" y="32208"/>
                    <a:pt x="2755692" y="0"/>
                  </a:cubicBezTo>
                  <a:cubicBezTo>
                    <a:pt x="2792909" y="1288"/>
                    <a:pt x="2834995" y="27631"/>
                    <a:pt x="2827790" y="72098"/>
                  </a:cubicBezTo>
                  <a:cubicBezTo>
                    <a:pt x="2860237" y="179020"/>
                    <a:pt x="2816481" y="240392"/>
                    <a:pt x="2827790" y="360483"/>
                  </a:cubicBezTo>
                  <a:cubicBezTo>
                    <a:pt x="2826533" y="402355"/>
                    <a:pt x="2801843" y="439445"/>
                    <a:pt x="2755692" y="432581"/>
                  </a:cubicBezTo>
                  <a:cubicBezTo>
                    <a:pt x="2591990" y="455432"/>
                    <a:pt x="2398484" y="422711"/>
                    <a:pt x="2245809" y="432581"/>
                  </a:cubicBezTo>
                  <a:cubicBezTo>
                    <a:pt x="2093134" y="442451"/>
                    <a:pt x="1855517" y="416456"/>
                    <a:pt x="1709090" y="432581"/>
                  </a:cubicBezTo>
                  <a:cubicBezTo>
                    <a:pt x="1562663" y="448706"/>
                    <a:pt x="1370978" y="384086"/>
                    <a:pt x="1199207" y="432581"/>
                  </a:cubicBezTo>
                  <a:cubicBezTo>
                    <a:pt x="1027436" y="481076"/>
                    <a:pt x="897717" y="416537"/>
                    <a:pt x="716161" y="432581"/>
                  </a:cubicBezTo>
                  <a:cubicBezTo>
                    <a:pt x="534605" y="448625"/>
                    <a:pt x="318805" y="402407"/>
                    <a:pt x="72098" y="432581"/>
                  </a:cubicBezTo>
                  <a:cubicBezTo>
                    <a:pt x="28200" y="424964"/>
                    <a:pt x="7023" y="404653"/>
                    <a:pt x="0" y="360483"/>
                  </a:cubicBezTo>
                  <a:cubicBezTo>
                    <a:pt x="-14659" y="233349"/>
                    <a:pt x="21818" y="208548"/>
                    <a:pt x="0" y="72098"/>
                  </a:cubicBezTo>
                  <a:close/>
                </a:path>
                <a:path w="2827790" h="432581" stroke="0" extrusionOk="0">
                  <a:moveTo>
                    <a:pt x="0" y="72098"/>
                  </a:moveTo>
                  <a:cubicBezTo>
                    <a:pt x="-8013" y="29912"/>
                    <a:pt x="38893" y="5035"/>
                    <a:pt x="72098" y="0"/>
                  </a:cubicBezTo>
                  <a:cubicBezTo>
                    <a:pt x="286748" y="-20249"/>
                    <a:pt x="372321" y="44445"/>
                    <a:pt x="635653" y="0"/>
                  </a:cubicBezTo>
                  <a:cubicBezTo>
                    <a:pt x="898986" y="-44445"/>
                    <a:pt x="1061610" y="30941"/>
                    <a:pt x="1199207" y="0"/>
                  </a:cubicBezTo>
                  <a:cubicBezTo>
                    <a:pt x="1336804" y="-30941"/>
                    <a:pt x="1538963" y="51190"/>
                    <a:pt x="1762762" y="0"/>
                  </a:cubicBezTo>
                  <a:cubicBezTo>
                    <a:pt x="1986561" y="-51190"/>
                    <a:pt x="2397808" y="31337"/>
                    <a:pt x="2755692" y="0"/>
                  </a:cubicBezTo>
                  <a:cubicBezTo>
                    <a:pt x="2783903" y="-2755"/>
                    <a:pt x="2833834" y="30682"/>
                    <a:pt x="2827790" y="72098"/>
                  </a:cubicBezTo>
                  <a:cubicBezTo>
                    <a:pt x="2831393" y="140277"/>
                    <a:pt x="2794730" y="282470"/>
                    <a:pt x="2827790" y="360483"/>
                  </a:cubicBezTo>
                  <a:cubicBezTo>
                    <a:pt x="2830389" y="404694"/>
                    <a:pt x="2792864" y="422924"/>
                    <a:pt x="2755692" y="432581"/>
                  </a:cubicBezTo>
                  <a:cubicBezTo>
                    <a:pt x="2601571" y="472590"/>
                    <a:pt x="2351431" y="390222"/>
                    <a:pt x="2245809" y="432581"/>
                  </a:cubicBezTo>
                  <a:cubicBezTo>
                    <a:pt x="2140187" y="474940"/>
                    <a:pt x="1943293" y="414455"/>
                    <a:pt x="1789598" y="432581"/>
                  </a:cubicBezTo>
                  <a:cubicBezTo>
                    <a:pt x="1635903" y="450707"/>
                    <a:pt x="1357966" y="393016"/>
                    <a:pt x="1226043" y="432581"/>
                  </a:cubicBezTo>
                  <a:cubicBezTo>
                    <a:pt x="1094120" y="472146"/>
                    <a:pt x="893879" y="375318"/>
                    <a:pt x="742996" y="432581"/>
                  </a:cubicBezTo>
                  <a:cubicBezTo>
                    <a:pt x="592113" y="489844"/>
                    <a:pt x="359594" y="419002"/>
                    <a:pt x="72098" y="432581"/>
                  </a:cubicBezTo>
                  <a:cubicBezTo>
                    <a:pt x="36563" y="438401"/>
                    <a:pt x="1583" y="399949"/>
                    <a:pt x="0" y="360483"/>
                  </a:cubicBezTo>
                  <a:cubicBezTo>
                    <a:pt x="-20063" y="239111"/>
                    <a:pt x="23227" y="211769"/>
                    <a:pt x="0" y="72098"/>
                  </a:cubicBezTo>
                  <a:close/>
                </a:path>
              </a:pathLst>
            </a:custGeom>
            <a:solidFill>
              <a:schemeClr val="bg2">
                <a:lumMod val="20000"/>
                <a:lumOff val="80000"/>
              </a:schemeClr>
            </a:solidFill>
            <a:ln w="12700" cap="flat" cmpd="sng" algn="ctr">
              <a:solidFill>
                <a:schemeClr val="bg2">
                  <a:lumMod val="20000"/>
                  <a:lumOff val="80000"/>
                </a:schemeClr>
              </a:solidFill>
              <a:prstDash val="solid"/>
              <a:miter lim="800000"/>
              <a:extLst>
                <a:ext uri="{C807C97D-BFC1-408E-A445-0C87EB9F89A2}">
                  <ask:lineSketchStyleProps xmlns:ask="http://schemas.microsoft.com/office/drawing/2018/sketchyshapes" xmlns="" sd="3444377824">
                    <a:prstGeom prst="roundRect">
                      <a:avLst/>
                    </a:prstGeom>
                    <ask:type>
                      <ask:lineSketchScribble/>
                    </ask:type>
                  </ask:lineSketchStyleProps>
                </a:ext>
              </a:extLst>
            </a:ln>
            <a:effectLst/>
          </p:spPr>
          <p:txBody>
            <a:bodyPr rtlCol="0" anchor="ctr"/>
            <a:lstStyle/>
            <a:p>
              <a:pPr algn="ctr" defTabSz="1219170" fontAlgn="base">
                <a:spcBef>
                  <a:spcPct val="0"/>
                </a:spcBef>
                <a:spcAft>
                  <a:spcPct val="0"/>
                </a:spcAft>
                <a:defRPr/>
              </a:pPr>
              <a:endParaRPr lang="en-US" sz="2400" kern="0">
                <a:solidFill>
                  <a:prstClr val="white"/>
                </a:solidFill>
                <a:latin typeface="Calibri" panose="020F0502020204030204" pitchFamily="34" charset="0"/>
                <a:ea typeface="宋体" pitchFamily="2" charset="-122"/>
                <a:cs typeface="Calibri" panose="020F0502020204030204" pitchFamily="34" charset="0"/>
              </a:endParaRPr>
            </a:p>
          </p:txBody>
        </p:sp>
        <p:sp>
          <p:nvSpPr>
            <p:cNvPr id="33" name="Rectangle 32">
              <a:extLst>
                <a:ext uri="{FF2B5EF4-FFF2-40B4-BE49-F238E27FC236}">
                  <a16:creationId xmlns:a16="http://schemas.microsoft.com/office/drawing/2014/main" id="{6D583E7D-3A9A-46E8-9976-5DCC11B5C6FC}"/>
                </a:ext>
              </a:extLst>
            </p:cNvPr>
            <p:cNvSpPr/>
            <p:nvPr/>
          </p:nvSpPr>
          <p:spPr>
            <a:xfrm>
              <a:off x="1079860" y="150287"/>
              <a:ext cx="2880723" cy="503813"/>
            </a:xfrm>
            <a:prstGeom prst="rect">
              <a:avLst/>
            </a:prstGeom>
          </p:spPr>
          <p:txBody>
            <a:bodyPr wrap="square">
              <a:spAutoFit/>
            </a:bodyPr>
            <a:lstStyle/>
            <a:p>
              <a:pPr algn="ctr" defTabSz="1219170" fontAlgn="base">
                <a:spcBef>
                  <a:spcPct val="0"/>
                </a:spcBef>
                <a:spcAft>
                  <a:spcPct val="0"/>
                </a:spcAft>
                <a:defRPr/>
              </a:pPr>
              <a:r>
                <a:rPr lang="en-US" sz="4267" b="1" dirty="0" err="1">
                  <a:solidFill>
                    <a:prstClr val="black"/>
                  </a:solidFill>
                  <a:latin typeface="Calibri" panose="020F0502020204030204" pitchFamily="34" charset="0"/>
                  <a:ea typeface="宋体" pitchFamily="2" charset="-122"/>
                  <a:cs typeface="Calibri" panose="020F0502020204030204" pitchFamily="34" charset="0"/>
                  <a:sym typeface="Arial"/>
                </a:rPr>
                <a:t>Luyện</a:t>
              </a:r>
              <a:r>
                <a:rPr lang="en-US" sz="4267" b="1" dirty="0">
                  <a:solidFill>
                    <a:prstClr val="black"/>
                  </a:solidFill>
                  <a:latin typeface="Calibri" panose="020F0502020204030204" pitchFamily="34" charset="0"/>
                  <a:ea typeface="宋体" pitchFamily="2" charset="-122"/>
                  <a:cs typeface="Calibri" panose="020F0502020204030204" pitchFamily="34" charset="0"/>
                  <a:sym typeface="Arial"/>
                </a:rPr>
                <a:t> </a:t>
              </a:r>
              <a:r>
                <a:rPr lang="en-US" sz="4267" b="1" dirty="0" err="1">
                  <a:solidFill>
                    <a:prstClr val="black"/>
                  </a:solidFill>
                  <a:latin typeface="Calibri" panose="020F0502020204030204" pitchFamily="34" charset="0"/>
                  <a:ea typeface="宋体" pitchFamily="2" charset="-122"/>
                  <a:cs typeface="Calibri" panose="020F0502020204030204" pitchFamily="34" charset="0"/>
                  <a:sym typeface="Arial"/>
                </a:rPr>
                <a:t>đọc</a:t>
              </a:r>
              <a:r>
                <a:rPr lang="en-US" sz="4267" b="1" dirty="0">
                  <a:solidFill>
                    <a:prstClr val="black"/>
                  </a:solidFill>
                  <a:latin typeface="Calibri" panose="020F0502020204030204" pitchFamily="34" charset="0"/>
                  <a:ea typeface="宋体" pitchFamily="2" charset="-122"/>
                  <a:cs typeface="Calibri" panose="020F0502020204030204" pitchFamily="34" charset="0"/>
                  <a:sym typeface="Arial"/>
                </a:rPr>
                <a:t> </a:t>
              </a:r>
              <a:r>
                <a:rPr lang="en-US" sz="4267" b="1" dirty="0" err="1">
                  <a:solidFill>
                    <a:prstClr val="black"/>
                  </a:solidFill>
                  <a:latin typeface="Calibri" panose="020F0502020204030204" pitchFamily="34" charset="0"/>
                  <a:ea typeface="宋体" pitchFamily="2" charset="-122"/>
                  <a:cs typeface="Calibri" panose="020F0502020204030204" pitchFamily="34" charset="0"/>
                  <a:sym typeface="Arial"/>
                </a:rPr>
                <a:t>nhóm</a:t>
              </a:r>
              <a:endParaRPr lang="en-US" sz="4267" b="1" dirty="0">
                <a:solidFill>
                  <a:prstClr val="black"/>
                </a:solidFill>
                <a:latin typeface="Calibri" panose="020F0502020204030204" pitchFamily="34" charset="0"/>
                <a:ea typeface="宋体" pitchFamily="2" charset="-122"/>
                <a:cs typeface="Calibri" panose="020F0502020204030204" pitchFamily="34" charset="0"/>
                <a:sym typeface="Arial"/>
              </a:endParaRPr>
            </a:p>
          </p:txBody>
        </p:sp>
      </p:grpSp>
      <p:pic>
        <p:nvPicPr>
          <p:cNvPr id="34" name="Picture 33">
            <a:extLst>
              <a:ext uri="{FF2B5EF4-FFF2-40B4-BE49-F238E27FC236}">
                <a16:creationId xmlns:a16="http://schemas.microsoft.com/office/drawing/2014/main" id="{B08134A1-7682-4685-B145-D13CA053282E}"/>
              </a:ext>
            </a:extLst>
          </p:cNvPr>
          <p:cNvPicPr>
            <a:picLocks noChangeAspect="1"/>
          </p:cNvPicPr>
          <p:nvPr/>
        </p:nvPicPr>
        <p:blipFill>
          <a:blip r:embed="rId4">
            <a:clrChange>
              <a:clrFrom>
                <a:srgbClr val="F3FFD5"/>
              </a:clrFrom>
              <a:clrTo>
                <a:srgbClr val="F3FFD5">
                  <a:alpha val="0"/>
                </a:srgbClr>
              </a:clrTo>
            </a:clrChange>
            <a:extLst>
              <a:ext uri="{BEBA8EAE-BF5A-486C-A8C5-ECC9F3942E4B}">
                <a14:imgProps xmlns:a14="http://schemas.microsoft.com/office/drawing/2010/main">
                  <a14:imgLayer r:embed="rId5">
                    <a14:imgEffect>
                      <a14:backgroundRemoval t="9375" b="88542" l="2326" r="98837"/>
                    </a14:imgEffect>
                  </a14:imgLayer>
                </a14:imgProps>
              </a:ext>
            </a:extLst>
          </a:blip>
          <a:stretch>
            <a:fillRect/>
          </a:stretch>
        </p:blipFill>
        <p:spPr>
          <a:xfrm>
            <a:off x="1599335" y="706014"/>
            <a:ext cx="665659" cy="743060"/>
          </a:xfrm>
          <a:prstGeom prst="rect">
            <a:avLst/>
          </a:prstGeom>
        </p:spPr>
      </p:pic>
      <p:pic>
        <p:nvPicPr>
          <p:cNvPr id="36" name="Picture 35">
            <a:extLst>
              <a:ext uri="{FF2B5EF4-FFF2-40B4-BE49-F238E27FC236}">
                <a16:creationId xmlns:a16="http://schemas.microsoft.com/office/drawing/2014/main" id="{872A20CC-C643-49D4-9B15-53732A72260A}"/>
              </a:ext>
            </a:extLst>
          </p:cNvPr>
          <p:cNvPicPr>
            <a:picLocks noChangeAspect="1"/>
          </p:cNvPicPr>
          <p:nvPr/>
        </p:nvPicPr>
        <p:blipFill>
          <a:blip r:embed="rId6"/>
          <a:stretch>
            <a:fillRect/>
          </a:stretch>
        </p:blipFill>
        <p:spPr>
          <a:xfrm>
            <a:off x="6430713" y="1644590"/>
            <a:ext cx="5110465" cy="2124177"/>
          </a:xfrm>
          <a:prstGeom prst="rect">
            <a:avLst/>
          </a:prstGeom>
        </p:spPr>
      </p:pic>
      <p:pic>
        <p:nvPicPr>
          <p:cNvPr id="44" name="图片 1" descr="图片包含 浅色, 天空&#10;&#10;描述已自动生成">
            <a:extLst>
              <a:ext uri="{FF2B5EF4-FFF2-40B4-BE49-F238E27FC236}">
                <a16:creationId xmlns:a16="http://schemas.microsoft.com/office/drawing/2014/main" id="{C7040C5A-2B3A-4E62-B92F-4434320783F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7697" t="-1676" r="-236" b="75904"/>
          <a:stretch/>
        </p:blipFill>
        <p:spPr>
          <a:xfrm>
            <a:off x="38647" y="2524138"/>
            <a:ext cx="7858680" cy="1380281"/>
          </a:xfrm>
          <a:prstGeom prst="rect">
            <a:avLst/>
          </a:prstGeom>
        </p:spPr>
      </p:pic>
      <p:grpSp>
        <p:nvGrpSpPr>
          <p:cNvPr id="2" name="组合 1"/>
          <p:cNvGrpSpPr/>
          <p:nvPr/>
        </p:nvGrpSpPr>
        <p:grpSpPr>
          <a:xfrm>
            <a:off x="4577388" y="4063205"/>
            <a:ext cx="7193893" cy="2304600"/>
            <a:chOff x="-53293" y="2190760"/>
            <a:chExt cx="9211855" cy="2951064"/>
          </a:xfrm>
        </p:grpSpPr>
        <p:pic>
          <p:nvPicPr>
            <p:cNvPr id="11" name="图片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48310" y="3185627"/>
              <a:ext cx="4910252" cy="1956197"/>
            </a:xfrm>
            <a:prstGeom prst="rect">
              <a:avLst/>
            </a:prstGeom>
          </p:spPr>
        </p:pic>
        <p:pic>
          <p:nvPicPr>
            <p:cNvPr id="14" name="图片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36016" y="2190760"/>
              <a:ext cx="3208926" cy="2720031"/>
            </a:xfrm>
            <a:prstGeom prst="rect">
              <a:avLst/>
            </a:prstGeom>
          </p:spPr>
        </p:pic>
        <p:pic>
          <p:nvPicPr>
            <p:cNvPr id="17" name="图片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3293" y="3185627"/>
              <a:ext cx="4910252" cy="1956197"/>
            </a:xfrm>
            <a:prstGeom prst="rect">
              <a:avLst/>
            </a:prstGeom>
          </p:spPr>
        </p:pic>
      </p:grpSp>
      <p:grpSp>
        <p:nvGrpSpPr>
          <p:cNvPr id="37" name="Group 36">
            <a:extLst>
              <a:ext uri="{FF2B5EF4-FFF2-40B4-BE49-F238E27FC236}">
                <a16:creationId xmlns:a16="http://schemas.microsoft.com/office/drawing/2014/main" id="{366E6CC0-FB6B-4963-84DE-5E2821C02A90}"/>
              </a:ext>
            </a:extLst>
          </p:cNvPr>
          <p:cNvGrpSpPr/>
          <p:nvPr/>
        </p:nvGrpSpPr>
        <p:grpSpPr>
          <a:xfrm rot="260226">
            <a:off x="934575" y="4010220"/>
            <a:ext cx="5027692" cy="2342945"/>
            <a:chOff x="561349" y="4544613"/>
            <a:chExt cx="4171068" cy="1648917"/>
          </a:xfrm>
        </p:grpSpPr>
        <p:pic>
          <p:nvPicPr>
            <p:cNvPr id="38" name="Picture 37">
              <a:extLst>
                <a:ext uri="{FF2B5EF4-FFF2-40B4-BE49-F238E27FC236}">
                  <a16:creationId xmlns:a16="http://schemas.microsoft.com/office/drawing/2014/main" id="{FB7BC9D8-419B-45CB-A500-86BA890D10A6}"/>
                </a:ext>
              </a:extLst>
            </p:cNvPr>
            <p:cNvPicPr>
              <a:picLocks noChangeAspect="1"/>
            </p:cNvPicPr>
            <p:nvPr/>
          </p:nvPicPr>
          <p:blipFill rotWithShape="1">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t="62099" r="73673" b="9264"/>
            <a:stretch/>
          </p:blipFill>
          <p:spPr>
            <a:xfrm rot="20862508">
              <a:off x="561349" y="4820325"/>
              <a:ext cx="1168923" cy="1373205"/>
            </a:xfrm>
            <a:prstGeom prst="rect">
              <a:avLst/>
            </a:prstGeom>
          </p:spPr>
        </p:pic>
        <p:pic>
          <p:nvPicPr>
            <p:cNvPr id="39" name="Picture 38">
              <a:extLst>
                <a:ext uri="{FF2B5EF4-FFF2-40B4-BE49-F238E27FC236}">
                  <a16:creationId xmlns:a16="http://schemas.microsoft.com/office/drawing/2014/main" id="{D114B64B-A008-4905-A951-0BAB340D585A}"/>
                </a:ext>
              </a:extLst>
            </p:cNvPr>
            <p:cNvPicPr>
              <a:picLocks noChangeAspect="1"/>
            </p:cNvPicPr>
            <p:nvPr/>
          </p:nvPicPr>
          <p:blipFill rotWithShape="1">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l="24689" t="62452" r="48984" b="8911"/>
            <a:stretch/>
          </p:blipFill>
          <p:spPr>
            <a:xfrm rot="21392206">
              <a:off x="3563494" y="4544613"/>
              <a:ext cx="1168923" cy="1373205"/>
            </a:xfrm>
            <a:prstGeom prst="rect">
              <a:avLst/>
            </a:prstGeom>
          </p:spPr>
        </p:pic>
        <p:pic>
          <p:nvPicPr>
            <p:cNvPr id="40" name="Picture 39">
              <a:extLst>
                <a:ext uri="{FF2B5EF4-FFF2-40B4-BE49-F238E27FC236}">
                  <a16:creationId xmlns:a16="http://schemas.microsoft.com/office/drawing/2014/main" id="{130D7E5E-922B-4677-BF4C-67915460EDC7}"/>
                </a:ext>
              </a:extLst>
            </p:cNvPr>
            <p:cNvPicPr>
              <a:picLocks noChangeAspect="1"/>
            </p:cNvPicPr>
            <p:nvPr/>
          </p:nvPicPr>
          <p:blipFill rotWithShape="1">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l="50131" t="63022" r="25216" b="8341"/>
            <a:stretch/>
          </p:blipFill>
          <p:spPr>
            <a:xfrm rot="21372641">
              <a:off x="2652857" y="4605800"/>
              <a:ext cx="1094593" cy="1373205"/>
            </a:xfrm>
            <a:prstGeom prst="rect">
              <a:avLst/>
            </a:prstGeom>
          </p:spPr>
        </p:pic>
        <p:pic>
          <p:nvPicPr>
            <p:cNvPr id="41" name="Picture 40">
              <a:extLst>
                <a:ext uri="{FF2B5EF4-FFF2-40B4-BE49-F238E27FC236}">
                  <a16:creationId xmlns:a16="http://schemas.microsoft.com/office/drawing/2014/main" id="{B9EC13F4-9B7E-4582-85C0-CF6BB435EE1B}"/>
                </a:ext>
              </a:extLst>
            </p:cNvPr>
            <p:cNvPicPr>
              <a:picLocks noChangeAspect="1"/>
            </p:cNvPicPr>
            <p:nvPr/>
          </p:nvPicPr>
          <p:blipFill rotWithShape="1">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l="74288" t="62865" r="1059" b="8498"/>
            <a:stretch/>
          </p:blipFill>
          <p:spPr>
            <a:xfrm>
              <a:off x="1739819" y="4657649"/>
              <a:ext cx="1094593" cy="1373205"/>
            </a:xfrm>
            <a:prstGeom prst="rect">
              <a:avLst/>
            </a:prstGeom>
          </p:spPr>
        </p:pic>
      </p:grpSp>
      <p:sp>
        <p:nvSpPr>
          <p:cNvPr id="35" name="Rectangle 34">
            <a:extLst>
              <a:ext uri="{FF2B5EF4-FFF2-40B4-BE49-F238E27FC236}">
                <a16:creationId xmlns:a16="http://schemas.microsoft.com/office/drawing/2014/main" id="{8156E7FF-5D1E-4242-858B-1E41BF78BE80}"/>
              </a:ext>
            </a:extLst>
          </p:cNvPr>
          <p:cNvSpPr/>
          <p:nvPr/>
        </p:nvSpPr>
        <p:spPr>
          <a:xfrm>
            <a:off x="1280282" y="1647729"/>
            <a:ext cx="4882217" cy="2062103"/>
          </a:xfrm>
          <a:prstGeom prst="rect">
            <a:avLst/>
          </a:prstGeom>
          <a:noFill/>
          <a:ln w="19050">
            <a:solidFill>
              <a:schemeClr val="accent6">
                <a:lumMod val="75000"/>
              </a:schemeClr>
            </a:solidFill>
            <a:prstDash val="dash"/>
          </a:ln>
          <a:effectLst/>
        </p:spPr>
        <p:txBody>
          <a:bodyPr wrap="square">
            <a:spAutoFit/>
          </a:bodyPr>
          <a:lstStyle/>
          <a:p>
            <a:pPr algn="ctr" defTabSz="1219170" fontAlgn="base">
              <a:spcBef>
                <a:spcPct val="0"/>
              </a:spcBef>
              <a:spcAft>
                <a:spcPct val="0"/>
              </a:spcAft>
            </a:pPr>
            <a:r>
              <a:rPr lang="en-US" altLang="zh-CN" sz="3200" b="1" dirty="0" err="1">
                <a:solidFill>
                  <a:srgbClr val="FC291B"/>
                </a:solidFill>
                <a:latin typeface="Calibri" panose="020F0502020204030204" pitchFamily="34" charset="0"/>
                <a:ea typeface="宋体" pitchFamily="2" charset="-122"/>
                <a:cs typeface="Calibri" panose="020F0502020204030204" pitchFamily="34" charset="0"/>
              </a:rPr>
              <a:t>Yêu</a:t>
            </a:r>
            <a:r>
              <a:rPr lang="zh-CN" altLang="en-US" sz="3200" b="1" dirty="0">
                <a:solidFill>
                  <a:srgbClr val="FC291B"/>
                </a:solidFill>
                <a:latin typeface="Calibri" panose="020F0502020204030204" pitchFamily="34" charset="0"/>
                <a:ea typeface="宋体" pitchFamily="2" charset="-122"/>
                <a:cs typeface="Calibri" panose="020F0502020204030204" pitchFamily="34" charset="0"/>
              </a:rPr>
              <a:t> </a:t>
            </a:r>
            <a:r>
              <a:rPr lang="en-US" altLang="zh-CN" sz="3200" b="1" dirty="0" err="1">
                <a:solidFill>
                  <a:srgbClr val="FC291B"/>
                </a:solidFill>
                <a:latin typeface="Calibri" panose="020F0502020204030204" pitchFamily="34" charset="0"/>
                <a:ea typeface="宋体" pitchFamily="2" charset="-122"/>
                <a:cs typeface="Calibri" panose="020F0502020204030204" pitchFamily="34" charset="0"/>
              </a:rPr>
              <a:t>cầu</a:t>
            </a:r>
            <a:endParaRPr lang="zh-CN" altLang="en-US" sz="3200" b="1" dirty="0">
              <a:solidFill>
                <a:srgbClr val="FC291B"/>
              </a:solidFill>
              <a:latin typeface="Calibri" panose="020F0502020204030204" pitchFamily="34" charset="0"/>
              <a:ea typeface="宋体" pitchFamily="2" charset="-122"/>
              <a:cs typeface="Calibri" panose="020F0502020204030204" pitchFamily="34" charset="0"/>
            </a:endParaRPr>
          </a:p>
          <a:p>
            <a:pPr defTabSz="1219170" fontAlgn="base">
              <a:spcBef>
                <a:spcPct val="0"/>
              </a:spcBef>
              <a:spcAft>
                <a:spcPct val="0"/>
              </a:spcAft>
              <a:buSzPts val="2800"/>
              <a:buFont typeface="Arial" panose="020B0604020202020204" pitchFamily="34" charset="0"/>
              <a:buChar char="-"/>
            </a:pPr>
            <a:r>
              <a:rPr lang="en-US" altLang="zh-CN" sz="3200" dirty="0">
                <a:solidFill>
                  <a:srgbClr val="000000"/>
                </a:solidFill>
                <a:latin typeface="Calibri" panose="020F0502020204030204" pitchFamily="34" charset="0"/>
                <a:ea typeface="宋体" pitchFamily="2" charset="-122"/>
                <a:cs typeface="Calibri" panose="020F0502020204030204" pitchFamily="34" charset="0"/>
              </a:rPr>
              <a:t> </a:t>
            </a:r>
            <a:r>
              <a:rPr lang="en-US" altLang="zh-CN" sz="3200" dirty="0" err="1">
                <a:solidFill>
                  <a:srgbClr val="000000"/>
                </a:solidFill>
                <a:latin typeface="Calibri" panose="020F0502020204030204" pitchFamily="34" charset="0"/>
                <a:ea typeface="宋体" pitchFamily="2" charset="-122"/>
                <a:cs typeface="Calibri" panose="020F0502020204030204" pitchFamily="34" charset="0"/>
              </a:rPr>
              <a:t>Phân</a:t>
            </a:r>
            <a:r>
              <a:rPr lang="zh-CN" altLang="en-US" sz="3200" dirty="0">
                <a:solidFill>
                  <a:srgbClr val="000000"/>
                </a:solidFill>
                <a:latin typeface="Calibri" panose="020F0502020204030204" pitchFamily="34" charset="0"/>
                <a:ea typeface="宋体" pitchFamily="2" charset="-122"/>
                <a:cs typeface="Calibri" panose="020F0502020204030204" pitchFamily="34" charset="0"/>
              </a:rPr>
              <a:t> </a:t>
            </a:r>
            <a:r>
              <a:rPr lang="en-US" altLang="zh-CN" sz="3200" dirty="0" err="1">
                <a:solidFill>
                  <a:srgbClr val="000000"/>
                </a:solidFill>
                <a:latin typeface="Calibri" panose="020F0502020204030204" pitchFamily="34" charset="0"/>
                <a:ea typeface="宋体" pitchFamily="2" charset="-122"/>
                <a:cs typeface="Calibri" panose="020F0502020204030204" pitchFamily="34" charset="0"/>
              </a:rPr>
              <a:t>công</a:t>
            </a:r>
            <a:r>
              <a:rPr lang="zh-CN" altLang="en-US" sz="3200" dirty="0">
                <a:solidFill>
                  <a:srgbClr val="000000"/>
                </a:solidFill>
                <a:latin typeface="Calibri" panose="020F0502020204030204" pitchFamily="34" charset="0"/>
                <a:ea typeface="宋体" pitchFamily="2" charset="-122"/>
                <a:cs typeface="Calibri" panose="020F0502020204030204" pitchFamily="34" charset="0"/>
              </a:rPr>
              <a:t> </a:t>
            </a:r>
            <a:r>
              <a:rPr lang="en-US" altLang="zh-CN" sz="3200" dirty="0" err="1">
                <a:solidFill>
                  <a:srgbClr val="000000"/>
                </a:solidFill>
                <a:latin typeface="Calibri" panose="020F0502020204030204" pitchFamily="34" charset="0"/>
                <a:ea typeface="宋体" pitchFamily="2" charset="-122"/>
                <a:cs typeface="Calibri" panose="020F0502020204030204" pitchFamily="34" charset="0"/>
              </a:rPr>
              <a:t>đọc</a:t>
            </a:r>
            <a:r>
              <a:rPr lang="zh-CN" altLang="en-US" sz="3200" dirty="0">
                <a:solidFill>
                  <a:srgbClr val="000000"/>
                </a:solidFill>
                <a:latin typeface="Calibri" panose="020F0502020204030204" pitchFamily="34" charset="0"/>
                <a:ea typeface="宋体" pitchFamily="2" charset="-122"/>
                <a:cs typeface="Calibri" panose="020F0502020204030204" pitchFamily="34" charset="0"/>
              </a:rPr>
              <a:t> </a:t>
            </a:r>
            <a:r>
              <a:rPr lang="en-US" altLang="zh-CN" sz="3200" dirty="0" err="1">
                <a:solidFill>
                  <a:srgbClr val="000000"/>
                </a:solidFill>
                <a:latin typeface="Calibri" panose="020F0502020204030204" pitchFamily="34" charset="0"/>
                <a:ea typeface="宋体" pitchFamily="2" charset="-122"/>
                <a:cs typeface="Calibri" panose="020F0502020204030204" pitchFamily="34" charset="0"/>
              </a:rPr>
              <a:t>theo</a:t>
            </a:r>
            <a:r>
              <a:rPr lang="zh-CN" altLang="en-US" sz="3200" dirty="0">
                <a:solidFill>
                  <a:srgbClr val="000000"/>
                </a:solidFill>
                <a:latin typeface="Calibri" panose="020F0502020204030204" pitchFamily="34" charset="0"/>
                <a:ea typeface="宋体" pitchFamily="2" charset="-122"/>
                <a:cs typeface="Calibri" panose="020F0502020204030204" pitchFamily="34" charset="0"/>
              </a:rPr>
              <a:t> </a:t>
            </a:r>
            <a:r>
              <a:rPr lang="en-US" altLang="zh-CN" sz="3200" dirty="0" err="1">
                <a:solidFill>
                  <a:srgbClr val="000000"/>
                </a:solidFill>
                <a:latin typeface="Calibri" panose="020F0502020204030204" pitchFamily="34" charset="0"/>
                <a:ea typeface="宋体" pitchFamily="2" charset="-122"/>
                <a:cs typeface="Calibri" panose="020F0502020204030204" pitchFamily="34" charset="0"/>
              </a:rPr>
              <a:t>đoạn</a:t>
            </a:r>
            <a:endParaRPr lang="zh-CN" altLang="en-US" sz="3200" dirty="0">
              <a:solidFill>
                <a:srgbClr val="000000"/>
              </a:solidFill>
              <a:latin typeface="Calibri" panose="020F0502020204030204" pitchFamily="34" charset="0"/>
              <a:ea typeface="宋体" pitchFamily="2" charset="-122"/>
              <a:cs typeface="Calibri" panose="020F0502020204030204" pitchFamily="34" charset="0"/>
            </a:endParaRPr>
          </a:p>
          <a:p>
            <a:pPr defTabSz="1219170" fontAlgn="base">
              <a:spcBef>
                <a:spcPct val="0"/>
              </a:spcBef>
              <a:spcAft>
                <a:spcPct val="0"/>
              </a:spcAft>
              <a:buSzPts val="2800"/>
              <a:buFont typeface="Arial" panose="020B0604020202020204" pitchFamily="34" charset="0"/>
              <a:buChar char="-"/>
            </a:pPr>
            <a:r>
              <a:rPr lang="en-US" altLang="zh-CN" sz="3200" dirty="0">
                <a:solidFill>
                  <a:srgbClr val="000000"/>
                </a:solidFill>
                <a:latin typeface="Calibri" panose="020F0502020204030204" pitchFamily="34" charset="0"/>
                <a:ea typeface="宋体" pitchFamily="2" charset="-122"/>
                <a:cs typeface="Calibri" panose="020F0502020204030204" pitchFamily="34" charset="0"/>
              </a:rPr>
              <a:t> </a:t>
            </a:r>
            <a:r>
              <a:rPr lang="en-US" altLang="zh-CN" sz="3200" dirty="0" err="1">
                <a:solidFill>
                  <a:srgbClr val="000000"/>
                </a:solidFill>
                <a:latin typeface="Calibri" panose="020F0502020204030204" pitchFamily="34" charset="0"/>
                <a:ea typeface="宋体" pitchFamily="2" charset="-122"/>
                <a:cs typeface="Calibri" panose="020F0502020204030204" pitchFamily="34" charset="0"/>
              </a:rPr>
              <a:t>Tất</a:t>
            </a:r>
            <a:r>
              <a:rPr lang="zh-CN" altLang="en-US" sz="3200" dirty="0">
                <a:solidFill>
                  <a:srgbClr val="000000"/>
                </a:solidFill>
                <a:latin typeface="Calibri" panose="020F0502020204030204" pitchFamily="34" charset="0"/>
                <a:ea typeface="宋体" pitchFamily="2" charset="-122"/>
                <a:cs typeface="Calibri" panose="020F0502020204030204" pitchFamily="34" charset="0"/>
              </a:rPr>
              <a:t> </a:t>
            </a:r>
            <a:r>
              <a:rPr lang="en-US" altLang="zh-CN" sz="3200" dirty="0" err="1">
                <a:solidFill>
                  <a:srgbClr val="000000"/>
                </a:solidFill>
                <a:latin typeface="Calibri" panose="020F0502020204030204" pitchFamily="34" charset="0"/>
                <a:ea typeface="宋体" pitchFamily="2" charset="-122"/>
                <a:cs typeface="Calibri" panose="020F0502020204030204" pitchFamily="34" charset="0"/>
              </a:rPr>
              <a:t>cả</a:t>
            </a:r>
            <a:r>
              <a:rPr lang="zh-CN" altLang="en-US" sz="3200" dirty="0">
                <a:solidFill>
                  <a:srgbClr val="000000"/>
                </a:solidFill>
                <a:latin typeface="Calibri" panose="020F0502020204030204" pitchFamily="34" charset="0"/>
                <a:ea typeface="宋体" pitchFamily="2" charset="-122"/>
                <a:cs typeface="Calibri" panose="020F0502020204030204" pitchFamily="34" charset="0"/>
              </a:rPr>
              <a:t> </a:t>
            </a:r>
            <a:r>
              <a:rPr lang="en-US" altLang="zh-CN" sz="3200" dirty="0" err="1">
                <a:solidFill>
                  <a:srgbClr val="000000"/>
                </a:solidFill>
                <a:latin typeface="Calibri" panose="020F0502020204030204" pitchFamily="34" charset="0"/>
                <a:ea typeface="宋体" pitchFamily="2" charset="-122"/>
                <a:cs typeface="Calibri" panose="020F0502020204030204" pitchFamily="34" charset="0"/>
              </a:rPr>
              <a:t>thành</a:t>
            </a:r>
            <a:r>
              <a:rPr lang="zh-CN" altLang="en-US" sz="3200" dirty="0">
                <a:solidFill>
                  <a:srgbClr val="000000"/>
                </a:solidFill>
                <a:latin typeface="Calibri" panose="020F0502020204030204" pitchFamily="34" charset="0"/>
                <a:ea typeface="宋体" pitchFamily="2" charset="-122"/>
                <a:cs typeface="Calibri" panose="020F0502020204030204" pitchFamily="34" charset="0"/>
              </a:rPr>
              <a:t> </a:t>
            </a:r>
            <a:r>
              <a:rPr lang="en-US" altLang="zh-CN" sz="3200" dirty="0" err="1">
                <a:solidFill>
                  <a:srgbClr val="000000"/>
                </a:solidFill>
                <a:latin typeface="Calibri" panose="020F0502020204030204" pitchFamily="34" charset="0"/>
                <a:ea typeface="宋体" pitchFamily="2" charset="-122"/>
                <a:cs typeface="Calibri" panose="020F0502020204030204" pitchFamily="34" charset="0"/>
              </a:rPr>
              <a:t>viên</a:t>
            </a:r>
            <a:r>
              <a:rPr lang="zh-CN" altLang="en-US" sz="3200" dirty="0">
                <a:solidFill>
                  <a:srgbClr val="000000"/>
                </a:solidFill>
                <a:latin typeface="Calibri" panose="020F0502020204030204" pitchFamily="34" charset="0"/>
                <a:ea typeface="宋体" pitchFamily="2" charset="-122"/>
                <a:cs typeface="Calibri" panose="020F0502020204030204" pitchFamily="34" charset="0"/>
              </a:rPr>
              <a:t> </a:t>
            </a:r>
            <a:r>
              <a:rPr lang="en-US" altLang="zh-CN" sz="3200" dirty="0" err="1">
                <a:solidFill>
                  <a:srgbClr val="000000"/>
                </a:solidFill>
                <a:latin typeface="Calibri" panose="020F0502020204030204" pitchFamily="34" charset="0"/>
                <a:ea typeface="宋体" pitchFamily="2" charset="-122"/>
                <a:cs typeface="Calibri" panose="020F0502020204030204" pitchFamily="34" charset="0"/>
              </a:rPr>
              <a:t>đều</a:t>
            </a:r>
            <a:r>
              <a:rPr lang="zh-CN" altLang="en-US" sz="3200" dirty="0">
                <a:solidFill>
                  <a:srgbClr val="000000"/>
                </a:solidFill>
                <a:latin typeface="Calibri" panose="020F0502020204030204" pitchFamily="34" charset="0"/>
                <a:ea typeface="宋体" pitchFamily="2" charset="-122"/>
                <a:cs typeface="Calibri" panose="020F0502020204030204" pitchFamily="34" charset="0"/>
              </a:rPr>
              <a:t> </a:t>
            </a:r>
            <a:r>
              <a:rPr lang="en-US" altLang="zh-CN" sz="3200" dirty="0" err="1">
                <a:solidFill>
                  <a:srgbClr val="000000"/>
                </a:solidFill>
                <a:latin typeface="Calibri" panose="020F0502020204030204" pitchFamily="34" charset="0"/>
                <a:ea typeface="宋体" pitchFamily="2" charset="-122"/>
                <a:cs typeface="Calibri" panose="020F0502020204030204" pitchFamily="34" charset="0"/>
              </a:rPr>
              <a:t>đọc</a:t>
            </a:r>
            <a:endParaRPr lang="zh-CN" altLang="en-US" sz="3200" dirty="0">
              <a:solidFill>
                <a:srgbClr val="000000"/>
              </a:solidFill>
              <a:latin typeface="Calibri" panose="020F0502020204030204" pitchFamily="34" charset="0"/>
              <a:ea typeface="宋体" pitchFamily="2" charset="-122"/>
              <a:cs typeface="Calibri" panose="020F0502020204030204" pitchFamily="34" charset="0"/>
            </a:endParaRPr>
          </a:p>
          <a:p>
            <a:pPr defTabSz="1219170" fontAlgn="base">
              <a:spcBef>
                <a:spcPct val="0"/>
              </a:spcBef>
              <a:spcAft>
                <a:spcPct val="0"/>
              </a:spcAft>
              <a:buSzPts val="2800"/>
              <a:buFont typeface="Arial" panose="020B0604020202020204" pitchFamily="34" charset="0"/>
              <a:buChar char="-"/>
            </a:pPr>
            <a:r>
              <a:rPr lang="en-US" altLang="zh-CN" sz="3200" dirty="0">
                <a:solidFill>
                  <a:srgbClr val="000000"/>
                </a:solidFill>
                <a:latin typeface="Calibri" panose="020F0502020204030204" pitchFamily="34" charset="0"/>
                <a:ea typeface="宋体" pitchFamily="2" charset="-122"/>
                <a:cs typeface="Calibri" panose="020F0502020204030204" pitchFamily="34" charset="0"/>
              </a:rPr>
              <a:t> </a:t>
            </a:r>
            <a:r>
              <a:rPr lang="en-US" altLang="zh-CN" sz="3200" dirty="0" err="1">
                <a:solidFill>
                  <a:srgbClr val="000000"/>
                </a:solidFill>
                <a:latin typeface="Calibri" panose="020F0502020204030204" pitchFamily="34" charset="0"/>
                <a:ea typeface="宋体" pitchFamily="2" charset="-122"/>
                <a:cs typeface="Calibri" panose="020F0502020204030204" pitchFamily="34" charset="0"/>
              </a:rPr>
              <a:t>Giải</a:t>
            </a:r>
            <a:r>
              <a:rPr lang="zh-CN" altLang="en-US" sz="3200" dirty="0">
                <a:solidFill>
                  <a:srgbClr val="000000"/>
                </a:solidFill>
                <a:latin typeface="Calibri" panose="020F0502020204030204" pitchFamily="34" charset="0"/>
                <a:ea typeface="宋体" pitchFamily="2" charset="-122"/>
                <a:cs typeface="Calibri" panose="020F0502020204030204" pitchFamily="34" charset="0"/>
              </a:rPr>
              <a:t> </a:t>
            </a:r>
            <a:r>
              <a:rPr lang="en-US" altLang="zh-CN" sz="3200" dirty="0" err="1">
                <a:solidFill>
                  <a:srgbClr val="000000"/>
                </a:solidFill>
                <a:latin typeface="Calibri" panose="020F0502020204030204" pitchFamily="34" charset="0"/>
                <a:ea typeface="宋体" pitchFamily="2" charset="-122"/>
                <a:cs typeface="Calibri" panose="020F0502020204030204" pitchFamily="34" charset="0"/>
              </a:rPr>
              <a:t>nghĩa</a:t>
            </a:r>
            <a:r>
              <a:rPr lang="zh-CN" altLang="en-US" sz="3200" dirty="0">
                <a:solidFill>
                  <a:srgbClr val="000000"/>
                </a:solidFill>
                <a:latin typeface="Calibri" panose="020F0502020204030204" pitchFamily="34" charset="0"/>
                <a:ea typeface="宋体" pitchFamily="2" charset="-122"/>
                <a:cs typeface="Calibri" panose="020F0502020204030204" pitchFamily="34" charset="0"/>
              </a:rPr>
              <a:t> </a:t>
            </a:r>
            <a:r>
              <a:rPr lang="en-US" altLang="zh-CN" sz="3200" dirty="0" err="1">
                <a:solidFill>
                  <a:srgbClr val="000000"/>
                </a:solidFill>
                <a:latin typeface="Calibri" panose="020F0502020204030204" pitchFamily="34" charset="0"/>
                <a:ea typeface="宋体" pitchFamily="2" charset="-122"/>
                <a:cs typeface="Calibri" panose="020F0502020204030204" pitchFamily="34" charset="0"/>
              </a:rPr>
              <a:t>từ</a:t>
            </a:r>
            <a:r>
              <a:rPr lang="zh-CN" altLang="en-US" sz="3200" dirty="0">
                <a:solidFill>
                  <a:srgbClr val="000000"/>
                </a:solidFill>
                <a:latin typeface="Calibri" panose="020F0502020204030204" pitchFamily="34" charset="0"/>
                <a:ea typeface="宋体" pitchFamily="2" charset="-122"/>
                <a:cs typeface="Calibri" panose="020F0502020204030204" pitchFamily="34" charset="0"/>
              </a:rPr>
              <a:t> </a:t>
            </a:r>
            <a:r>
              <a:rPr lang="en-US" altLang="zh-CN" sz="3200" dirty="0" err="1">
                <a:solidFill>
                  <a:srgbClr val="000000"/>
                </a:solidFill>
                <a:latin typeface="Calibri" panose="020F0502020204030204" pitchFamily="34" charset="0"/>
                <a:ea typeface="宋体" pitchFamily="2" charset="-122"/>
                <a:cs typeface="Calibri" panose="020F0502020204030204" pitchFamily="34" charset="0"/>
              </a:rPr>
              <a:t>cùng</a:t>
            </a:r>
            <a:r>
              <a:rPr lang="zh-CN" altLang="en-US" sz="3200" dirty="0">
                <a:solidFill>
                  <a:srgbClr val="000000"/>
                </a:solidFill>
                <a:latin typeface="Calibri" panose="020F0502020204030204" pitchFamily="34" charset="0"/>
                <a:ea typeface="宋体" pitchFamily="2" charset="-122"/>
                <a:cs typeface="Calibri" panose="020F0502020204030204" pitchFamily="34" charset="0"/>
              </a:rPr>
              <a:t> </a:t>
            </a:r>
            <a:r>
              <a:rPr lang="en-US" altLang="zh-CN" sz="3200" dirty="0" err="1">
                <a:solidFill>
                  <a:srgbClr val="000000"/>
                </a:solidFill>
                <a:latin typeface="Calibri" panose="020F0502020204030204" pitchFamily="34" charset="0"/>
                <a:ea typeface="宋体" pitchFamily="2" charset="-122"/>
                <a:cs typeface="Calibri" panose="020F0502020204030204" pitchFamily="34" charset="0"/>
              </a:rPr>
              <a:t>nhau</a:t>
            </a:r>
            <a:endParaRPr lang="zh-CN" altLang="en-US" sz="3200" dirty="0">
              <a:solidFill>
                <a:srgbClr val="000000"/>
              </a:solidFill>
              <a:latin typeface="Calibri" panose="020F0502020204030204" pitchFamily="34" charset="0"/>
              <a:ea typeface="宋体" pitchFamily="2" charset="-122"/>
              <a:cs typeface="Calibri" panose="020F0502020204030204" pitchFamily="34" charset="0"/>
            </a:endParaRPr>
          </a:p>
        </p:txBody>
      </p:sp>
    </p:spTree>
    <p:extLst>
      <p:ext uri="{BB962C8B-B14F-4D97-AF65-F5344CB8AC3E}">
        <p14:creationId xmlns:p14="http://schemas.microsoft.com/office/powerpoint/2010/main" val="154535588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0-#ppt_w/2"/>
                                          </p:val>
                                        </p:tav>
                                        <p:tav tm="100000">
                                          <p:val>
                                            <p:strVal val="#ppt_x"/>
                                          </p:val>
                                        </p:tav>
                                      </p:tavLst>
                                    </p:anim>
                                    <p:anim calcmode="lin" valueType="num">
                                      <p:cBhvr additive="base">
                                        <p:cTn id="8" dur="500" fill="hold"/>
                                        <p:tgtEl>
                                          <p:spTgt spid="34"/>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0-#ppt_w/2"/>
                                          </p:val>
                                        </p:tav>
                                        <p:tav tm="100000">
                                          <p:val>
                                            <p:strVal val="#ppt_x"/>
                                          </p:val>
                                        </p:tav>
                                      </p:tavLst>
                                    </p:anim>
                                    <p:anim calcmode="lin" valueType="num">
                                      <p:cBhvr additive="base">
                                        <p:cTn id="12" dur="500" fill="hold"/>
                                        <p:tgtEl>
                                          <p:spTgt spid="31"/>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42" presetClass="entr" presetSubtype="0"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fade">
                                      <p:cBhvr>
                                        <p:cTn id="16" dur="750"/>
                                        <p:tgtEl>
                                          <p:spTgt spid="35"/>
                                        </p:tgtEl>
                                      </p:cBhvr>
                                    </p:animEffect>
                                    <p:anim calcmode="lin" valueType="num">
                                      <p:cBhvr>
                                        <p:cTn id="17" dur="750" fill="hold"/>
                                        <p:tgtEl>
                                          <p:spTgt spid="35"/>
                                        </p:tgtEl>
                                        <p:attrNameLst>
                                          <p:attrName>ppt_x</p:attrName>
                                        </p:attrNameLst>
                                      </p:cBhvr>
                                      <p:tavLst>
                                        <p:tav tm="0">
                                          <p:val>
                                            <p:strVal val="#ppt_x"/>
                                          </p:val>
                                        </p:tav>
                                        <p:tav tm="100000">
                                          <p:val>
                                            <p:strVal val="#ppt_x"/>
                                          </p:val>
                                        </p:tav>
                                      </p:tavLst>
                                    </p:anim>
                                    <p:anim calcmode="lin" valueType="num">
                                      <p:cBhvr>
                                        <p:cTn id="18" dur="750" fill="hold"/>
                                        <p:tgtEl>
                                          <p:spTgt spid="35"/>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fade">
                                      <p:cBhvr>
                                        <p:cTn id="21" dur="750"/>
                                        <p:tgtEl>
                                          <p:spTgt spid="36"/>
                                        </p:tgtEl>
                                      </p:cBhvr>
                                    </p:animEffect>
                                    <p:anim calcmode="lin" valueType="num">
                                      <p:cBhvr>
                                        <p:cTn id="22" dur="750" fill="hold"/>
                                        <p:tgtEl>
                                          <p:spTgt spid="36"/>
                                        </p:tgtEl>
                                        <p:attrNameLst>
                                          <p:attrName>ppt_x</p:attrName>
                                        </p:attrNameLst>
                                      </p:cBhvr>
                                      <p:tavLst>
                                        <p:tav tm="0">
                                          <p:val>
                                            <p:strVal val="#ppt_x"/>
                                          </p:val>
                                        </p:tav>
                                        <p:tav tm="100000">
                                          <p:val>
                                            <p:strVal val="#ppt_x"/>
                                          </p:val>
                                        </p:tav>
                                      </p:tavLst>
                                    </p:anim>
                                    <p:anim calcmode="lin" valueType="num">
                                      <p:cBhvr>
                                        <p:cTn id="23" dur="750" fill="hold"/>
                                        <p:tgtEl>
                                          <p:spTgt spid="36"/>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750"/>
                                        <p:tgtEl>
                                          <p:spTgt spid="37"/>
                                        </p:tgtEl>
                                      </p:cBhvr>
                                    </p:animEffect>
                                    <p:anim calcmode="lin" valueType="num">
                                      <p:cBhvr>
                                        <p:cTn id="27" dur="750" fill="hold"/>
                                        <p:tgtEl>
                                          <p:spTgt spid="37"/>
                                        </p:tgtEl>
                                        <p:attrNameLst>
                                          <p:attrName>ppt_x</p:attrName>
                                        </p:attrNameLst>
                                      </p:cBhvr>
                                      <p:tavLst>
                                        <p:tav tm="0">
                                          <p:val>
                                            <p:strVal val="#ppt_x"/>
                                          </p:val>
                                        </p:tav>
                                        <p:tav tm="100000">
                                          <p:val>
                                            <p:strVal val="#ppt_x"/>
                                          </p:val>
                                        </p:tav>
                                      </p:tavLst>
                                    </p:anim>
                                    <p:anim calcmode="lin" valueType="num">
                                      <p:cBhvr>
                                        <p:cTn id="28" dur="75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90D2DB80-308D-4955-A5D5-AF6F2694A1DD}"/>
              </a:ext>
            </a:extLst>
          </p:cNvPr>
          <p:cNvSpPr/>
          <p:nvPr/>
        </p:nvSpPr>
        <p:spPr bwMode="auto">
          <a:xfrm>
            <a:off x="1625718" y="506908"/>
            <a:ext cx="4063893" cy="790112"/>
          </a:xfrm>
          <a:prstGeom prst="round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21920" tIns="60960" rIns="121920" bIns="60960" numCol="1" rtlCol="0" anchor="t"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itchFamily="34" charset="0"/>
              <a:ea typeface="宋体" pitchFamily="2" charset="-122"/>
              <a:cs typeface="+mn-cs"/>
            </a:endParaRPr>
          </a:p>
        </p:txBody>
      </p:sp>
      <p:pic>
        <p:nvPicPr>
          <p:cNvPr id="3" name="Picture 2">
            <a:extLst>
              <a:ext uri="{FF2B5EF4-FFF2-40B4-BE49-F238E27FC236}">
                <a16:creationId xmlns:a16="http://schemas.microsoft.com/office/drawing/2014/main" id="{FBEE81D6-308A-4E6C-8AC4-FAB7B54B9653}"/>
              </a:ext>
            </a:extLst>
          </p:cNvPr>
          <p:cNvPicPr>
            <a:picLocks noChangeAspect="1"/>
          </p:cNvPicPr>
          <p:nvPr/>
        </p:nvPicPr>
        <p:blipFill>
          <a:blip r:embed="rId2"/>
          <a:stretch>
            <a:fillRect/>
          </a:stretch>
        </p:blipFill>
        <p:spPr>
          <a:xfrm>
            <a:off x="3976156" y="-106212"/>
            <a:ext cx="4139543" cy="1072989"/>
          </a:xfrm>
          <a:prstGeom prst="rect">
            <a:avLst/>
          </a:prstGeom>
        </p:spPr>
      </p:pic>
      <p:pic>
        <p:nvPicPr>
          <p:cNvPr id="11" name="Picture 10">
            <a:extLst>
              <a:ext uri="{FF2B5EF4-FFF2-40B4-BE49-F238E27FC236}">
                <a16:creationId xmlns:a16="http://schemas.microsoft.com/office/drawing/2014/main" id="{38FC4B5B-6D78-43D0-ABCF-0E0470047E1E}"/>
              </a:ext>
            </a:extLst>
          </p:cNvPr>
          <p:cNvPicPr>
            <a:picLocks noChangeAspect="1"/>
          </p:cNvPicPr>
          <p:nvPr/>
        </p:nvPicPr>
        <p:blipFill>
          <a:blip r:embed="rId3"/>
          <a:stretch>
            <a:fillRect/>
          </a:stretch>
        </p:blipFill>
        <p:spPr>
          <a:xfrm>
            <a:off x="6905625" y="3867150"/>
            <a:ext cx="5286375" cy="2981325"/>
          </a:xfrm>
          <a:prstGeom prst="rect">
            <a:avLst/>
          </a:prstGeom>
        </p:spPr>
      </p:pic>
      <p:sp>
        <p:nvSpPr>
          <p:cNvPr id="12" name="TextBox 11">
            <a:extLst>
              <a:ext uri="{FF2B5EF4-FFF2-40B4-BE49-F238E27FC236}">
                <a16:creationId xmlns:a16="http://schemas.microsoft.com/office/drawing/2014/main" id="{13923824-EE25-4B0B-AAA1-07CE0104E086}"/>
              </a:ext>
            </a:extLst>
          </p:cNvPr>
          <p:cNvSpPr txBox="1"/>
          <p:nvPr/>
        </p:nvSpPr>
        <p:spPr>
          <a:xfrm>
            <a:off x="418716" y="1060407"/>
            <a:ext cx="11258934" cy="369331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Có lần, cô giáo ra cho chúng tôi một đề văn ở lớp: “Em đã làm gì để giúp đỡ mẹ?”</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Tôi loay hoay mất một lúc, rồi cầm bút và bắt đầu viết: “Em đã nhiều lần giúp đỡ mẹ. Em quét nhà và rửa bát đĩa. Đôi khi, em giặt khăn mùi soa”</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Đến đây, tôi bỗng thấy bí. Quả thật, ở nhà, mẹ thường làm mọi việc. Thỉnh thoảng, mẹ bận, định bảo tôi giúp việc này việc kia, nhưng thấy tôi đang học, mẹ lại thôi.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Tôi nhìn sang Liu-xi-a, thấy bạn ấy đang viết lia lịa. Thế là tôi bỗng nhớ có lần tôi giặt bít tất của mình, bèn viết thêm: “Em còn giặt bít tất”</a:t>
            </a:r>
          </a:p>
        </p:txBody>
      </p:sp>
      <p:grpSp>
        <p:nvGrpSpPr>
          <p:cNvPr id="6" name="Group 5">
            <a:extLst>
              <a:ext uri="{FF2B5EF4-FFF2-40B4-BE49-F238E27FC236}">
                <a16:creationId xmlns:a16="http://schemas.microsoft.com/office/drawing/2014/main" id="{F06C0851-6724-40B0-8FF1-2786F43735DA}"/>
              </a:ext>
            </a:extLst>
          </p:cNvPr>
          <p:cNvGrpSpPr/>
          <p:nvPr/>
        </p:nvGrpSpPr>
        <p:grpSpPr>
          <a:xfrm>
            <a:off x="0" y="0"/>
            <a:ext cx="3606017" cy="684000"/>
            <a:chOff x="3521613" y="0"/>
            <a:chExt cx="3606017" cy="684000"/>
          </a:xfrm>
        </p:grpSpPr>
        <p:grpSp>
          <p:nvGrpSpPr>
            <p:cNvPr id="7" name="Group 6">
              <a:extLst>
                <a:ext uri="{FF2B5EF4-FFF2-40B4-BE49-F238E27FC236}">
                  <a16:creationId xmlns:a16="http://schemas.microsoft.com/office/drawing/2014/main" id="{638E4D03-C4AF-406E-AC27-BD164C7E6462}"/>
                </a:ext>
              </a:extLst>
            </p:cNvPr>
            <p:cNvGrpSpPr/>
            <p:nvPr/>
          </p:nvGrpSpPr>
          <p:grpSpPr>
            <a:xfrm>
              <a:off x="3521613" y="0"/>
              <a:ext cx="3606017" cy="684000"/>
              <a:chOff x="3770142" y="1493446"/>
              <a:chExt cx="3606017" cy="684000"/>
            </a:xfrm>
          </p:grpSpPr>
          <p:sp>
            <p:nvSpPr>
              <p:cNvPr id="9" name="Flowchart: Alternate Process 8">
                <a:extLst>
                  <a:ext uri="{FF2B5EF4-FFF2-40B4-BE49-F238E27FC236}">
                    <a16:creationId xmlns:a16="http://schemas.microsoft.com/office/drawing/2014/main" id="{F23E8B8A-FE86-41A8-BE49-8F467DFF3A4A}"/>
                  </a:ext>
                </a:extLst>
              </p:cNvPr>
              <p:cNvSpPr/>
              <p:nvPr/>
            </p:nvSpPr>
            <p:spPr>
              <a:xfrm>
                <a:off x="3840481" y="1547446"/>
                <a:ext cx="3535678" cy="576000"/>
              </a:xfrm>
              <a:prstGeom prst="flowChartAlternateProcess">
                <a:avLst/>
              </a:prstGeom>
              <a:solidFill>
                <a:srgbClr val="FFFF99"/>
              </a:solidFill>
              <a:ln w="28575">
                <a:solidFill>
                  <a:srgbClr val="FC70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微软雅黑"/>
                  <a:cs typeface="+mn-cs"/>
                </a:endParaRPr>
              </a:p>
            </p:txBody>
          </p:sp>
          <p:pic>
            <p:nvPicPr>
              <p:cNvPr id="10" name="Picture 9">
                <a:extLst>
                  <a:ext uri="{FF2B5EF4-FFF2-40B4-BE49-F238E27FC236}">
                    <a16:creationId xmlns:a16="http://schemas.microsoft.com/office/drawing/2014/main" id="{C3FF752A-DC7A-48FE-8449-49F565B23BC5}"/>
                  </a:ext>
                </a:extLst>
              </p:cNvPr>
              <p:cNvPicPr>
                <a:picLocks noChangeAspect="1"/>
              </p:cNvPicPr>
              <p:nvPr/>
            </p:nvPicPr>
            <p:blipFill>
              <a:blip r:embed="rId4"/>
              <a:stretch>
                <a:fillRect/>
              </a:stretch>
            </p:blipFill>
            <p:spPr>
              <a:xfrm rot="16200000">
                <a:off x="3751426" y="1512162"/>
                <a:ext cx="684000" cy="646568"/>
              </a:xfrm>
              <a:prstGeom prst="rect">
                <a:avLst/>
              </a:prstGeom>
            </p:spPr>
          </p:pic>
        </p:grpSp>
        <p:sp>
          <p:nvSpPr>
            <p:cNvPr id="8" name="TextBox 7">
              <a:extLst>
                <a:ext uri="{FF2B5EF4-FFF2-40B4-BE49-F238E27FC236}">
                  <a16:creationId xmlns:a16="http://schemas.microsoft.com/office/drawing/2014/main" id="{41EF8B73-E03A-4DE4-A153-8892C6480B6E}"/>
                </a:ext>
              </a:extLst>
            </p:cNvPr>
            <p:cNvSpPr txBox="1"/>
            <p:nvPr/>
          </p:nvSpPr>
          <p:spPr>
            <a:xfrm>
              <a:off x="4257820" y="80390"/>
              <a:ext cx="2869809"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800" dirty="0" err="1">
                  <a:solidFill>
                    <a:srgbClr val="000000"/>
                  </a:solidFill>
                  <a:latin typeface="Arial"/>
                  <a:ea typeface="微软雅黑"/>
                </a:rPr>
                <a:t>Đọc</a:t>
              </a:r>
              <a:r>
                <a:rPr lang="en-US" sz="2800" dirty="0">
                  <a:solidFill>
                    <a:srgbClr val="000000"/>
                  </a:solidFill>
                  <a:latin typeface="Arial"/>
                  <a:ea typeface="微软雅黑"/>
                </a:rPr>
                <a:t> </a:t>
              </a:r>
              <a:r>
                <a:rPr lang="en-US" sz="2800" dirty="0" err="1">
                  <a:solidFill>
                    <a:srgbClr val="000000"/>
                  </a:solidFill>
                  <a:latin typeface="Arial"/>
                  <a:ea typeface="微软雅黑"/>
                </a:rPr>
                <a:t>theo</a:t>
              </a:r>
              <a:r>
                <a:rPr lang="en-US" sz="2800" dirty="0">
                  <a:solidFill>
                    <a:srgbClr val="000000"/>
                  </a:solidFill>
                  <a:latin typeface="Arial"/>
                  <a:ea typeface="微软雅黑"/>
                </a:rPr>
                <a:t> </a:t>
              </a:r>
              <a:r>
                <a:rPr lang="en-US" sz="2800" dirty="0" err="1">
                  <a:solidFill>
                    <a:srgbClr val="000000"/>
                  </a:solidFill>
                  <a:latin typeface="Arial"/>
                  <a:ea typeface="微软雅黑"/>
                </a:rPr>
                <a:t>nhóm</a:t>
              </a:r>
              <a:endParaRPr kumimoji="0" lang="en-US" sz="2800" b="0" i="0" u="none" strike="noStrike" kern="1200" cap="none" spc="0" normalizeH="0" baseline="0" noProof="0" dirty="0">
                <a:ln>
                  <a:noFill/>
                </a:ln>
                <a:solidFill>
                  <a:srgbClr val="000000"/>
                </a:solidFill>
                <a:effectLst/>
                <a:uLnTx/>
                <a:uFillTx/>
                <a:latin typeface="Arial"/>
                <a:ea typeface="微软雅黑"/>
                <a:cs typeface="+mn-cs"/>
              </a:endParaRPr>
            </a:p>
          </p:txBody>
        </p:sp>
      </p:grpSp>
      <p:sp>
        <p:nvSpPr>
          <p:cNvPr id="15" name="Oval 14">
            <a:extLst>
              <a:ext uri="{FF2B5EF4-FFF2-40B4-BE49-F238E27FC236}">
                <a16:creationId xmlns:a16="http://schemas.microsoft.com/office/drawing/2014/main" id="{C9F8C1D3-4003-4D1D-AFD2-5CBEE85C192A}"/>
              </a:ext>
            </a:extLst>
          </p:cNvPr>
          <p:cNvSpPr/>
          <p:nvPr/>
        </p:nvSpPr>
        <p:spPr>
          <a:xfrm>
            <a:off x="323283" y="953536"/>
            <a:ext cx="346116" cy="384459"/>
          </a:xfrm>
          <a:prstGeom prst="ellips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a:t>
            </a:r>
            <a:endParaRPr kumimoji="0" lang="en-US" sz="3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18" name="Oval 17">
            <a:extLst>
              <a:ext uri="{FF2B5EF4-FFF2-40B4-BE49-F238E27FC236}">
                <a16:creationId xmlns:a16="http://schemas.microsoft.com/office/drawing/2014/main" id="{E20C0827-234C-43E1-96CC-4E19DAC06709}"/>
              </a:ext>
            </a:extLst>
          </p:cNvPr>
          <p:cNvSpPr/>
          <p:nvPr/>
        </p:nvSpPr>
        <p:spPr>
          <a:xfrm>
            <a:off x="227848" y="2581792"/>
            <a:ext cx="346116" cy="384459"/>
          </a:xfrm>
          <a:prstGeom prst="ellips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a:t>
            </a:r>
            <a:endParaRPr kumimoji="0" lang="en-US" sz="32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8722631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90D2DB80-308D-4955-A5D5-AF6F2694A1DD}"/>
              </a:ext>
            </a:extLst>
          </p:cNvPr>
          <p:cNvSpPr/>
          <p:nvPr/>
        </p:nvSpPr>
        <p:spPr bwMode="auto">
          <a:xfrm>
            <a:off x="1625718" y="506908"/>
            <a:ext cx="4063893" cy="790112"/>
          </a:xfrm>
          <a:prstGeom prst="round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21920" tIns="60960" rIns="121920" bIns="60960" numCol="1" rtlCol="0" anchor="t"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itchFamily="34" charset="0"/>
              <a:ea typeface="宋体" pitchFamily="2" charset="-122"/>
              <a:cs typeface="+mn-cs"/>
            </a:endParaRPr>
          </a:p>
        </p:txBody>
      </p:sp>
      <p:sp>
        <p:nvSpPr>
          <p:cNvPr id="12" name="TextBox 11">
            <a:extLst>
              <a:ext uri="{FF2B5EF4-FFF2-40B4-BE49-F238E27FC236}">
                <a16:creationId xmlns:a16="http://schemas.microsoft.com/office/drawing/2014/main" id="{13923824-EE25-4B0B-AAA1-07CE0104E086}"/>
              </a:ext>
            </a:extLst>
          </p:cNvPr>
          <p:cNvSpPr txBox="1"/>
          <p:nvPr/>
        </p:nvSpPr>
        <p:spPr>
          <a:xfrm>
            <a:off x="295082" y="165057"/>
            <a:ext cx="11401617" cy="649408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Nhưng chẳng lẽ lại nộp một bài văn ngắn ngủn như thế này? Tôi nhìn xung quanh, mọi người vẫn viết. Lạ thật, các bạn viết gì mà nhiều thế? Tôi cố nghĩ, rồi viết tiếp: “Em giặt cả áo lót, áo sơ mi và quần.” Cuối cùng, tôi kết thúc bài văn của mình: “Em muốn giúp mẹ nhiều việc hơn, để mẹ đỡ vất vả”</a:t>
            </a: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Mấy hôm sau, sáng Chủ nhật, mẹ bảo tôi: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Cô-li-a này! Hôm nay con giặt áo sơ mi và quần áo lót đi nhé!</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Tôi tròn xoe mắt. Nhưng rồi tôi vui vẻ nhận lời, vì đó là việc làm mà tôi đã nói trong bài tập làm văn.</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(Theo Pi-vô-va-rô-ra)</a:t>
            </a:r>
          </a:p>
        </p:txBody>
      </p:sp>
      <p:pic>
        <p:nvPicPr>
          <p:cNvPr id="5" name="Picture 4">
            <a:extLst>
              <a:ext uri="{FF2B5EF4-FFF2-40B4-BE49-F238E27FC236}">
                <a16:creationId xmlns:a16="http://schemas.microsoft.com/office/drawing/2014/main" id="{7FA66246-3704-4567-B38E-00E00ADBB1B5}"/>
              </a:ext>
            </a:extLst>
          </p:cNvPr>
          <p:cNvPicPr>
            <a:picLocks noChangeAspect="1"/>
          </p:cNvPicPr>
          <p:nvPr/>
        </p:nvPicPr>
        <p:blipFill>
          <a:blip r:embed="rId2"/>
          <a:stretch>
            <a:fillRect/>
          </a:stretch>
        </p:blipFill>
        <p:spPr>
          <a:xfrm>
            <a:off x="2238374" y="1847849"/>
            <a:ext cx="6581775" cy="2503497"/>
          </a:xfrm>
          <a:prstGeom prst="rect">
            <a:avLst/>
          </a:prstGeom>
        </p:spPr>
      </p:pic>
      <p:sp>
        <p:nvSpPr>
          <p:cNvPr id="9" name="Oval 8">
            <a:extLst>
              <a:ext uri="{FF2B5EF4-FFF2-40B4-BE49-F238E27FC236}">
                <a16:creationId xmlns:a16="http://schemas.microsoft.com/office/drawing/2014/main" id="{FDA7DAA2-4609-4770-9F1B-968A14414564}"/>
              </a:ext>
            </a:extLst>
          </p:cNvPr>
          <p:cNvSpPr/>
          <p:nvPr/>
        </p:nvSpPr>
        <p:spPr>
          <a:xfrm>
            <a:off x="188077" y="165057"/>
            <a:ext cx="342739" cy="487098"/>
          </a:xfrm>
          <a:prstGeom prst="ellips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3</a:t>
            </a:r>
            <a:endParaRPr kumimoji="0" lang="en-US" sz="3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13" name="Oval 12">
            <a:extLst>
              <a:ext uri="{FF2B5EF4-FFF2-40B4-BE49-F238E27FC236}">
                <a16:creationId xmlns:a16="http://schemas.microsoft.com/office/drawing/2014/main" id="{A6C37B03-F3B0-4358-A932-A30B523F6681}"/>
              </a:ext>
            </a:extLst>
          </p:cNvPr>
          <p:cNvSpPr/>
          <p:nvPr/>
        </p:nvSpPr>
        <p:spPr>
          <a:xfrm>
            <a:off x="191542" y="4391310"/>
            <a:ext cx="339274" cy="487098"/>
          </a:xfrm>
          <a:prstGeom prst="ellips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a:t>
            </a:r>
            <a:endParaRPr kumimoji="0" lang="en-US" sz="3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14" name="TextBox 13">
            <a:extLst>
              <a:ext uri="{FF2B5EF4-FFF2-40B4-BE49-F238E27FC236}">
                <a16:creationId xmlns:a16="http://schemas.microsoft.com/office/drawing/2014/main" id="{DF34C42F-070E-4822-B086-2BAD3B2DCEED}"/>
              </a:ext>
            </a:extLst>
          </p:cNvPr>
          <p:cNvSpPr txBox="1"/>
          <p:nvPr/>
        </p:nvSpPr>
        <p:spPr>
          <a:xfrm>
            <a:off x="2657475" y="6565224"/>
            <a:ext cx="5905500" cy="369332"/>
          </a:xfrm>
          <a:prstGeom prst="rect">
            <a:avLst/>
          </a:prstGeom>
          <a:noFill/>
        </p:spPr>
        <p:txBody>
          <a:bodyPr wrap="square" rtlCol="0">
            <a:spAutoFit/>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tranthao121004@gmail.com</a:t>
            </a:r>
          </a:p>
        </p:txBody>
      </p:sp>
    </p:spTree>
    <p:extLst>
      <p:ext uri="{BB962C8B-B14F-4D97-AF65-F5344CB8AC3E}">
        <p14:creationId xmlns:p14="http://schemas.microsoft.com/office/powerpoint/2010/main" val="3867025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270093CD-70F8-4258-84BD-50A037FE0232}"/>
              </a:ext>
            </a:extLst>
          </p:cNvPr>
          <p:cNvGrpSpPr/>
          <p:nvPr/>
        </p:nvGrpSpPr>
        <p:grpSpPr>
          <a:xfrm>
            <a:off x="162147" y="412871"/>
            <a:ext cx="11623304" cy="6124115"/>
            <a:chOff x="217756" y="65357"/>
            <a:chExt cx="11838777" cy="6473286"/>
          </a:xfrm>
          <a:noFill/>
        </p:grpSpPr>
        <p:sp>
          <p:nvSpPr>
            <p:cNvPr id="20" name="Rectangle: Rounded Corners 19">
              <a:extLst>
                <a:ext uri="{FF2B5EF4-FFF2-40B4-BE49-F238E27FC236}">
                  <a16:creationId xmlns:a16="http://schemas.microsoft.com/office/drawing/2014/main" id="{6061CFCD-CEE7-4EC3-8561-85FB707FB1D6}"/>
                </a:ext>
              </a:extLst>
            </p:cNvPr>
            <p:cNvSpPr/>
            <p:nvPr/>
          </p:nvSpPr>
          <p:spPr>
            <a:xfrm>
              <a:off x="254000" y="220134"/>
              <a:ext cx="11565467" cy="6163734"/>
            </a:xfrm>
            <a:custGeom>
              <a:avLst/>
              <a:gdLst>
                <a:gd name="connsiteX0" fmla="*/ 0 w 11565467"/>
                <a:gd name="connsiteY0" fmla="*/ 1027310 h 6163734"/>
                <a:gd name="connsiteX1" fmla="*/ 1027310 w 11565467"/>
                <a:gd name="connsiteY1" fmla="*/ 0 h 6163734"/>
                <a:gd name="connsiteX2" fmla="*/ 10538157 w 11565467"/>
                <a:gd name="connsiteY2" fmla="*/ 0 h 6163734"/>
                <a:gd name="connsiteX3" fmla="*/ 11565467 w 11565467"/>
                <a:gd name="connsiteY3" fmla="*/ 1027310 h 6163734"/>
                <a:gd name="connsiteX4" fmla="*/ 11565467 w 11565467"/>
                <a:gd name="connsiteY4" fmla="*/ 5136424 h 6163734"/>
                <a:gd name="connsiteX5" fmla="*/ 10538157 w 11565467"/>
                <a:gd name="connsiteY5" fmla="*/ 6163734 h 6163734"/>
                <a:gd name="connsiteX6" fmla="*/ 1027310 w 11565467"/>
                <a:gd name="connsiteY6" fmla="*/ 6163734 h 6163734"/>
                <a:gd name="connsiteX7" fmla="*/ 0 w 11565467"/>
                <a:gd name="connsiteY7" fmla="*/ 5136424 h 6163734"/>
                <a:gd name="connsiteX8" fmla="*/ 0 w 11565467"/>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65467" h="6163734" fill="none" extrusionOk="0">
                  <a:moveTo>
                    <a:pt x="0" y="1027310"/>
                  </a:moveTo>
                  <a:cubicBezTo>
                    <a:pt x="74804" y="461661"/>
                    <a:pt x="395065" y="66048"/>
                    <a:pt x="1027310" y="0"/>
                  </a:cubicBezTo>
                  <a:cubicBezTo>
                    <a:pt x="2456108" y="-149292"/>
                    <a:pt x="6172460" y="-15801"/>
                    <a:pt x="10538157" y="0"/>
                  </a:cubicBezTo>
                  <a:cubicBezTo>
                    <a:pt x="11095306" y="43553"/>
                    <a:pt x="11647388" y="457479"/>
                    <a:pt x="11565467" y="1027310"/>
                  </a:cubicBezTo>
                  <a:cubicBezTo>
                    <a:pt x="11492778" y="1764727"/>
                    <a:pt x="11657431" y="3092001"/>
                    <a:pt x="11565467" y="5136424"/>
                  </a:cubicBezTo>
                  <a:cubicBezTo>
                    <a:pt x="11530227" y="5706754"/>
                    <a:pt x="11094885" y="6170046"/>
                    <a:pt x="10538157" y="6163734"/>
                  </a:cubicBezTo>
                  <a:cubicBezTo>
                    <a:pt x="7860975" y="6133955"/>
                    <a:pt x="5539234" y="6071973"/>
                    <a:pt x="1027310" y="6163734"/>
                  </a:cubicBezTo>
                  <a:cubicBezTo>
                    <a:pt x="469192" y="6148488"/>
                    <a:pt x="-45324" y="5718171"/>
                    <a:pt x="0" y="5136424"/>
                  </a:cubicBezTo>
                  <a:cubicBezTo>
                    <a:pt x="-30974" y="4677568"/>
                    <a:pt x="-62159" y="3054072"/>
                    <a:pt x="0" y="1027310"/>
                  </a:cubicBezTo>
                  <a:close/>
                </a:path>
                <a:path w="11565467" h="6163734" stroke="0" extrusionOk="0">
                  <a:moveTo>
                    <a:pt x="0" y="1027310"/>
                  </a:moveTo>
                  <a:cubicBezTo>
                    <a:pt x="-32305" y="467790"/>
                    <a:pt x="535297" y="-74531"/>
                    <a:pt x="1027310" y="0"/>
                  </a:cubicBezTo>
                  <a:cubicBezTo>
                    <a:pt x="2353106" y="28352"/>
                    <a:pt x="8346839" y="106290"/>
                    <a:pt x="10538157" y="0"/>
                  </a:cubicBezTo>
                  <a:cubicBezTo>
                    <a:pt x="11176174" y="-66416"/>
                    <a:pt x="11544666" y="418924"/>
                    <a:pt x="11565467" y="1027310"/>
                  </a:cubicBezTo>
                  <a:cubicBezTo>
                    <a:pt x="11445870" y="2267528"/>
                    <a:pt x="11404459" y="4307684"/>
                    <a:pt x="11565467" y="5136424"/>
                  </a:cubicBezTo>
                  <a:cubicBezTo>
                    <a:pt x="11615829" y="5648271"/>
                    <a:pt x="11051185" y="6130587"/>
                    <a:pt x="10538157" y="6163734"/>
                  </a:cubicBezTo>
                  <a:cubicBezTo>
                    <a:pt x="6770783" y="6046505"/>
                    <a:pt x="2057539" y="6131497"/>
                    <a:pt x="1027310" y="6163734"/>
                  </a:cubicBezTo>
                  <a:cubicBezTo>
                    <a:pt x="475657" y="6078151"/>
                    <a:pt x="-41870" y="5752482"/>
                    <a:pt x="0" y="5136424"/>
                  </a:cubicBezTo>
                  <a:cubicBezTo>
                    <a:pt x="-57225" y="4632224"/>
                    <a:pt x="130478" y="2856224"/>
                    <a:pt x="0" y="1027310"/>
                  </a:cubicBezTo>
                  <a:close/>
                </a:path>
              </a:pathLst>
            </a:custGeom>
            <a:grpFill/>
            <a:ln w="57150">
              <a:solidFill>
                <a:schemeClr val="bg1">
                  <a:lumMod val="60000"/>
                  <a:lumOff val="40000"/>
                </a:schemeClr>
              </a:solidFill>
              <a:extLst>
                <a:ext uri="{C807C97D-BFC1-408E-A445-0C87EB9F89A2}">
                  <ask:lineSketchStyleProps xmlns:ask="http://schemas.microsoft.com/office/drawing/2018/sketchyshapes" xmln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1" name="Rectangle: Rounded Corners 20">
              <a:extLst>
                <a:ext uri="{FF2B5EF4-FFF2-40B4-BE49-F238E27FC236}">
                  <a16:creationId xmlns:a16="http://schemas.microsoft.com/office/drawing/2014/main" id="{2A9F77BB-CBC1-4E7A-B8CC-0ABF64C16179}"/>
                </a:ext>
              </a:extLst>
            </p:cNvPr>
            <p:cNvSpPr/>
            <p:nvPr/>
          </p:nvSpPr>
          <p:spPr>
            <a:xfrm>
              <a:off x="372533" y="220134"/>
              <a:ext cx="11684000" cy="6163734"/>
            </a:xfrm>
            <a:custGeom>
              <a:avLst/>
              <a:gdLst>
                <a:gd name="connsiteX0" fmla="*/ 0 w 11684000"/>
                <a:gd name="connsiteY0" fmla="*/ 1027310 h 6163734"/>
                <a:gd name="connsiteX1" fmla="*/ 1027310 w 11684000"/>
                <a:gd name="connsiteY1" fmla="*/ 0 h 6163734"/>
                <a:gd name="connsiteX2" fmla="*/ 10656690 w 11684000"/>
                <a:gd name="connsiteY2" fmla="*/ 0 h 6163734"/>
                <a:gd name="connsiteX3" fmla="*/ 11684000 w 11684000"/>
                <a:gd name="connsiteY3" fmla="*/ 1027310 h 6163734"/>
                <a:gd name="connsiteX4" fmla="*/ 11684000 w 11684000"/>
                <a:gd name="connsiteY4" fmla="*/ 5136424 h 6163734"/>
                <a:gd name="connsiteX5" fmla="*/ 10656690 w 11684000"/>
                <a:gd name="connsiteY5" fmla="*/ 6163734 h 6163734"/>
                <a:gd name="connsiteX6" fmla="*/ 1027310 w 11684000"/>
                <a:gd name="connsiteY6" fmla="*/ 6163734 h 6163734"/>
                <a:gd name="connsiteX7" fmla="*/ 0 w 11684000"/>
                <a:gd name="connsiteY7" fmla="*/ 5136424 h 6163734"/>
                <a:gd name="connsiteX8" fmla="*/ 0 w 11684000"/>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84000" h="6163734" fill="none" extrusionOk="0">
                  <a:moveTo>
                    <a:pt x="0" y="1027310"/>
                  </a:moveTo>
                  <a:cubicBezTo>
                    <a:pt x="74804" y="461661"/>
                    <a:pt x="395065" y="66048"/>
                    <a:pt x="1027310" y="0"/>
                  </a:cubicBezTo>
                  <a:cubicBezTo>
                    <a:pt x="5305919" y="-149292"/>
                    <a:pt x="6595192" y="-15801"/>
                    <a:pt x="10656690" y="0"/>
                  </a:cubicBezTo>
                  <a:cubicBezTo>
                    <a:pt x="11213839" y="43553"/>
                    <a:pt x="11765921" y="457479"/>
                    <a:pt x="11684000" y="1027310"/>
                  </a:cubicBezTo>
                  <a:cubicBezTo>
                    <a:pt x="11611311" y="1764727"/>
                    <a:pt x="11775964" y="3092001"/>
                    <a:pt x="11684000" y="5136424"/>
                  </a:cubicBezTo>
                  <a:cubicBezTo>
                    <a:pt x="11648760" y="5706754"/>
                    <a:pt x="11213418" y="6170046"/>
                    <a:pt x="10656690" y="6163734"/>
                  </a:cubicBezTo>
                  <a:cubicBezTo>
                    <a:pt x="8527607" y="6133955"/>
                    <a:pt x="3810361" y="6071973"/>
                    <a:pt x="1027310" y="6163734"/>
                  </a:cubicBezTo>
                  <a:cubicBezTo>
                    <a:pt x="469192" y="6148488"/>
                    <a:pt x="-45324" y="5718171"/>
                    <a:pt x="0" y="5136424"/>
                  </a:cubicBezTo>
                  <a:cubicBezTo>
                    <a:pt x="-30974" y="4677568"/>
                    <a:pt x="-62159" y="3054072"/>
                    <a:pt x="0" y="1027310"/>
                  </a:cubicBezTo>
                  <a:close/>
                </a:path>
                <a:path w="11684000" h="6163734" stroke="0" extrusionOk="0">
                  <a:moveTo>
                    <a:pt x="0" y="1027310"/>
                  </a:moveTo>
                  <a:cubicBezTo>
                    <a:pt x="-32305" y="467790"/>
                    <a:pt x="535297" y="-74531"/>
                    <a:pt x="1027310" y="0"/>
                  </a:cubicBezTo>
                  <a:cubicBezTo>
                    <a:pt x="3062595" y="28352"/>
                    <a:pt x="6739809" y="106290"/>
                    <a:pt x="10656690" y="0"/>
                  </a:cubicBezTo>
                  <a:cubicBezTo>
                    <a:pt x="11294707" y="-66416"/>
                    <a:pt x="11663199" y="418924"/>
                    <a:pt x="11684000" y="1027310"/>
                  </a:cubicBezTo>
                  <a:cubicBezTo>
                    <a:pt x="11564403" y="2267528"/>
                    <a:pt x="11522992" y="4307684"/>
                    <a:pt x="11684000" y="5136424"/>
                  </a:cubicBezTo>
                  <a:cubicBezTo>
                    <a:pt x="11734362" y="5648271"/>
                    <a:pt x="11169718" y="6130587"/>
                    <a:pt x="10656690" y="6163734"/>
                  </a:cubicBezTo>
                  <a:cubicBezTo>
                    <a:pt x="6042143" y="6046505"/>
                    <a:pt x="4670391" y="6131497"/>
                    <a:pt x="1027310" y="6163734"/>
                  </a:cubicBezTo>
                  <a:cubicBezTo>
                    <a:pt x="475657" y="6078151"/>
                    <a:pt x="-41870" y="5752482"/>
                    <a:pt x="0" y="5136424"/>
                  </a:cubicBezTo>
                  <a:cubicBezTo>
                    <a:pt x="-57225" y="4632224"/>
                    <a:pt x="130478" y="2856224"/>
                    <a:pt x="0" y="1027310"/>
                  </a:cubicBezTo>
                  <a:close/>
                </a:path>
              </a:pathLst>
            </a:custGeom>
            <a:grpFill/>
            <a:ln w="57150">
              <a:solidFill>
                <a:schemeClr val="bg1">
                  <a:lumMod val="75000"/>
                </a:schemeClr>
              </a:solidFill>
              <a:extLst>
                <a:ext uri="{C807C97D-BFC1-408E-A445-0C87EB9F89A2}">
                  <ask:lineSketchStyleProps xmlns:ask="http://schemas.microsoft.com/office/drawing/2018/sketchyshapes" xmln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2" name="Oval 21">
              <a:extLst>
                <a:ext uri="{FF2B5EF4-FFF2-40B4-BE49-F238E27FC236}">
                  <a16:creationId xmlns:a16="http://schemas.microsoft.com/office/drawing/2014/main" id="{60FD3656-51A4-4ACE-BE4B-551A09524F25}"/>
                </a:ext>
              </a:extLst>
            </p:cNvPr>
            <p:cNvSpPr/>
            <p:nvPr/>
          </p:nvSpPr>
          <p:spPr>
            <a:xfrm>
              <a:off x="11284753" y="6074315"/>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3" name="Oval 22">
              <a:extLst>
                <a:ext uri="{FF2B5EF4-FFF2-40B4-BE49-F238E27FC236}">
                  <a16:creationId xmlns:a16="http://schemas.microsoft.com/office/drawing/2014/main" id="{6D2B22F3-1664-4761-89E4-7FBB46FA205B}"/>
                </a:ext>
              </a:extLst>
            </p:cNvPr>
            <p:cNvSpPr/>
            <p:nvPr/>
          </p:nvSpPr>
          <p:spPr>
            <a:xfrm>
              <a:off x="11609756" y="1276460"/>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4" name="Oval 23">
              <a:extLst>
                <a:ext uri="{FF2B5EF4-FFF2-40B4-BE49-F238E27FC236}">
                  <a16:creationId xmlns:a16="http://schemas.microsoft.com/office/drawing/2014/main" id="{0A548967-8DFD-4305-85CF-2707ED9BB7A3}"/>
                </a:ext>
              </a:extLst>
            </p:cNvPr>
            <p:cNvSpPr/>
            <p:nvPr/>
          </p:nvSpPr>
          <p:spPr>
            <a:xfrm>
              <a:off x="217756" y="966907"/>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5" name="Oval 24">
              <a:extLst>
                <a:ext uri="{FF2B5EF4-FFF2-40B4-BE49-F238E27FC236}">
                  <a16:creationId xmlns:a16="http://schemas.microsoft.com/office/drawing/2014/main" id="{62410F8A-9F93-4AD7-A160-20D6159E63AC}"/>
                </a:ext>
              </a:extLst>
            </p:cNvPr>
            <p:cNvSpPr/>
            <p:nvPr/>
          </p:nvSpPr>
          <p:spPr>
            <a:xfrm>
              <a:off x="802603" y="6074314"/>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6" name="Oval 25">
              <a:extLst>
                <a:ext uri="{FF2B5EF4-FFF2-40B4-BE49-F238E27FC236}">
                  <a16:creationId xmlns:a16="http://schemas.microsoft.com/office/drawing/2014/main" id="{670DD6CD-8E1E-49E3-B8D1-A4783B7B36DC}"/>
                </a:ext>
              </a:extLst>
            </p:cNvPr>
            <p:cNvSpPr/>
            <p:nvPr/>
          </p:nvSpPr>
          <p:spPr>
            <a:xfrm>
              <a:off x="4184438" y="65357"/>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7" name="Oval 26">
              <a:extLst>
                <a:ext uri="{FF2B5EF4-FFF2-40B4-BE49-F238E27FC236}">
                  <a16:creationId xmlns:a16="http://schemas.microsoft.com/office/drawing/2014/main" id="{D83F4160-114A-4808-93C4-8F771F4CE15F}"/>
                </a:ext>
              </a:extLst>
            </p:cNvPr>
            <p:cNvSpPr/>
            <p:nvPr/>
          </p:nvSpPr>
          <p:spPr>
            <a:xfrm>
              <a:off x="7980920" y="6229090"/>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8" name="Oval 27">
              <a:extLst>
                <a:ext uri="{FF2B5EF4-FFF2-40B4-BE49-F238E27FC236}">
                  <a16:creationId xmlns:a16="http://schemas.microsoft.com/office/drawing/2014/main" id="{790B67BD-1073-4752-BE29-4F2A1460073F}"/>
                </a:ext>
              </a:extLst>
            </p:cNvPr>
            <p:cNvSpPr/>
            <p:nvPr/>
          </p:nvSpPr>
          <p:spPr>
            <a:xfrm>
              <a:off x="267677" y="860323"/>
              <a:ext cx="204457" cy="204457"/>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grpSp>
      <p:pic>
        <p:nvPicPr>
          <p:cNvPr id="29" name="图片 1" descr="图片包含 浅色, 天空&#10;&#10;描述已自动生成">
            <a:extLst>
              <a:ext uri="{FF2B5EF4-FFF2-40B4-BE49-F238E27FC236}">
                <a16:creationId xmlns:a16="http://schemas.microsoft.com/office/drawing/2014/main" id="{23D7EE4F-7997-4B7E-91C1-6F69B1FF952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30044" t="-1676" r="-236" b="75904"/>
          <a:stretch/>
        </p:blipFill>
        <p:spPr>
          <a:xfrm>
            <a:off x="-2742962" y="6536986"/>
            <a:ext cx="6683135" cy="1380281"/>
          </a:xfrm>
          <a:prstGeom prst="rect">
            <a:avLst/>
          </a:prstGeom>
        </p:spPr>
      </p:pic>
      <p:grpSp>
        <p:nvGrpSpPr>
          <p:cNvPr id="31" name="Group 30">
            <a:extLst>
              <a:ext uri="{FF2B5EF4-FFF2-40B4-BE49-F238E27FC236}">
                <a16:creationId xmlns:a16="http://schemas.microsoft.com/office/drawing/2014/main" id="{4BDD299E-A957-4647-805A-5BF110662A5E}"/>
              </a:ext>
            </a:extLst>
          </p:cNvPr>
          <p:cNvGrpSpPr/>
          <p:nvPr/>
        </p:nvGrpSpPr>
        <p:grpSpPr>
          <a:xfrm>
            <a:off x="2374906" y="675893"/>
            <a:ext cx="4737132" cy="748989"/>
            <a:chOff x="1079860" y="150287"/>
            <a:chExt cx="2880723" cy="503813"/>
          </a:xfrm>
        </p:grpSpPr>
        <p:sp>
          <p:nvSpPr>
            <p:cNvPr id="32" name="Rectangle: Rounded Corners 43">
              <a:extLst>
                <a:ext uri="{FF2B5EF4-FFF2-40B4-BE49-F238E27FC236}">
                  <a16:creationId xmlns:a16="http://schemas.microsoft.com/office/drawing/2014/main" id="{2CE9F41B-8842-4A4E-9029-CA984F3E595D}"/>
                </a:ext>
              </a:extLst>
            </p:cNvPr>
            <p:cNvSpPr/>
            <p:nvPr/>
          </p:nvSpPr>
          <p:spPr>
            <a:xfrm>
              <a:off x="1106327" y="206467"/>
              <a:ext cx="2827790" cy="432581"/>
            </a:xfrm>
            <a:custGeom>
              <a:avLst/>
              <a:gdLst>
                <a:gd name="connsiteX0" fmla="*/ 0 w 2827790"/>
                <a:gd name="connsiteY0" fmla="*/ 72098 h 432581"/>
                <a:gd name="connsiteX1" fmla="*/ 72098 w 2827790"/>
                <a:gd name="connsiteY1" fmla="*/ 0 h 432581"/>
                <a:gd name="connsiteX2" fmla="*/ 635653 w 2827790"/>
                <a:gd name="connsiteY2" fmla="*/ 0 h 432581"/>
                <a:gd name="connsiteX3" fmla="*/ 1118700 w 2827790"/>
                <a:gd name="connsiteY3" fmla="*/ 0 h 432581"/>
                <a:gd name="connsiteX4" fmla="*/ 1601747 w 2827790"/>
                <a:gd name="connsiteY4" fmla="*/ 0 h 432581"/>
                <a:gd name="connsiteX5" fmla="*/ 2138465 w 2827790"/>
                <a:gd name="connsiteY5" fmla="*/ 0 h 432581"/>
                <a:gd name="connsiteX6" fmla="*/ 2755692 w 2827790"/>
                <a:gd name="connsiteY6" fmla="*/ 0 h 432581"/>
                <a:gd name="connsiteX7" fmla="*/ 2827790 w 2827790"/>
                <a:gd name="connsiteY7" fmla="*/ 72098 h 432581"/>
                <a:gd name="connsiteX8" fmla="*/ 2827790 w 2827790"/>
                <a:gd name="connsiteY8" fmla="*/ 360483 h 432581"/>
                <a:gd name="connsiteX9" fmla="*/ 2755692 w 2827790"/>
                <a:gd name="connsiteY9" fmla="*/ 432581 h 432581"/>
                <a:gd name="connsiteX10" fmla="*/ 2245809 w 2827790"/>
                <a:gd name="connsiteY10" fmla="*/ 432581 h 432581"/>
                <a:gd name="connsiteX11" fmla="*/ 1709090 w 2827790"/>
                <a:gd name="connsiteY11" fmla="*/ 432581 h 432581"/>
                <a:gd name="connsiteX12" fmla="*/ 1199207 w 2827790"/>
                <a:gd name="connsiteY12" fmla="*/ 432581 h 432581"/>
                <a:gd name="connsiteX13" fmla="*/ 716161 w 2827790"/>
                <a:gd name="connsiteY13" fmla="*/ 432581 h 432581"/>
                <a:gd name="connsiteX14" fmla="*/ 72098 w 2827790"/>
                <a:gd name="connsiteY14" fmla="*/ 432581 h 432581"/>
                <a:gd name="connsiteX15" fmla="*/ 0 w 2827790"/>
                <a:gd name="connsiteY15" fmla="*/ 360483 h 432581"/>
                <a:gd name="connsiteX16" fmla="*/ 0 w 2827790"/>
                <a:gd name="connsiteY16" fmla="*/ 72098 h 432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27790" h="432581" fill="none" extrusionOk="0">
                  <a:moveTo>
                    <a:pt x="0" y="72098"/>
                  </a:moveTo>
                  <a:cubicBezTo>
                    <a:pt x="1001" y="25215"/>
                    <a:pt x="34345" y="4891"/>
                    <a:pt x="72098" y="0"/>
                  </a:cubicBezTo>
                  <a:cubicBezTo>
                    <a:pt x="229340" y="-51516"/>
                    <a:pt x="419749" y="29485"/>
                    <a:pt x="635653" y="0"/>
                  </a:cubicBezTo>
                  <a:cubicBezTo>
                    <a:pt x="851558" y="-29485"/>
                    <a:pt x="978709" y="27118"/>
                    <a:pt x="1118700" y="0"/>
                  </a:cubicBezTo>
                  <a:cubicBezTo>
                    <a:pt x="1258691" y="-27118"/>
                    <a:pt x="1420170" y="14335"/>
                    <a:pt x="1601747" y="0"/>
                  </a:cubicBezTo>
                  <a:cubicBezTo>
                    <a:pt x="1783324" y="-14335"/>
                    <a:pt x="1952381" y="48729"/>
                    <a:pt x="2138465" y="0"/>
                  </a:cubicBezTo>
                  <a:cubicBezTo>
                    <a:pt x="2324549" y="-48729"/>
                    <a:pt x="2522957" y="32208"/>
                    <a:pt x="2755692" y="0"/>
                  </a:cubicBezTo>
                  <a:cubicBezTo>
                    <a:pt x="2792909" y="1288"/>
                    <a:pt x="2834995" y="27631"/>
                    <a:pt x="2827790" y="72098"/>
                  </a:cubicBezTo>
                  <a:cubicBezTo>
                    <a:pt x="2860237" y="179020"/>
                    <a:pt x="2816481" y="240392"/>
                    <a:pt x="2827790" y="360483"/>
                  </a:cubicBezTo>
                  <a:cubicBezTo>
                    <a:pt x="2826533" y="402355"/>
                    <a:pt x="2801843" y="439445"/>
                    <a:pt x="2755692" y="432581"/>
                  </a:cubicBezTo>
                  <a:cubicBezTo>
                    <a:pt x="2591990" y="455432"/>
                    <a:pt x="2398484" y="422711"/>
                    <a:pt x="2245809" y="432581"/>
                  </a:cubicBezTo>
                  <a:cubicBezTo>
                    <a:pt x="2093134" y="442451"/>
                    <a:pt x="1855517" y="416456"/>
                    <a:pt x="1709090" y="432581"/>
                  </a:cubicBezTo>
                  <a:cubicBezTo>
                    <a:pt x="1562663" y="448706"/>
                    <a:pt x="1370978" y="384086"/>
                    <a:pt x="1199207" y="432581"/>
                  </a:cubicBezTo>
                  <a:cubicBezTo>
                    <a:pt x="1027436" y="481076"/>
                    <a:pt x="897717" y="416537"/>
                    <a:pt x="716161" y="432581"/>
                  </a:cubicBezTo>
                  <a:cubicBezTo>
                    <a:pt x="534605" y="448625"/>
                    <a:pt x="318805" y="402407"/>
                    <a:pt x="72098" y="432581"/>
                  </a:cubicBezTo>
                  <a:cubicBezTo>
                    <a:pt x="28200" y="424964"/>
                    <a:pt x="7023" y="404653"/>
                    <a:pt x="0" y="360483"/>
                  </a:cubicBezTo>
                  <a:cubicBezTo>
                    <a:pt x="-14659" y="233349"/>
                    <a:pt x="21818" y="208548"/>
                    <a:pt x="0" y="72098"/>
                  </a:cubicBezTo>
                  <a:close/>
                </a:path>
                <a:path w="2827790" h="432581" stroke="0" extrusionOk="0">
                  <a:moveTo>
                    <a:pt x="0" y="72098"/>
                  </a:moveTo>
                  <a:cubicBezTo>
                    <a:pt x="-8013" y="29912"/>
                    <a:pt x="38893" y="5035"/>
                    <a:pt x="72098" y="0"/>
                  </a:cubicBezTo>
                  <a:cubicBezTo>
                    <a:pt x="286748" y="-20249"/>
                    <a:pt x="372321" y="44445"/>
                    <a:pt x="635653" y="0"/>
                  </a:cubicBezTo>
                  <a:cubicBezTo>
                    <a:pt x="898986" y="-44445"/>
                    <a:pt x="1061610" y="30941"/>
                    <a:pt x="1199207" y="0"/>
                  </a:cubicBezTo>
                  <a:cubicBezTo>
                    <a:pt x="1336804" y="-30941"/>
                    <a:pt x="1538963" y="51190"/>
                    <a:pt x="1762762" y="0"/>
                  </a:cubicBezTo>
                  <a:cubicBezTo>
                    <a:pt x="1986561" y="-51190"/>
                    <a:pt x="2397808" y="31337"/>
                    <a:pt x="2755692" y="0"/>
                  </a:cubicBezTo>
                  <a:cubicBezTo>
                    <a:pt x="2783903" y="-2755"/>
                    <a:pt x="2833834" y="30682"/>
                    <a:pt x="2827790" y="72098"/>
                  </a:cubicBezTo>
                  <a:cubicBezTo>
                    <a:pt x="2831393" y="140277"/>
                    <a:pt x="2794730" y="282470"/>
                    <a:pt x="2827790" y="360483"/>
                  </a:cubicBezTo>
                  <a:cubicBezTo>
                    <a:pt x="2830389" y="404694"/>
                    <a:pt x="2792864" y="422924"/>
                    <a:pt x="2755692" y="432581"/>
                  </a:cubicBezTo>
                  <a:cubicBezTo>
                    <a:pt x="2601571" y="472590"/>
                    <a:pt x="2351431" y="390222"/>
                    <a:pt x="2245809" y="432581"/>
                  </a:cubicBezTo>
                  <a:cubicBezTo>
                    <a:pt x="2140187" y="474940"/>
                    <a:pt x="1943293" y="414455"/>
                    <a:pt x="1789598" y="432581"/>
                  </a:cubicBezTo>
                  <a:cubicBezTo>
                    <a:pt x="1635903" y="450707"/>
                    <a:pt x="1357966" y="393016"/>
                    <a:pt x="1226043" y="432581"/>
                  </a:cubicBezTo>
                  <a:cubicBezTo>
                    <a:pt x="1094120" y="472146"/>
                    <a:pt x="893879" y="375318"/>
                    <a:pt x="742996" y="432581"/>
                  </a:cubicBezTo>
                  <a:cubicBezTo>
                    <a:pt x="592113" y="489844"/>
                    <a:pt x="359594" y="419002"/>
                    <a:pt x="72098" y="432581"/>
                  </a:cubicBezTo>
                  <a:cubicBezTo>
                    <a:pt x="36563" y="438401"/>
                    <a:pt x="1583" y="399949"/>
                    <a:pt x="0" y="360483"/>
                  </a:cubicBezTo>
                  <a:cubicBezTo>
                    <a:pt x="-20063" y="239111"/>
                    <a:pt x="23227" y="211769"/>
                    <a:pt x="0" y="72098"/>
                  </a:cubicBezTo>
                  <a:close/>
                </a:path>
              </a:pathLst>
            </a:custGeom>
            <a:solidFill>
              <a:schemeClr val="bg2">
                <a:lumMod val="20000"/>
                <a:lumOff val="80000"/>
              </a:schemeClr>
            </a:solidFill>
            <a:ln w="12700" cap="flat" cmpd="sng" algn="ctr">
              <a:solidFill>
                <a:schemeClr val="bg2">
                  <a:lumMod val="20000"/>
                  <a:lumOff val="80000"/>
                </a:schemeClr>
              </a:solidFill>
              <a:prstDash val="solid"/>
              <a:miter lim="800000"/>
              <a:extLst>
                <a:ext uri="{C807C97D-BFC1-408E-A445-0C87EB9F89A2}">
                  <ask:lineSketchStyleProps xmlns:ask="http://schemas.microsoft.com/office/drawing/2018/sketchyshapes" xmlns="" sd="3444377824">
                    <a:prstGeom prst="roundRect">
                      <a:avLst/>
                    </a:prstGeom>
                    <ask:type>
                      <ask:lineSketchScribble/>
                    </ask:type>
                  </ask:lineSketchStyleProps>
                </a:ext>
              </a:extLst>
            </a:ln>
            <a:effectLst/>
          </p:spPr>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Calibri" panose="020F0502020204030204" pitchFamily="34" charset="0"/>
                <a:ea typeface="宋体" pitchFamily="2" charset="-122"/>
                <a:cs typeface="Calibri" panose="020F0502020204030204" pitchFamily="34" charset="0"/>
              </a:endParaRPr>
            </a:p>
          </p:txBody>
        </p:sp>
        <p:sp>
          <p:nvSpPr>
            <p:cNvPr id="33" name="Rectangle 32">
              <a:extLst>
                <a:ext uri="{FF2B5EF4-FFF2-40B4-BE49-F238E27FC236}">
                  <a16:creationId xmlns:a16="http://schemas.microsoft.com/office/drawing/2014/main" id="{6D583E7D-3A9A-46E8-9976-5DCC11B5C6FC}"/>
                </a:ext>
              </a:extLst>
            </p:cNvPr>
            <p:cNvSpPr/>
            <p:nvPr/>
          </p:nvSpPr>
          <p:spPr>
            <a:xfrm>
              <a:off x="1079860" y="150287"/>
              <a:ext cx="2880723" cy="503813"/>
            </a:xfrm>
            <a:prstGeom prst="rect">
              <a:avLst/>
            </a:prstGeom>
          </p:spPr>
          <p:txBody>
            <a:bodyPr wrap="square">
              <a:spAutoFit/>
            </a:bodyPr>
            <a:lstStyle/>
            <a:p>
              <a:pPr marL="0" marR="0" lvl="0" indent="0" algn="ctr" defTabSz="1219170" rtl="0" eaLnBrk="1" fontAlgn="base" latinLnBrk="0" hangingPunct="1">
                <a:lnSpc>
                  <a:spcPct val="100000"/>
                </a:lnSpc>
                <a:spcBef>
                  <a:spcPct val="0"/>
                </a:spcBef>
                <a:spcAft>
                  <a:spcPct val="0"/>
                </a:spcAft>
                <a:buClrTx/>
                <a:buSzTx/>
                <a:buFontTx/>
                <a:buNone/>
                <a:tabLst/>
                <a:defRPr/>
              </a:pPr>
              <a:r>
                <a:rPr kumimoji="0" lang="en-US" sz="4267" b="1" i="0" u="none" strike="noStrike" kern="1200" cap="none" spc="0" normalizeH="0" baseline="0" noProof="0" dirty="0" err="1">
                  <a:ln>
                    <a:noFill/>
                  </a:ln>
                  <a:solidFill>
                    <a:prstClr val="black"/>
                  </a:solidFill>
                  <a:effectLst/>
                  <a:uLnTx/>
                  <a:uFillTx/>
                  <a:latin typeface="Calibri" panose="020F0502020204030204" pitchFamily="34" charset="0"/>
                  <a:ea typeface="宋体" pitchFamily="2" charset="-122"/>
                  <a:cs typeface="Calibri" panose="020F0502020204030204" pitchFamily="34" charset="0"/>
                  <a:sym typeface="Arial"/>
                </a:rPr>
                <a:t>Luyện</a:t>
              </a:r>
              <a:r>
                <a:rPr kumimoji="0" lang="en-US" sz="4267" b="1" i="0" u="none" strike="noStrike" kern="1200" cap="none" spc="0" normalizeH="0" baseline="0" noProof="0" dirty="0">
                  <a:ln>
                    <a:noFill/>
                  </a:ln>
                  <a:solidFill>
                    <a:prstClr val="black"/>
                  </a:solidFill>
                  <a:effectLst/>
                  <a:uLnTx/>
                  <a:uFillTx/>
                  <a:latin typeface="Calibri" panose="020F0502020204030204" pitchFamily="34" charset="0"/>
                  <a:ea typeface="宋体" pitchFamily="2" charset="-122"/>
                  <a:cs typeface="Calibri" panose="020F0502020204030204" pitchFamily="34" charset="0"/>
                  <a:sym typeface="Arial"/>
                </a:rPr>
                <a:t> </a:t>
              </a:r>
              <a:r>
                <a:rPr kumimoji="0" lang="en-US" sz="4267" b="1" i="0" u="none" strike="noStrike" kern="1200" cap="none" spc="0" normalizeH="0" baseline="0" noProof="0" dirty="0" err="1">
                  <a:ln>
                    <a:noFill/>
                  </a:ln>
                  <a:solidFill>
                    <a:prstClr val="black"/>
                  </a:solidFill>
                  <a:effectLst/>
                  <a:uLnTx/>
                  <a:uFillTx/>
                  <a:latin typeface="Calibri" panose="020F0502020204030204" pitchFamily="34" charset="0"/>
                  <a:ea typeface="宋体" pitchFamily="2" charset="-122"/>
                  <a:cs typeface="Calibri" panose="020F0502020204030204" pitchFamily="34" charset="0"/>
                  <a:sym typeface="Arial"/>
                </a:rPr>
                <a:t>đọc</a:t>
              </a:r>
              <a:r>
                <a:rPr kumimoji="0" lang="en-US" sz="4267" b="1" i="0" u="none" strike="noStrike" kern="1200" cap="none" spc="0" normalizeH="0" baseline="0" noProof="0" dirty="0">
                  <a:ln>
                    <a:noFill/>
                  </a:ln>
                  <a:solidFill>
                    <a:prstClr val="black"/>
                  </a:solidFill>
                  <a:effectLst/>
                  <a:uLnTx/>
                  <a:uFillTx/>
                  <a:latin typeface="Calibri" panose="020F0502020204030204" pitchFamily="34" charset="0"/>
                  <a:ea typeface="宋体" pitchFamily="2" charset="-122"/>
                  <a:cs typeface="Calibri" panose="020F0502020204030204" pitchFamily="34" charset="0"/>
                  <a:sym typeface="Arial"/>
                </a:rPr>
                <a:t> </a:t>
              </a:r>
              <a:r>
                <a:rPr kumimoji="0" lang="en-US" sz="4267" b="1" i="0" u="none" strike="noStrike" kern="1200" cap="none" spc="0" normalizeH="0" baseline="0" noProof="0" dirty="0" err="1">
                  <a:ln>
                    <a:noFill/>
                  </a:ln>
                  <a:solidFill>
                    <a:prstClr val="black"/>
                  </a:solidFill>
                  <a:effectLst/>
                  <a:uLnTx/>
                  <a:uFillTx/>
                  <a:latin typeface="Calibri" panose="020F0502020204030204" pitchFamily="34" charset="0"/>
                  <a:ea typeface="宋体" pitchFamily="2" charset="-122"/>
                  <a:cs typeface="Calibri" panose="020F0502020204030204" pitchFamily="34" charset="0"/>
                  <a:sym typeface="Arial"/>
                </a:rPr>
                <a:t>toàn</a:t>
              </a:r>
              <a:r>
                <a:rPr kumimoji="0" lang="en-US" sz="4267" b="1" i="0" u="none" strike="noStrike" kern="1200" cap="none" spc="0" normalizeH="0" baseline="0" noProof="0" dirty="0">
                  <a:ln>
                    <a:noFill/>
                  </a:ln>
                  <a:solidFill>
                    <a:prstClr val="black"/>
                  </a:solidFill>
                  <a:effectLst/>
                  <a:uLnTx/>
                  <a:uFillTx/>
                  <a:latin typeface="Calibri" panose="020F0502020204030204" pitchFamily="34" charset="0"/>
                  <a:ea typeface="宋体" pitchFamily="2" charset="-122"/>
                  <a:cs typeface="Calibri" panose="020F0502020204030204" pitchFamily="34" charset="0"/>
                  <a:sym typeface="Arial"/>
                </a:rPr>
                <a:t> </a:t>
              </a:r>
              <a:r>
                <a:rPr kumimoji="0" lang="en-US" sz="4267" b="1" i="0" u="none" strike="noStrike" kern="1200" cap="none" spc="0" normalizeH="0" baseline="0" noProof="0" dirty="0" err="1">
                  <a:ln>
                    <a:noFill/>
                  </a:ln>
                  <a:solidFill>
                    <a:prstClr val="black"/>
                  </a:solidFill>
                  <a:effectLst/>
                  <a:uLnTx/>
                  <a:uFillTx/>
                  <a:latin typeface="Calibri" panose="020F0502020204030204" pitchFamily="34" charset="0"/>
                  <a:ea typeface="宋体" pitchFamily="2" charset="-122"/>
                  <a:cs typeface="Calibri" panose="020F0502020204030204" pitchFamily="34" charset="0"/>
                  <a:sym typeface="Arial"/>
                </a:rPr>
                <a:t>bài</a:t>
              </a:r>
              <a:endParaRPr kumimoji="0" lang="en-US" sz="4267" b="1" i="0" u="none" strike="noStrike" kern="1200" cap="none" spc="0" normalizeH="0" baseline="0" noProof="0" dirty="0">
                <a:ln>
                  <a:noFill/>
                </a:ln>
                <a:solidFill>
                  <a:prstClr val="black"/>
                </a:solidFill>
                <a:effectLst/>
                <a:uLnTx/>
                <a:uFillTx/>
                <a:latin typeface="Calibri" panose="020F0502020204030204" pitchFamily="34" charset="0"/>
                <a:ea typeface="宋体" pitchFamily="2" charset="-122"/>
                <a:cs typeface="Calibri" panose="020F0502020204030204" pitchFamily="34" charset="0"/>
                <a:sym typeface="Arial"/>
              </a:endParaRPr>
            </a:p>
          </p:txBody>
        </p:sp>
      </p:grpSp>
      <p:pic>
        <p:nvPicPr>
          <p:cNvPr id="34" name="Picture 33">
            <a:extLst>
              <a:ext uri="{FF2B5EF4-FFF2-40B4-BE49-F238E27FC236}">
                <a16:creationId xmlns:a16="http://schemas.microsoft.com/office/drawing/2014/main" id="{B08134A1-7682-4685-B145-D13CA053282E}"/>
              </a:ext>
            </a:extLst>
          </p:cNvPr>
          <p:cNvPicPr>
            <a:picLocks noChangeAspect="1"/>
          </p:cNvPicPr>
          <p:nvPr/>
        </p:nvPicPr>
        <p:blipFill>
          <a:blip r:embed="rId4">
            <a:clrChange>
              <a:clrFrom>
                <a:srgbClr val="F3FFD5"/>
              </a:clrFrom>
              <a:clrTo>
                <a:srgbClr val="F3FFD5">
                  <a:alpha val="0"/>
                </a:srgbClr>
              </a:clrTo>
            </a:clrChange>
            <a:extLst>
              <a:ext uri="{BEBA8EAE-BF5A-486C-A8C5-ECC9F3942E4B}">
                <a14:imgProps xmlns:a14="http://schemas.microsoft.com/office/drawing/2010/main">
                  <a14:imgLayer r:embed="rId5">
                    <a14:imgEffect>
                      <a14:backgroundRemoval t="9375" b="88542" l="2326" r="98837"/>
                    </a14:imgEffect>
                  </a14:imgLayer>
                </a14:imgProps>
              </a:ext>
            </a:extLst>
          </a:blip>
          <a:stretch>
            <a:fillRect/>
          </a:stretch>
        </p:blipFill>
        <p:spPr>
          <a:xfrm>
            <a:off x="1599335" y="706014"/>
            <a:ext cx="665659" cy="743060"/>
          </a:xfrm>
          <a:prstGeom prst="rect">
            <a:avLst/>
          </a:prstGeom>
        </p:spPr>
      </p:pic>
      <p:sp>
        <p:nvSpPr>
          <p:cNvPr id="42" name="Rectangle 41">
            <a:extLst>
              <a:ext uri="{FF2B5EF4-FFF2-40B4-BE49-F238E27FC236}">
                <a16:creationId xmlns:a16="http://schemas.microsoft.com/office/drawing/2014/main" id="{1AC988DD-87C8-4E91-A0EC-0A9BAD1C6C71}"/>
              </a:ext>
            </a:extLst>
          </p:cNvPr>
          <p:cNvSpPr/>
          <p:nvPr/>
        </p:nvSpPr>
        <p:spPr>
          <a:xfrm>
            <a:off x="4267803" y="1421739"/>
            <a:ext cx="3946593" cy="712824"/>
          </a:xfrm>
          <a:prstGeom prst="rect">
            <a:avLst/>
          </a:prstGeom>
        </p:spPr>
        <p:txBody>
          <a:bodyPr wrap="none">
            <a:spAutoFit/>
          </a:bodyPr>
          <a:lstStyle/>
          <a:p>
            <a:pPr marL="0" marR="0" lvl="0" indent="0" algn="ctr" defTabSz="914400" rtl="0" eaLnBrk="1" fontAlgn="auto" latinLnBrk="0" hangingPunct="1">
              <a:lnSpc>
                <a:spcPct val="112000"/>
              </a:lnSpc>
              <a:spcBef>
                <a:spcPts val="0"/>
              </a:spcBef>
              <a:spcAft>
                <a:spcPts val="0"/>
              </a:spcAft>
              <a:buClrTx/>
              <a:buSzTx/>
              <a:buFont typeface="Arial"/>
              <a:buNone/>
              <a:tabLst/>
              <a:defRPr/>
            </a:pPr>
            <a:r>
              <a:rPr kumimoji="0" lang="en-US" altLang="zh-CN" sz="3600" b="1" i="0" u="none" strike="noStrike" kern="1200" cap="none" spc="0" normalizeH="0" baseline="0" noProof="0" dirty="0" err="1">
                <a:ln>
                  <a:noFill/>
                </a:ln>
                <a:solidFill>
                  <a:srgbClr val="FF1531"/>
                </a:solidFill>
                <a:effectLst/>
                <a:uLnTx/>
                <a:uFillTx/>
                <a:latin typeface="Arial" panose="020B0604020202020204" pitchFamily="34" charset="0"/>
                <a:ea typeface="inpin heiti" charset="-122"/>
                <a:cs typeface="Times New Roman" panose="02020603050405020304" pitchFamily="18" charset="0"/>
                <a:sym typeface="Arial"/>
              </a:rPr>
              <a:t>Tiêu</a:t>
            </a:r>
            <a:r>
              <a:rPr kumimoji="0" lang="en-US" altLang="zh-CN" sz="3600" b="1" i="0" u="none" strike="noStrike" kern="1200" cap="none" spc="0" normalizeH="0" baseline="0" noProof="0" dirty="0">
                <a:ln>
                  <a:noFill/>
                </a:ln>
                <a:solidFill>
                  <a:srgbClr val="FF1531"/>
                </a:solidFill>
                <a:effectLst/>
                <a:uLnTx/>
                <a:uFillTx/>
                <a:latin typeface="Arial" panose="020B0604020202020204" pitchFamily="34" charset="0"/>
                <a:ea typeface="inpin heiti" charset="-122"/>
                <a:cs typeface="Times New Roman" panose="02020603050405020304" pitchFamily="18"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Arial" panose="020B0604020202020204" pitchFamily="34" charset="0"/>
                <a:ea typeface="inpin heiti" charset="-122"/>
                <a:cs typeface="Times New Roman" panose="02020603050405020304" pitchFamily="18" charset="0"/>
                <a:sym typeface="Arial"/>
              </a:rPr>
              <a:t>chí</a:t>
            </a:r>
            <a:r>
              <a:rPr kumimoji="0" lang="en-US" altLang="zh-CN" sz="3600" b="1" i="0" u="none" strike="noStrike" kern="1200" cap="none" spc="0" normalizeH="0" baseline="0" noProof="0" dirty="0">
                <a:ln>
                  <a:noFill/>
                </a:ln>
                <a:solidFill>
                  <a:srgbClr val="FF1531"/>
                </a:solidFill>
                <a:effectLst/>
                <a:uLnTx/>
                <a:uFillTx/>
                <a:latin typeface="Arial" panose="020B0604020202020204" pitchFamily="34" charset="0"/>
                <a:ea typeface="inpin heiti" charset="-122"/>
                <a:cs typeface="Times New Roman" panose="02020603050405020304" pitchFamily="18"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Arial" panose="020B0604020202020204" pitchFamily="34" charset="0"/>
                <a:ea typeface="inpin heiti" charset="-122"/>
                <a:cs typeface="Times New Roman" panose="02020603050405020304" pitchFamily="18" charset="0"/>
                <a:sym typeface="Arial"/>
              </a:rPr>
              <a:t>đánh</a:t>
            </a:r>
            <a:r>
              <a:rPr kumimoji="0" lang="en-US" altLang="zh-CN" sz="3600" b="1" i="0" u="none" strike="noStrike" kern="1200" cap="none" spc="0" normalizeH="0" baseline="0" noProof="0" dirty="0">
                <a:ln>
                  <a:noFill/>
                </a:ln>
                <a:solidFill>
                  <a:srgbClr val="FF1531"/>
                </a:solidFill>
                <a:effectLst/>
                <a:uLnTx/>
                <a:uFillTx/>
                <a:latin typeface="Arial" panose="020B0604020202020204" pitchFamily="34" charset="0"/>
                <a:ea typeface="inpin heiti" charset="-122"/>
                <a:cs typeface="Times New Roman" panose="02020603050405020304" pitchFamily="18"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Arial" panose="020B0604020202020204" pitchFamily="34" charset="0"/>
                <a:ea typeface="inpin heiti" charset="-122"/>
                <a:cs typeface="Times New Roman" panose="02020603050405020304" pitchFamily="18" charset="0"/>
                <a:sym typeface="Arial"/>
              </a:rPr>
              <a:t>giá</a:t>
            </a:r>
            <a:endParaRPr kumimoji="0" lang="en-US" altLang="zh-CN" sz="3600" b="1" i="0" u="none" strike="noStrike" kern="1200" cap="none" spc="0" normalizeH="0" baseline="0" noProof="0" dirty="0">
              <a:ln>
                <a:noFill/>
              </a:ln>
              <a:solidFill>
                <a:srgbClr val="FF1531"/>
              </a:solidFill>
              <a:effectLst/>
              <a:uLnTx/>
              <a:uFillTx/>
              <a:latin typeface="Arial" panose="020B0604020202020204" pitchFamily="34" charset="0"/>
              <a:ea typeface="inpin heiti" charset="-122"/>
              <a:cs typeface="Times New Roman" panose="02020603050405020304" pitchFamily="18" charset="0"/>
              <a:sym typeface="Arial"/>
            </a:endParaRPr>
          </a:p>
        </p:txBody>
      </p:sp>
      <p:grpSp>
        <p:nvGrpSpPr>
          <p:cNvPr id="43" name="Group 42">
            <a:extLst>
              <a:ext uri="{FF2B5EF4-FFF2-40B4-BE49-F238E27FC236}">
                <a16:creationId xmlns:a16="http://schemas.microsoft.com/office/drawing/2014/main" id="{E252C245-F488-4956-A93A-A5C84201064E}"/>
              </a:ext>
            </a:extLst>
          </p:cNvPr>
          <p:cNvGrpSpPr/>
          <p:nvPr/>
        </p:nvGrpSpPr>
        <p:grpSpPr>
          <a:xfrm>
            <a:off x="2329940" y="2339134"/>
            <a:ext cx="7868387" cy="2867642"/>
            <a:chOff x="2329940" y="2339134"/>
            <a:chExt cx="7868387" cy="2867642"/>
          </a:xfrm>
        </p:grpSpPr>
        <p:sp>
          <p:nvSpPr>
            <p:cNvPr id="45" name="Rounded Rectangle 54">
              <a:extLst>
                <a:ext uri="{FF2B5EF4-FFF2-40B4-BE49-F238E27FC236}">
                  <a16:creationId xmlns:a16="http://schemas.microsoft.com/office/drawing/2014/main" id="{E34349BC-D9AB-44FC-975A-A047FA86283E}"/>
                </a:ext>
              </a:extLst>
            </p:cNvPr>
            <p:cNvSpPr/>
            <p:nvPr/>
          </p:nvSpPr>
          <p:spPr>
            <a:xfrm>
              <a:off x="2329941" y="2365393"/>
              <a:ext cx="3645680" cy="798653"/>
            </a:xfrm>
            <a:prstGeom prst="roundRect">
              <a:avLst>
                <a:gd name="adj" fmla="val 50000"/>
              </a:avLst>
            </a:prstGeom>
            <a:solidFill>
              <a:srgbClr val="C1EFFF"/>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a:ea typeface="+mn-ea"/>
                <a:cs typeface="+mn-cs"/>
                <a:sym typeface="Arial"/>
              </a:endParaRPr>
            </a:p>
          </p:txBody>
        </p:sp>
        <p:sp>
          <p:nvSpPr>
            <p:cNvPr id="46" name="Rectangle 45">
              <a:extLst>
                <a:ext uri="{FF2B5EF4-FFF2-40B4-BE49-F238E27FC236}">
                  <a16:creationId xmlns:a16="http://schemas.microsoft.com/office/drawing/2014/main" id="{11513825-B000-4663-922A-2891DED78076}"/>
                </a:ext>
              </a:extLst>
            </p:cNvPr>
            <p:cNvSpPr/>
            <p:nvPr/>
          </p:nvSpPr>
          <p:spPr>
            <a:xfrm>
              <a:off x="3082295" y="2472331"/>
              <a:ext cx="1938351" cy="599459"/>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a:buNone/>
                <a:tabLst/>
                <a:defRPr/>
              </a:pP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rPr>
                <a:t>Đọc</a:t>
              </a:r>
              <a:r>
                <a:rPr kumimoji="0" lang="en-US" altLang="zh-CN" sz="3200" b="0" i="0" u="none" strike="noStrike" kern="1200" cap="none" spc="0" normalizeH="0" baseline="0" noProof="0" dirty="0">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rPr>
                <a:t> </a:t>
              </a: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rPr>
                <a:t>đúng</a:t>
              </a:r>
              <a:endParaRPr kumimoji="0" lang="en-US" altLang="zh-CN" sz="3200" b="0" i="0" u="none" strike="noStrike" kern="1200" cap="none" spc="0" normalizeH="0" baseline="0" noProof="0" dirty="0">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endParaRPr>
            </a:p>
          </p:txBody>
        </p:sp>
        <p:sp>
          <p:nvSpPr>
            <p:cNvPr id="47" name="Oval 46">
              <a:extLst>
                <a:ext uri="{FF2B5EF4-FFF2-40B4-BE49-F238E27FC236}">
                  <a16:creationId xmlns:a16="http://schemas.microsoft.com/office/drawing/2014/main" id="{FAABD0BA-BA98-4292-8C33-5733B8DA51B4}"/>
                </a:ext>
              </a:extLst>
            </p:cNvPr>
            <p:cNvSpPr/>
            <p:nvPr/>
          </p:nvSpPr>
          <p:spPr>
            <a:xfrm>
              <a:off x="2470875" y="2512719"/>
              <a:ext cx="504000" cy="504000"/>
            </a:xfrm>
            <a:prstGeom prst="ellipse">
              <a:avLst/>
            </a:prstGeom>
            <a:solidFill>
              <a:srgbClr val="93E3FF"/>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1200" cap="none" spc="0" normalizeH="0" baseline="0" noProof="0" dirty="0">
                  <a:ln>
                    <a:noFill/>
                  </a:ln>
                  <a:solidFill>
                    <a:srgbClr val="0070C0"/>
                  </a:solidFill>
                  <a:effectLst/>
                  <a:uLnTx/>
                  <a:uFillTx/>
                  <a:latin typeface="Arial" panose="020B0604020202020204" pitchFamily="34" charset="0"/>
                  <a:ea typeface="inpin heiti" charset="-122"/>
                  <a:cs typeface="Times New Roman" panose="02020603050405020304" pitchFamily="18" charset="0"/>
                  <a:sym typeface="Arial"/>
                </a:rPr>
                <a:t>1</a:t>
              </a:r>
              <a:endParaRPr kumimoji="0" lang="en-US" sz="2800" b="0" i="0" u="none" strike="noStrike" kern="0" cap="none" spc="0" normalizeH="0" baseline="0" noProof="0" dirty="0">
                <a:ln>
                  <a:noFill/>
                </a:ln>
                <a:solidFill>
                  <a:prstClr val="white"/>
                </a:solidFill>
                <a:effectLst/>
                <a:uLnTx/>
                <a:uFillTx/>
                <a:latin typeface="Calibri"/>
                <a:ea typeface="+mn-ea"/>
                <a:cs typeface="+mn-cs"/>
                <a:sym typeface="Arial"/>
              </a:endParaRPr>
            </a:p>
          </p:txBody>
        </p:sp>
        <p:sp>
          <p:nvSpPr>
            <p:cNvPr id="48" name="Rounded Rectangle 59">
              <a:extLst>
                <a:ext uri="{FF2B5EF4-FFF2-40B4-BE49-F238E27FC236}">
                  <a16:creationId xmlns:a16="http://schemas.microsoft.com/office/drawing/2014/main" id="{4E1A87D3-6CC2-42C9-9EEF-9CEF2384FCD3}"/>
                </a:ext>
              </a:extLst>
            </p:cNvPr>
            <p:cNvSpPr/>
            <p:nvPr/>
          </p:nvSpPr>
          <p:spPr>
            <a:xfrm>
              <a:off x="2329941" y="3342381"/>
              <a:ext cx="3645680" cy="798653"/>
            </a:xfrm>
            <a:prstGeom prst="roundRect">
              <a:avLst>
                <a:gd name="adj" fmla="val 50000"/>
              </a:avLst>
            </a:prstGeom>
            <a:solidFill>
              <a:srgbClr val="FFF09D"/>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a:ea typeface="+mn-ea"/>
                <a:cs typeface="+mn-cs"/>
                <a:sym typeface="Arial"/>
              </a:endParaRPr>
            </a:p>
          </p:txBody>
        </p:sp>
        <p:sp>
          <p:nvSpPr>
            <p:cNvPr id="49" name="Rectangle 48">
              <a:extLst>
                <a:ext uri="{FF2B5EF4-FFF2-40B4-BE49-F238E27FC236}">
                  <a16:creationId xmlns:a16="http://schemas.microsoft.com/office/drawing/2014/main" id="{BB828B5E-BA94-44DA-AE66-C7475579A056}"/>
                </a:ext>
              </a:extLst>
            </p:cNvPr>
            <p:cNvSpPr/>
            <p:nvPr/>
          </p:nvSpPr>
          <p:spPr>
            <a:xfrm>
              <a:off x="3082295" y="3449319"/>
              <a:ext cx="1960793" cy="599459"/>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a:buNone/>
                <a:tabLst/>
                <a:defRPr/>
              </a:pP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rPr>
                <a:t>Đọc</a:t>
              </a:r>
              <a:r>
                <a:rPr kumimoji="0" lang="en-US" altLang="zh-CN" sz="3200" b="0" i="0" u="none" strike="noStrike" kern="1200" cap="none" spc="0" normalizeH="0" baseline="0" noProof="0" dirty="0">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rPr>
                <a:t> to, </a:t>
              </a: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rPr>
                <a:t>rõ</a:t>
              </a:r>
              <a:endParaRPr kumimoji="0" lang="en-US" altLang="zh-CN" sz="3200" b="0" i="0" u="none" strike="noStrike" kern="1200" cap="none" spc="0" normalizeH="0" baseline="0" noProof="0" dirty="0">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endParaRPr>
            </a:p>
          </p:txBody>
        </p:sp>
        <p:sp>
          <p:nvSpPr>
            <p:cNvPr id="50" name="Oval 49">
              <a:extLst>
                <a:ext uri="{FF2B5EF4-FFF2-40B4-BE49-F238E27FC236}">
                  <a16:creationId xmlns:a16="http://schemas.microsoft.com/office/drawing/2014/main" id="{D3AE2704-EB85-4069-B67B-F05DD690026B}"/>
                </a:ext>
              </a:extLst>
            </p:cNvPr>
            <p:cNvSpPr/>
            <p:nvPr/>
          </p:nvSpPr>
          <p:spPr>
            <a:xfrm>
              <a:off x="2470875" y="3489707"/>
              <a:ext cx="504000" cy="504000"/>
            </a:xfrm>
            <a:prstGeom prst="ellipse">
              <a:avLst/>
            </a:prstGeom>
            <a:solidFill>
              <a:srgbClr val="FFE443"/>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rPr>
                <a:t>2</a:t>
              </a:r>
              <a:endParaRPr kumimoji="0" lang="en-US" sz="2800" b="0" i="0" u="none" strike="noStrike" kern="0" cap="none" spc="0" normalizeH="0" baseline="0" noProof="0" dirty="0">
                <a:ln>
                  <a:noFill/>
                </a:ln>
                <a:solidFill>
                  <a:prstClr val="black"/>
                </a:solidFill>
                <a:effectLst/>
                <a:uLnTx/>
                <a:uFillTx/>
                <a:latin typeface="Calibri"/>
                <a:ea typeface="+mn-ea"/>
                <a:cs typeface="+mn-cs"/>
                <a:sym typeface="Arial"/>
              </a:endParaRPr>
            </a:p>
          </p:txBody>
        </p:sp>
        <p:sp>
          <p:nvSpPr>
            <p:cNvPr id="51" name="Rounded Rectangle 62">
              <a:extLst>
                <a:ext uri="{FF2B5EF4-FFF2-40B4-BE49-F238E27FC236}">
                  <a16:creationId xmlns:a16="http://schemas.microsoft.com/office/drawing/2014/main" id="{01111E87-F206-48DB-A06C-366CB31C71CA}"/>
                </a:ext>
              </a:extLst>
            </p:cNvPr>
            <p:cNvSpPr/>
            <p:nvPr/>
          </p:nvSpPr>
          <p:spPr>
            <a:xfrm>
              <a:off x="2329940" y="4408123"/>
              <a:ext cx="5119273" cy="798653"/>
            </a:xfrm>
            <a:prstGeom prst="roundRect">
              <a:avLst>
                <a:gd name="adj" fmla="val 50000"/>
              </a:avLst>
            </a:prstGeom>
            <a:solidFill>
              <a:srgbClr val="FFD1C5"/>
            </a:solidFill>
            <a:ln>
              <a:solidFill>
                <a:srgbClr val="FF5A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a:ea typeface="+mn-ea"/>
                <a:cs typeface="+mn-cs"/>
                <a:sym typeface="Arial"/>
              </a:endParaRPr>
            </a:p>
          </p:txBody>
        </p:sp>
        <p:sp>
          <p:nvSpPr>
            <p:cNvPr id="52" name="Rectangle 51">
              <a:extLst>
                <a:ext uri="{FF2B5EF4-FFF2-40B4-BE49-F238E27FC236}">
                  <a16:creationId xmlns:a16="http://schemas.microsoft.com/office/drawing/2014/main" id="{3719675D-8525-4084-A721-CAA2324A95C0}"/>
                </a:ext>
              </a:extLst>
            </p:cNvPr>
            <p:cNvSpPr/>
            <p:nvPr/>
          </p:nvSpPr>
          <p:spPr>
            <a:xfrm>
              <a:off x="3082295" y="4515061"/>
              <a:ext cx="3736920"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cs typeface="Arial"/>
                  <a:sym typeface="Arial"/>
                </a:rPr>
                <a:t>Ngắt</a:t>
              </a:r>
              <a:r>
                <a:rPr kumimoji="0" lang="zh-CN" altLang="en-US" sz="3200" b="0" i="0" u="none" strike="noStrike" kern="1200" cap="none" spc="0" normalizeH="0" baseline="0" noProof="0" dirty="0">
                  <a:ln>
                    <a:noFill/>
                  </a:ln>
                  <a:solidFill>
                    <a:prstClr val="black"/>
                  </a:solidFill>
                  <a:effectLst/>
                  <a:uLnTx/>
                  <a:uFillTx/>
                  <a:latin typeface="Arial" panose="020B0604020202020204" pitchFamily="34" charset="0"/>
                  <a:cs typeface="Arial"/>
                  <a:sym typeface="Arial"/>
                </a:rPr>
                <a:t> </a:t>
              </a: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cs typeface="Arial"/>
                  <a:sym typeface="Arial"/>
                </a:rPr>
                <a:t>nghỉ</a:t>
              </a:r>
              <a:r>
                <a:rPr kumimoji="0" lang="zh-CN" altLang="en-US" sz="3200" b="0" i="0" u="none" strike="noStrike" kern="1200" cap="none" spc="0" normalizeH="0" baseline="0" noProof="0" dirty="0">
                  <a:ln>
                    <a:noFill/>
                  </a:ln>
                  <a:solidFill>
                    <a:prstClr val="black"/>
                  </a:solidFill>
                  <a:effectLst/>
                  <a:uLnTx/>
                  <a:uFillTx/>
                  <a:latin typeface="Arial" panose="020B0604020202020204" pitchFamily="34" charset="0"/>
                  <a:cs typeface="Arial"/>
                  <a:sym typeface="Arial"/>
                </a:rPr>
                <a:t> </a:t>
              </a: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cs typeface="Arial"/>
                  <a:sym typeface="Arial"/>
                </a:rPr>
                <a:t>đúng</a:t>
              </a:r>
              <a:r>
                <a:rPr kumimoji="0" lang="zh-CN" altLang="en-US" sz="3200" b="0" i="0" u="none" strike="noStrike" kern="1200" cap="none" spc="0" normalizeH="0" baseline="0" noProof="0" dirty="0">
                  <a:ln>
                    <a:noFill/>
                  </a:ln>
                  <a:solidFill>
                    <a:prstClr val="black"/>
                  </a:solidFill>
                  <a:effectLst/>
                  <a:uLnTx/>
                  <a:uFillTx/>
                  <a:latin typeface="Arial" panose="020B0604020202020204" pitchFamily="34" charset="0"/>
                  <a:cs typeface="Arial"/>
                  <a:sym typeface="Arial"/>
                </a:rPr>
                <a:t> </a:t>
              </a: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cs typeface="Arial"/>
                  <a:sym typeface="Arial"/>
                </a:rPr>
                <a:t>chỗ</a:t>
              </a:r>
              <a:endParaRPr kumimoji="0" lang="zh-CN" altLang="en-US" sz="3200" b="0" i="0" u="none" strike="noStrike" kern="1200" cap="none" spc="0" normalizeH="0" baseline="0" noProof="0" dirty="0">
                <a:ln>
                  <a:noFill/>
                </a:ln>
                <a:solidFill>
                  <a:prstClr val="black"/>
                </a:solidFill>
                <a:effectLst/>
                <a:uLnTx/>
                <a:uFillTx/>
                <a:latin typeface="Arial" panose="020B0604020202020204" pitchFamily="34" charset="0"/>
                <a:cs typeface="Arial"/>
                <a:sym typeface="Arial"/>
              </a:endParaRPr>
            </a:p>
          </p:txBody>
        </p:sp>
        <p:sp>
          <p:nvSpPr>
            <p:cNvPr id="53" name="Oval 52">
              <a:extLst>
                <a:ext uri="{FF2B5EF4-FFF2-40B4-BE49-F238E27FC236}">
                  <a16:creationId xmlns:a16="http://schemas.microsoft.com/office/drawing/2014/main" id="{98923656-D1AC-47C7-8D5C-E7F4D372EC91}"/>
                </a:ext>
              </a:extLst>
            </p:cNvPr>
            <p:cNvSpPr/>
            <p:nvPr/>
          </p:nvSpPr>
          <p:spPr>
            <a:xfrm>
              <a:off x="2470875" y="4555449"/>
              <a:ext cx="504000" cy="504000"/>
            </a:xfrm>
            <a:prstGeom prst="ellipse">
              <a:avLst/>
            </a:prstGeom>
            <a:solidFill>
              <a:srgbClr val="FFB7A3"/>
            </a:solidFill>
            <a:ln>
              <a:solidFill>
                <a:srgbClr val="FF5A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rPr>
                <a:t>3</a:t>
              </a:r>
              <a:endParaRPr kumimoji="0" lang="en-US" sz="2800" b="0" i="0" u="none" strike="noStrike" kern="0" cap="none" spc="0" normalizeH="0" baseline="0" noProof="0" dirty="0">
                <a:ln>
                  <a:noFill/>
                </a:ln>
                <a:solidFill>
                  <a:prstClr val="black"/>
                </a:solidFill>
                <a:effectLst/>
                <a:uLnTx/>
                <a:uFillTx/>
                <a:latin typeface="Calibri"/>
                <a:ea typeface="+mn-ea"/>
                <a:cs typeface="+mn-cs"/>
                <a:sym typeface="Arial"/>
              </a:endParaRPr>
            </a:p>
          </p:txBody>
        </p:sp>
        <p:pic>
          <p:nvPicPr>
            <p:cNvPr id="54" name="Picture 2" descr="Star Cartoon Images, Stock Photos &amp;amp; Vectors | Shutterstock">
              <a:extLst>
                <a:ext uri="{FF2B5EF4-FFF2-40B4-BE49-F238E27FC236}">
                  <a16:creationId xmlns:a16="http://schemas.microsoft.com/office/drawing/2014/main" id="{C3744E9D-7466-42B8-A680-9556E7386E0D}"/>
                </a:ext>
              </a:extLst>
            </p:cNvPr>
            <p:cNvPicPr>
              <a:picLocks noChangeAspect="1" noChangeArrowheads="1"/>
            </p:cNvPicPr>
            <p:nvPr/>
          </p:nvPicPr>
          <p:blipFill rotWithShape="1">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6431703" y="2339134"/>
              <a:ext cx="2530483" cy="721563"/>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2" descr="Star Cartoon Images, Stock Photos &amp;amp; Vectors | Shutterstock">
              <a:extLst>
                <a:ext uri="{FF2B5EF4-FFF2-40B4-BE49-F238E27FC236}">
                  <a16:creationId xmlns:a16="http://schemas.microsoft.com/office/drawing/2014/main" id="{975D79AD-3ED5-4B50-BE21-1B325E1716F9}"/>
                </a:ext>
              </a:extLst>
            </p:cNvPr>
            <p:cNvPicPr>
              <a:picLocks noChangeAspect="1" noChangeArrowheads="1"/>
            </p:cNvPicPr>
            <p:nvPr/>
          </p:nvPicPr>
          <p:blipFill rotWithShape="1">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6402603" y="3327786"/>
              <a:ext cx="2530483" cy="721563"/>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2" descr="Star Cartoon Images, Stock Photos &amp;amp; Vectors | Shutterstock">
              <a:extLst>
                <a:ext uri="{FF2B5EF4-FFF2-40B4-BE49-F238E27FC236}">
                  <a16:creationId xmlns:a16="http://schemas.microsoft.com/office/drawing/2014/main" id="{78043702-7B13-4B7E-95F7-BDBF3E6797DF}"/>
                </a:ext>
              </a:extLst>
            </p:cNvPr>
            <p:cNvPicPr>
              <a:picLocks noChangeAspect="1" noChangeArrowheads="1"/>
            </p:cNvPicPr>
            <p:nvPr/>
          </p:nvPicPr>
          <p:blipFill rotWithShape="1">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7667844" y="4446667"/>
              <a:ext cx="2530483" cy="72156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29989834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0-#ppt_w/2"/>
                                          </p:val>
                                        </p:tav>
                                        <p:tav tm="100000">
                                          <p:val>
                                            <p:strVal val="#ppt_x"/>
                                          </p:val>
                                        </p:tav>
                                      </p:tavLst>
                                    </p:anim>
                                    <p:anim calcmode="lin" valueType="num">
                                      <p:cBhvr additive="base">
                                        <p:cTn id="8" dur="500" fill="hold"/>
                                        <p:tgtEl>
                                          <p:spTgt spid="34"/>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0-#ppt_w/2"/>
                                          </p:val>
                                        </p:tav>
                                        <p:tav tm="100000">
                                          <p:val>
                                            <p:strVal val="#ppt_x"/>
                                          </p:val>
                                        </p:tav>
                                      </p:tavLst>
                                    </p:anim>
                                    <p:anim calcmode="lin" valueType="num">
                                      <p:cBhvr additive="base">
                                        <p:cTn id="12" dur="500" fill="hold"/>
                                        <p:tgtEl>
                                          <p:spTgt spid="31"/>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90D2DB80-308D-4955-A5D5-AF6F2694A1DD}"/>
              </a:ext>
            </a:extLst>
          </p:cNvPr>
          <p:cNvSpPr/>
          <p:nvPr/>
        </p:nvSpPr>
        <p:spPr bwMode="auto">
          <a:xfrm>
            <a:off x="1625718" y="506908"/>
            <a:ext cx="4063893" cy="790112"/>
          </a:xfrm>
          <a:prstGeom prst="round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21920" tIns="60960" rIns="121920" bIns="60960" numCol="1" rtlCol="0" anchor="t"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itchFamily="34" charset="0"/>
              <a:ea typeface="宋体" pitchFamily="2" charset="-122"/>
              <a:cs typeface="+mn-cs"/>
            </a:endParaRPr>
          </a:p>
        </p:txBody>
      </p:sp>
      <p:pic>
        <p:nvPicPr>
          <p:cNvPr id="3" name="Picture 2">
            <a:extLst>
              <a:ext uri="{FF2B5EF4-FFF2-40B4-BE49-F238E27FC236}">
                <a16:creationId xmlns:a16="http://schemas.microsoft.com/office/drawing/2014/main" id="{FBEE81D6-308A-4E6C-8AC4-FAB7B54B9653}"/>
              </a:ext>
            </a:extLst>
          </p:cNvPr>
          <p:cNvPicPr>
            <a:picLocks noChangeAspect="1"/>
          </p:cNvPicPr>
          <p:nvPr/>
        </p:nvPicPr>
        <p:blipFill>
          <a:blip r:embed="rId2"/>
          <a:stretch>
            <a:fillRect/>
          </a:stretch>
        </p:blipFill>
        <p:spPr>
          <a:xfrm>
            <a:off x="3976156" y="-106212"/>
            <a:ext cx="4139543" cy="1072989"/>
          </a:xfrm>
          <a:prstGeom prst="rect">
            <a:avLst/>
          </a:prstGeom>
        </p:spPr>
      </p:pic>
      <p:pic>
        <p:nvPicPr>
          <p:cNvPr id="11" name="Picture 10">
            <a:extLst>
              <a:ext uri="{FF2B5EF4-FFF2-40B4-BE49-F238E27FC236}">
                <a16:creationId xmlns:a16="http://schemas.microsoft.com/office/drawing/2014/main" id="{38FC4B5B-6D78-43D0-ABCF-0E0470047E1E}"/>
              </a:ext>
            </a:extLst>
          </p:cNvPr>
          <p:cNvPicPr>
            <a:picLocks noChangeAspect="1"/>
          </p:cNvPicPr>
          <p:nvPr/>
        </p:nvPicPr>
        <p:blipFill>
          <a:blip r:embed="rId3"/>
          <a:stretch>
            <a:fillRect/>
          </a:stretch>
        </p:blipFill>
        <p:spPr>
          <a:xfrm>
            <a:off x="6905625" y="3867150"/>
            <a:ext cx="5286375" cy="2981325"/>
          </a:xfrm>
          <a:prstGeom prst="rect">
            <a:avLst/>
          </a:prstGeom>
        </p:spPr>
      </p:pic>
      <p:sp>
        <p:nvSpPr>
          <p:cNvPr id="12" name="TextBox 11">
            <a:extLst>
              <a:ext uri="{FF2B5EF4-FFF2-40B4-BE49-F238E27FC236}">
                <a16:creationId xmlns:a16="http://schemas.microsoft.com/office/drawing/2014/main" id="{13923824-EE25-4B0B-AAA1-07CE0104E086}"/>
              </a:ext>
            </a:extLst>
          </p:cNvPr>
          <p:cNvSpPr txBox="1"/>
          <p:nvPr/>
        </p:nvSpPr>
        <p:spPr>
          <a:xfrm>
            <a:off x="418716" y="1060407"/>
            <a:ext cx="11258934" cy="369331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Có lần, cô giáo ra cho chúng tôi một đề văn ở lớp: “Em đã làm gì để giúp đỡ mẹ?”</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Tôi loay hoay mất một lúc, rồi cầm bút và bắt đầu viết: “Em đã nhiều lần giúp đỡ mẹ. Em quét nhà và rửa bát đĩa. Đôi khi, em giặt khăn mùi soa”</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Đến đây, tôi bỗng thấy bí. Quả thật, ở nhà, mẹ thường làm mọi việc. Thỉnh thoảng, mẹ bận, định bảo tôi giúp việc này việc kia, nhưng thấy tôi đang học, mẹ lại thôi.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Tôi nhìn sang Liu-xi-a, thấy bạn ấy đang viết lia lịa. Thế là tôi bỗng nhớ có lần tôi giặt bít tất của mình, bèn viết thêm: “Em còn giặt bít tất”</a:t>
            </a:r>
          </a:p>
        </p:txBody>
      </p:sp>
    </p:spTree>
    <p:extLst>
      <p:ext uri="{BB962C8B-B14F-4D97-AF65-F5344CB8AC3E}">
        <p14:creationId xmlns:p14="http://schemas.microsoft.com/office/powerpoint/2010/main" val="6158461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90D2DB80-308D-4955-A5D5-AF6F2694A1DD}"/>
              </a:ext>
            </a:extLst>
          </p:cNvPr>
          <p:cNvSpPr/>
          <p:nvPr/>
        </p:nvSpPr>
        <p:spPr bwMode="auto">
          <a:xfrm>
            <a:off x="1625718" y="506908"/>
            <a:ext cx="4063893" cy="790112"/>
          </a:xfrm>
          <a:prstGeom prst="round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21920" tIns="60960" rIns="121920" bIns="60960" numCol="1" rtlCol="0" anchor="t"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itchFamily="34" charset="0"/>
              <a:ea typeface="宋体" pitchFamily="2" charset="-122"/>
              <a:cs typeface="+mn-cs"/>
            </a:endParaRPr>
          </a:p>
        </p:txBody>
      </p:sp>
      <p:sp>
        <p:nvSpPr>
          <p:cNvPr id="12" name="TextBox 11">
            <a:extLst>
              <a:ext uri="{FF2B5EF4-FFF2-40B4-BE49-F238E27FC236}">
                <a16:creationId xmlns:a16="http://schemas.microsoft.com/office/drawing/2014/main" id="{13923824-EE25-4B0B-AAA1-07CE0104E086}"/>
              </a:ext>
            </a:extLst>
          </p:cNvPr>
          <p:cNvSpPr txBox="1"/>
          <p:nvPr/>
        </p:nvSpPr>
        <p:spPr>
          <a:xfrm>
            <a:off x="295082" y="165057"/>
            <a:ext cx="11401617" cy="649408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Nhưng chẳng lẽ lại nộp một bài văn ngắn ngủn như thế này? Tôi nhìn xung quanh, mọi người vẫn viết. Lạ thật, các bạn viết gì mà nhiều thế? Tôi cố nghĩ, rồi viết tiếp: “Em giặt cả áo lót, áo sơ mi và quần.” Cuối cùng, tôi kết thúc bài văn của mình: “Em muốn giúp mẹ nhiều việc hơn, để mẹ đỡ vất vả”</a:t>
            </a: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Mấy hôm sau, sáng Chủ nhật, mẹ bảo tôi: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Cô-li-a này! Hôm nay con giặt áo sơ mi và quần áo lót đi nhé!</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Tôi tròn xoe mắt. Nhưng rồi tôi vui vẻ nhận lời, vì đó là việc làm mà tôi đã nói trong bài tập làm văn.</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(Theo Pi-vô-va-rô-ra)</a:t>
            </a:r>
          </a:p>
        </p:txBody>
      </p:sp>
      <p:pic>
        <p:nvPicPr>
          <p:cNvPr id="5" name="Picture 4">
            <a:extLst>
              <a:ext uri="{FF2B5EF4-FFF2-40B4-BE49-F238E27FC236}">
                <a16:creationId xmlns:a16="http://schemas.microsoft.com/office/drawing/2014/main" id="{7FA66246-3704-4567-B38E-00E00ADBB1B5}"/>
              </a:ext>
            </a:extLst>
          </p:cNvPr>
          <p:cNvPicPr>
            <a:picLocks noChangeAspect="1"/>
          </p:cNvPicPr>
          <p:nvPr/>
        </p:nvPicPr>
        <p:blipFill>
          <a:blip r:embed="rId2"/>
          <a:stretch>
            <a:fillRect/>
          </a:stretch>
        </p:blipFill>
        <p:spPr>
          <a:xfrm>
            <a:off x="2238374" y="1847849"/>
            <a:ext cx="6581775" cy="2503497"/>
          </a:xfrm>
          <a:prstGeom prst="rect">
            <a:avLst/>
          </a:prstGeom>
        </p:spPr>
      </p:pic>
    </p:spTree>
    <p:extLst>
      <p:ext uri="{BB962C8B-B14F-4D97-AF65-F5344CB8AC3E}">
        <p14:creationId xmlns:p14="http://schemas.microsoft.com/office/powerpoint/2010/main" val="38334652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p:cNvGrpSpPr/>
          <p:nvPr/>
        </p:nvGrpSpPr>
        <p:grpSpPr>
          <a:xfrm>
            <a:off x="1627308" y="2737064"/>
            <a:ext cx="2147560" cy="2151904"/>
            <a:chOff x="1627086" y="1705794"/>
            <a:chExt cx="1610670" cy="1613928"/>
          </a:xfrm>
        </p:grpSpPr>
        <p:sp>
          <p:nvSpPr>
            <p:cNvPr id="23" name="任意多边形 82"/>
            <p:cNvSpPr/>
            <p:nvPr/>
          </p:nvSpPr>
          <p:spPr bwMode="auto">
            <a:xfrm rot="3738964">
              <a:off x="1625457" y="1707423"/>
              <a:ext cx="1613928" cy="161067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solidFill>
              <a:schemeClr val="bg2">
                <a:lumMod val="20000"/>
                <a:lumOff val="80000"/>
              </a:schemeClr>
            </a:solidFill>
            <a:ln w="25400" cap="flat" cmpd="sng" algn="ctr">
              <a:noFill/>
              <a:prstDash val="solid"/>
            </a:ln>
            <a:effectLst/>
          </p:spPr>
          <p:txBody>
            <a:bodyPr anchor="ctr"/>
            <a:lstStyle/>
            <a:p>
              <a:pPr algn="ctr" defTabSz="1219170" fontAlgn="base">
                <a:spcBef>
                  <a:spcPct val="0"/>
                </a:spcBef>
                <a:spcAft>
                  <a:spcPct val="0"/>
                </a:spcAft>
                <a:defRPr/>
              </a:pPr>
              <a:endParaRPr lang="zh-CN" altLang="en-US" sz="2400" kern="0">
                <a:solidFill>
                  <a:srgbClr val="FFFFFF"/>
                </a:solidFill>
                <a:latin typeface="Arial"/>
                <a:ea typeface="微软雅黑 Light" panose="020B0502040204020203" pitchFamily="34" charset="-122"/>
              </a:endParaRPr>
            </a:p>
          </p:txBody>
        </p:sp>
        <p:sp>
          <p:nvSpPr>
            <p:cNvPr id="24" name="椭圆 80"/>
            <p:cNvSpPr/>
            <p:nvPr/>
          </p:nvSpPr>
          <p:spPr bwMode="auto">
            <a:xfrm>
              <a:off x="1850445" y="1929603"/>
              <a:ext cx="1163953" cy="1166311"/>
            </a:xfrm>
            <a:prstGeom prst="ellipse">
              <a:avLst/>
            </a:prstGeom>
            <a:solidFill>
              <a:schemeClr val="bg2">
                <a:lumMod val="60000"/>
                <a:lumOff val="40000"/>
              </a:schemeClr>
            </a:solidFill>
            <a:ln w="25400" cap="flat" cmpd="sng" algn="ctr">
              <a:noFill/>
              <a:prstDash val="solid"/>
            </a:ln>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1219170" eaLnBrk="1" fontAlgn="base" hangingPunct="1">
                <a:spcBef>
                  <a:spcPct val="0"/>
                </a:spcBef>
                <a:spcAft>
                  <a:spcPct val="0"/>
                </a:spcAft>
                <a:defRPr/>
              </a:pPr>
              <a:endParaRPr lang="zh-CN" altLang="en-US" sz="2400" kern="0">
                <a:solidFill>
                  <a:srgbClr val="FFFFFF"/>
                </a:solidFill>
                <a:ea typeface="微软雅黑 Light" panose="020B0502040204020203" pitchFamily="34" charset="-122"/>
              </a:endParaRPr>
            </a:p>
          </p:txBody>
        </p:sp>
        <p:sp>
          <p:nvSpPr>
            <p:cNvPr id="25" name="TextBox 57"/>
            <p:cNvSpPr txBox="1"/>
            <p:nvPr/>
          </p:nvSpPr>
          <p:spPr>
            <a:xfrm>
              <a:off x="1960176" y="2051093"/>
              <a:ext cx="898323" cy="900247"/>
            </a:xfrm>
            <a:prstGeom prst="rect">
              <a:avLst/>
            </a:prstGeom>
            <a:noFill/>
          </p:spPr>
          <p:txBody>
            <a:bodyPr wrap="none" rtlCol="0">
              <a:spAutoFit/>
            </a:bodyPr>
            <a:lstStyle/>
            <a:p>
              <a:pPr marL="0" lvl="1" defTabSz="1219170">
                <a:defRPr/>
              </a:pPr>
              <a:r>
                <a:rPr lang="en-US" altLang="zh-CN" sz="7200" spc="300">
                  <a:solidFill>
                    <a:srgbClr val="FFFFFF"/>
                  </a:solidFill>
                  <a:latin typeface="Calibri"/>
                  <a:ea typeface="微软雅黑 Light" panose="020B0502040204020203" pitchFamily="34" charset="-122"/>
                </a:rPr>
                <a:t>02</a:t>
              </a:r>
              <a:endParaRPr lang="zh-CN" altLang="en-US" sz="7200" spc="300" dirty="0">
                <a:solidFill>
                  <a:srgbClr val="FFFFFF"/>
                </a:solidFill>
                <a:latin typeface="Calibri"/>
                <a:ea typeface="微软雅黑 Light" panose="020B0502040204020203" pitchFamily="34" charset="-122"/>
              </a:endParaRPr>
            </a:p>
          </p:txBody>
        </p:sp>
      </p:grpSp>
      <p:grpSp>
        <p:nvGrpSpPr>
          <p:cNvPr id="2" name="组合 1"/>
          <p:cNvGrpSpPr/>
          <p:nvPr/>
        </p:nvGrpSpPr>
        <p:grpSpPr>
          <a:xfrm>
            <a:off x="203356" y="0"/>
            <a:ext cx="11721061" cy="6858000"/>
            <a:chOff x="152517" y="0"/>
            <a:chExt cx="8790796" cy="5143500"/>
          </a:xfrm>
        </p:grpSpPr>
        <p:pic>
          <p:nvPicPr>
            <p:cNvPr id="57" name="图片 5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517" y="1"/>
              <a:ext cx="8320353" cy="1623840"/>
            </a:xfrm>
            <a:prstGeom prst="rect">
              <a:avLst/>
            </a:prstGeom>
          </p:spPr>
        </p:pic>
        <p:pic>
          <p:nvPicPr>
            <p:cNvPr id="58" name="图片 5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11306" y="0"/>
              <a:ext cx="1632007" cy="5143500"/>
            </a:xfrm>
            <a:prstGeom prst="rect">
              <a:avLst/>
            </a:prstGeom>
          </p:spPr>
        </p:pic>
      </p:grpSp>
      <p:pic>
        <p:nvPicPr>
          <p:cNvPr id="13" name="Picture 12" descr="Logo&#10;&#10;Description automatically generated">
            <a:extLst>
              <a:ext uri="{FF2B5EF4-FFF2-40B4-BE49-F238E27FC236}">
                <a16:creationId xmlns:a16="http://schemas.microsoft.com/office/drawing/2014/main" id="{5189A05F-D0D6-458F-8921-28CB4CB6211E}"/>
              </a:ext>
            </a:extLst>
          </p:cNvPr>
          <p:cNvPicPr>
            <a:picLocks noChangeAspect="1"/>
          </p:cNvPicPr>
          <p:nvPr/>
        </p:nvPicPr>
        <p:blipFill rotWithShape="1">
          <a:blip r:embed="rId5">
            <a:duotone>
              <a:schemeClr val="bg2">
                <a:shade val="45000"/>
                <a:satMod val="135000"/>
              </a:schemeClr>
              <a:prstClr val="white"/>
            </a:duotone>
          </a:blip>
          <a:srcRect t="15761" b="22855"/>
          <a:stretch/>
        </p:blipFill>
        <p:spPr>
          <a:xfrm>
            <a:off x="3523961" y="3137800"/>
            <a:ext cx="6517275" cy="1555081"/>
          </a:xfrm>
          <a:prstGeom prst="rect">
            <a:avLst/>
          </a:prstGeom>
        </p:spPr>
      </p:pic>
    </p:spTree>
    <p:extLst>
      <p:ext uri="{BB962C8B-B14F-4D97-AF65-F5344CB8AC3E}">
        <p14:creationId xmlns:p14="http://schemas.microsoft.com/office/powerpoint/2010/main" val="47726311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left)">
                                      <p:cBhvr>
                                        <p:cTn id="1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ectangle 52">
            <a:extLst>
              <a:ext uri="{FF2B5EF4-FFF2-40B4-BE49-F238E27FC236}">
                <a16:creationId xmlns:a16="http://schemas.microsoft.com/office/drawing/2014/main" id="{71806933-7BE4-4FC7-B7CD-05A878D94898}"/>
              </a:ext>
            </a:extLst>
          </p:cNvPr>
          <p:cNvSpPr/>
          <p:nvPr/>
        </p:nvSpPr>
        <p:spPr bwMode="auto">
          <a:xfrm>
            <a:off x="19416" y="1"/>
            <a:ext cx="2419080" cy="1297020"/>
          </a:xfrm>
          <a:prstGeom prst="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21920" tIns="60960" rIns="121920" bIns="60960" numCol="1" rtlCol="0" anchor="t"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itchFamily="34" charset="0"/>
              <a:ea typeface="宋体" pitchFamily="2" charset="-122"/>
              <a:cs typeface="+mn-cs"/>
            </a:endParaRPr>
          </a:p>
        </p:txBody>
      </p:sp>
      <p:sp>
        <p:nvSpPr>
          <p:cNvPr id="5" name="Rectangle: Rounded Corners 4">
            <a:extLst>
              <a:ext uri="{FF2B5EF4-FFF2-40B4-BE49-F238E27FC236}">
                <a16:creationId xmlns:a16="http://schemas.microsoft.com/office/drawing/2014/main" id="{AB869FF9-8104-4C9E-BEA2-0B0888FA44F9}"/>
              </a:ext>
            </a:extLst>
          </p:cNvPr>
          <p:cNvSpPr/>
          <p:nvPr/>
        </p:nvSpPr>
        <p:spPr bwMode="auto">
          <a:xfrm>
            <a:off x="1625718" y="506908"/>
            <a:ext cx="4063893" cy="790112"/>
          </a:xfrm>
          <a:prstGeom prst="round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21920" tIns="60960" rIns="121920" bIns="60960" numCol="1" rtlCol="0" anchor="t"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itchFamily="34" charset="0"/>
              <a:ea typeface="宋体" pitchFamily="2" charset="-122"/>
              <a:cs typeface="+mn-cs"/>
            </a:endParaRPr>
          </a:p>
        </p:txBody>
      </p:sp>
      <p:pic>
        <p:nvPicPr>
          <p:cNvPr id="19" name="Picture 18">
            <a:extLst>
              <a:ext uri="{FF2B5EF4-FFF2-40B4-BE49-F238E27FC236}">
                <a16:creationId xmlns:a16="http://schemas.microsoft.com/office/drawing/2014/main" id="{250E8508-4A86-4E37-8DFA-9B43AE0C35EF}"/>
              </a:ext>
            </a:extLst>
          </p:cNvPr>
          <p:cNvPicPr>
            <a:picLocks noChangeAspect="1"/>
          </p:cNvPicPr>
          <p:nvPr/>
        </p:nvPicPr>
        <p:blipFill>
          <a:blip r:embed="rId2"/>
          <a:stretch>
            <a:fillRect/>
          </a:stretch>
        </p:blipFill>
        <p:spPr>
          <a:xfrm>
            <a:off x="1543097" y="716685"/>
            <a:ext cx="8620077" cy="4861412"/>
          </a:xfrm>
          <a:prstGeom prst="rect">
            <a:avLst/>
          </a:prstGeom>
        </p:spPr>
      </p:pic>
    </p:spTree>
    <p:extLst>
      <p:ext uri="{BB962C8B-B14F-4D97-AF65-F5344CB8AC3E}">
        <p14:creationId xmlns:p14="http://schemas.microsoft.com/office/powerpoint/2010/main" val="174840755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270093CD-70F8-4258-84BD-50A037FE0232}"/>
              </a:ext>
            </a:extLst>
          </p:cNvPr>
          <p:cNvGrpSpPr/>
          <p:nvPr/>
        </p:nvGrpSpPr>
        <p:grpSpPr>
          <a:xfrm>
            <a:off x="162147" y="412871"/>
            <a:ext cx="11623304" cy="6124115"/>
            <a:chOff x="217756" y="65357"/>
            <a:chExt cx="11838777" cy="6473286"/>
          </a:xfrm>
          <a:noFill/>
        </p:grpSpPr>
        <p:sp>
          <p:nvSpPr>
            <p:cNvPr id="20" name="Rectangle: Rounded Corners 19">
              <a:extLst>
                <a:ext uri="{FF2B5EF4-FFF2-40B4-BE49-F238E27FC236}">
                  <a16:creationId xmlns:a16="http://schemas.microsoft.com/office/drawing/2014/main" id="{6061CFCD-CEE7-4EC3-8561-85FB707FB1D6}"/>
                </a:ext>
              </a:extLst>
            </p:cNvPr>
            <p:cNvSpPr/>
            <p:nvPr/>
          </p:nvSpPr>
          <p:spPr>
            <a:xfrm>
              <a:off x="254000" y="220134"/>
              <a:ext cx="11565467" cy="6163734"/>
            </a:xfrm>
            <a:custGeom>
              <a:avLst/>
              <a:gdLst>
                <a:gd name="connsiteX0" fmla="*/ 0 w 11565467"/>
                <a:gd name="connsiteY0" fmla="*/ 1027310 h 6163734"/>
                <a:gd name="connsiteX1" fmla="*/ 1027310 w 11565467"/>
                <a:gd name="connsiteY1" fmla="*/ 0 h 6163734"/>
                <a:gd name="connsiteX2" fmla="*/ 10538157 w 11565467"/>
                <a:gd name="connsiteY2" fmla="*/ 0 h 6163734"/>
                <a:gd name="connsiteX3" fmla="*/ 11565467 w 11565467"/>
                <a:gd name="connsiteY3" fmla="*/ 1027310 h 6163734"/>
                <a:gd name="connsiteX4" fmla="*/ 11565467 w 11565467"/>
                <a:gd name="connsiteY4" fmla="*/ 5136424 h 6163734"/>
                <a:gd name="connsiteX5" fmla="*/ 10538157 w 11565467"/>
                <a:gd name="connsiteY5" fmla="*/ 6163734 h 6163734"/>
                <a:gd name="connsiteX6" fmla="*/ 1027310 w 11565467"/>
                <a:gd name="connsiteY6" fmla="*/ 6163734 h 6163734"/>
                <a:gd name="connsiteX7" fmla="*/ 0 w 11565467"/>
                <a:gd name="connsiteY7" fmla="*/ 5136424 h 6163734"/>
                <a:gd name="connsiteX8" fmla="*/ 0 w 11565467"/>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65467" h="6163734" fill="none" extrusionOk="0">
                  <a:moveTo>
                    <a:pt x="0" y="1027310"/>
                  </a:moveTo>
                  <a:cubicBezTo>
                    <a:pt x="74804" y="461661"/>
                    <a:pt x="395065" y="66048"/>
                    <a:pt x="1027310" y="0"/>
                  </a:cubicBezTo>
                  <a:cubicBezTo>
                    <a:pt x="2456108" y="-149292"/>
                    <a:pt x="6172460" y="-15801"/>
                    <a:pt x="10538157" y="0"/>
                  </a:cubicBezTo>
                  <a:cubicBezTo>
                    <a:pt x="11095306" y="43553"/>
                    <a:pt x="11647388" y="457479"/>
                    <a:pt x="11565467" y="1027310"/>
                  </a:cubicBezTo>
                  <a:cubicBezTo>
                    <a:pt x="11492778" y="1764727"/>
                    <a:pt x="11657431" y="3092001"/>
                    <a:pt x="11565467" y="5136424"/>
                  </a:cubicBezTo>
                  <a:cubicBezTo>
                    <a:pt x="11530227" y="5706754"/>
                    <a:pt x="11094885" y="6170046"/>
                    <a:pt x="10538157" y="6163734"/>
                  </a:cubicBezTo>
                  <a:cubicBezTo>
                    <a:pt x="7860975" y="6133955"/>
                    <a:pt x="5539234" y="6071973"/>
                    <a:pt x="1027310" y="6163734"/>
                  </a:cubicBezTo>
                  <a:cubicBezTo>
                    <a:pt x="469192" y="6148488"/>
                    <a:pt x="-45324" y="5718171"/>
                    <a:pt x="0" y="5136424"/>
                  </a:cubicBezTo>
                  <a:cubicBezTo>
                    <a:pt x="-30974" y="4677568"/>
                    <a:pt x="-62159" y="3054072"/>
                    <a:pt x="0" y="1027310"/>
                  </a:cubicBezTo>
                  <a:close/>
                </a:path>
                <a:path w="11565467" h="6163734" stroke="0" extrusionOk="0">
                  <a:moveTo>
                    <a:pt x="0" y="1027310"/>
                  </a:moveTo>
                  <a:cubicBezTo>
                    <a:pt x="-32305" y="467790"/>
                    <a:pt x="535297" y="-74531"/>
                    <a:pt x="1027310" y="0"/>
                  </a:cubicBezTo>
                  <a:cubicBezTo>
                    <a:pt x="2353106" y="28352"/>
                    <a:pt x="8346839" y="106290"/>
                    <a:pt x="10538157" y="0"/>
                  </a:cubicBezTo>
                  <a:cubicBezTo>
                    <a:pt x="11176174" y="-66416"/>
                    <a:pt x="11544666" y="418924"/>
                    <a:pt x="11565467" y="1027310"/>
                  </a:cubicBezTo>
                  <a:cubicBezTo>
                    <a:pt x="11445870" y="2267528"/>
                    <a:pt x="11404459" y="4307684"/>
                    <a:pt x="11565467" y="5136424"/>
                  </a:cubicBezTo>
                  <a:cubicBezTo>
                    <a:pt x="11615829" y="5648271"/>
                    <a:pt x="11051185" y="6130587"/>
                    <a:pt x="10538157" y="6163734"/>
                  </a:cubicBezTo>
                  <a:cubicBezTo>
                    <a:pt x="6770783" y="6046505"/>
                    <a:pt x="2057539" y="6131497"/>
                    <a:pt x="1027310" y="6163734"/>
                  </a:cubicBezTo>
                  <a:cubicBezTo>
                    <a:pt x="475657" y="6078151"/>
                    <a:pt x="-41870" y="5752482"/>
                    <a:pt x="0" y="5136424"/>
                  </a:cubicBezTo>
                  <a:cubicBezTo>
                    <a:pt x="-57225" y="4632224"/>
                    <a:pt x="130478" y="2856224"/>
                    <a:pt x="0" y="1027310"/>
                  </a:cubicBezTo>
                  <a:close/>
                </a:path>
              </a:pathLst>
            </a:custGeom>
            <a:grpFill/>
            <a:ln w="57150">
              <a:solidFill>
                <a:schemeClr val="bg1">
                  <a:lumMod val="60000"/>
                  <a:lumOff val="40000"/>
                </a:schemeClr>
              </a:solidFill>
              <a:extLst>
                <a:ext uri="{C807C97D-BFC1-408E-A445-0C87EB9F89A2}">
                  <ask:lineSketchStyleProps xmlns:ask="http://schemas.microsoft.com/office/drawing/2018/sketchyshapes" xmln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Calibri"/>
              </a:endParaRPr>
            </a:p>
          </p:txBody>
        </p:sp>
        <p:sp>
          <p:nvSpPr>
            <p:cNvPr id="21" name="Rectangle: Rounded Corners 20">
              <a:extLst>
                <a:ext uri="{FF2B5EF4-FFF2-40B4-BE49-F238E27FC236}">
                  <a16:creationId xmlns:a16="http://schemas.microsoft.com/office/drawing/2014/main" id="{2A9F77BB-CBC1-4E7A-B8CC-0ABF64C16179}"/>
                </a:ext>
              </a:extLst>
            </p:cNvPr>
            <p:cNvSpPr/>
            <p:nvPr/>
          </p:nvSpPr>
          <p:spPr>
            <a:xfrm>
              <a:off x="372533" y="220134"/>
              <a:ext cx="11684000" cy="6163734"/>
            </a:xfrm>
            <a:custGeom>
              <a:avLst/>
              <a:gdLst>
                <a:gd name="connsiteX0" fmla="*/ 0 w 11684000"/>
                <a:gd name="connsiteY0" fmla="*/ 1027310 h 6163734"/>
                <a:gd name="connsiteX1" fmla="*/ 1027310 w 11684000"/>
                <a:gd name="connsiteY1" fmla="*/ 0 h 6163734"/>
                <a:gd name="connsiteX2" fmla="*/ 10656690 w 11684000"/>
                <a:gd name="connsiteY2" fmla="*/ 0 h 6163734"/>
                <a:gd name="connsiteX3" fmla="*/ 11684000 w 11684000"/>
                <a:gd name="connsiteY3" fmla="*/ 1027310 h 6163734"/>
                <a:gd name="connsiteX4" fmla="*/ 11684000 w 11684000"/>
                <a:gd name="connsiteY4" fmla="*/ 5136424 h 6163734"/>
                <a:gd name="connsiteX5" fmla="*/ 10656690 w 11684000"/>
                <a:gd name="connsiteY5" fmla="*/ 6163734 h 6163734"/>
                <a:gd name="connsiteX6" fmla="*/ 1027310 w 11684000"/>
                <a:gd name="connsiteY6" fmla="*/ 6163734 h 6163734"/>
                <a:gd name="connsiteX7" fmla="*/ 0 w 11684000"/>
                <a:gd name="connsiteY7" fmla="*/ 5136424 h 6163734"/>
                <a:gd name="connsiteX8" fmla="*/ 0 w 11684000"/>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84000" h="6163734" fill="none" extrusionOk="0">
                  <a:moveTo>
                    <a:pt x="0" y="1027310"/>
                  </a:moveTo>
                  <a:cubicBezTo>
                    <a:pt x="74804" y="461661"/>
                    <a:pt x="395065" y="66048"/>
                    <a:pt x="1027310" y="0"/>
                  </a:cubicBezTo>
                  <a:cubicBezTo>
                    <a:pt x="5305919" y="-149292"/>
                    <a:pt x="6595192" y="-15801"/>
                    <a:pt x="10656690" y="0"/>
                  </a:cubicBezTo>
                  <a:cubicBezTo>
                    <a:pt x="11213839" y="43553"/>
                    <a:pt x="11765921" y="457479"/>
                    <a:pt x="11684000" y="1027310"/>
                  </a:cubicBezTo>
                  <a:cubicBezTo>
                    <a:pt x="11611311" y="1764727"/>
                    <a:pt x="11775964" y="3092001"/>
                    <a:pt x="11684000" y="5136424"/>
                  </a:cubicBezTo>
                  <a:cubicBezTo>
                    <a:pt x="11648760" y="5706754"/>
                    <a:pt x="11213418" y="6170046"/>
                    <a:pt x="10656690" y="6163734"/>
                  </a:cubicBezTo>
                  <a:cubicBezTo>
                    <a:pt x="8527607" y="6133955"/>
                    <a:pt x="3810361" y="6071973"/>
                    <a:pt x="1027310" y="6163734"/>
                  </a:cubicBezTo>
                  <a:cubicBezTo>
                    <a:pt x="469192" y="6148488"/>
                    <a:pt x="-45324" y="5718171"/>
                    <a:pt x="0" y="5136424"/>
                  </a:cubicBezTo>
                  <a:cubicBezTo>
                    <a:pt x="-30974" y="4677568"/>
                    <a:pt x="-62159" y="3054072"/>
                    <a:pt x="0" y="1027310"/>
                  </a:cubicBezTo>
                  <a:close/>
                </a:path>
                <a:path w="11684000" h="6163734" stroke="0" extrusionOk="0">
                  <a:moveTo>
                    <a:pt x="0" y="1027310"/>
                  </a:moveTo>
                  <a:cubicBezTo>
                    <a:pt x="-32305" y="467790"/>
                    <a:pt x="535297" y="-74531"/>
                    <a:pt x="1027310" y="0"/>
                  </a:cubicBezTo>
                  <a:cubicBezTo>
                    <a:pt x="3062595" y="28352"/>
                    <a:pt x="6739809" y="106290"/>
                    <a:pt x="10656690" y="0"/>
                  </a:cubicBezTo>
                  <a:cubicBezTo>
                    <a:pt x="11294707" y="-66416"/>
                    <a:pt x="11663199" y="418924"/>
                    <a:pt x="11684000" y="1027310"/>
                  </a:cubicBezTo>
                  <a:cubicBezTo>
                    <a:pt x="11564403" y="2267528"/>
                    <a:pt x="11522992" y="4307684"/>
                    <a:pt x="11684000" y="5136424"/>
                  </a:cubicBezTo>
                  <a:cubicBezTo>
                    <a:pt x="11734362" y="5648271"/>
                    <a:pt x="11169718" y="6130587"/>
                    <a:pt x="10656690" y="6163734"/>
                  </a:cubicBezTo>
                  <a:cubicBezTo>
                    <a:pt x="6042143" y="6046505"/>
                    <a:pt x="4670391" y="6131497"/>
                    <a:pt x="1027310" y="6163734"/>
                  </a:cubicBezTo>
                  <a:cubicBezTo>
                    <a:pt x="475657" y="6078151"/>
                    <a:pt x="-41870" y="5752482"/>
                    <a:pt x="0" y="5136424"/>
                  </a:cubicBezTo>
                  <a:cubicBezTo>
                    <a:pt x="-57225" y="4632224"/>
                    <a:pt x="130478" y="2856224"/>
                    <a:pt x="0" y="1027310"/>
                  </a:cubicBezTo>
                  <a:close/>
                </a:path>
              </a:pathLst>
            </a:custGeom>
            <a:grpFill/>
            <a:ln w="57150">
              <a:solidFill>
                <a:schemeClr val="bg1">
                  <a:lumMod val="75000"/>
                </a:schemeClr>
              </a:solidFill>
              <a:extLst>
                <a:ext uri="{C807C97D-BFC1-408E-A445-0C87EB9F89A2}">
                  <ask:lineSketchStyleProps xmlns:ask="http://schemas.microsoft.com/office/drawing/2018/sketchyshapes" xmln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Calibri"/>
              </a:endParaRPr>
            </a:p>
          </p:txBody>
        </p:sp>
        <p:sp>
          <p:nvSpPr>
            <p:cNvPr id="22" name="Oval 21">
              <a:extLst>
                <a:ext uri="{FF2B5EF4-FFF2-40B4-BE49-F238E27FC236}">
                  <a16:creationId xmlns:a16="http://schemas.microsoft.com/office/drawing/2014/main" id="{60FD3656-51A4-4ACE-BE4B-551A09524F25}"/>
                </a:ext>
              </a:extLst>
            </p:cNvPr>
            <p:cNvSpPr/>
            <p:nvPr/>
          </p:nvSpPr>
          <p:spPr>
            <a:xfrm>
              <a:off x="11284753" y="6074315"/>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Calibri"/>
              </a:endParaRPr>
            </a:p>
          </p:txBody>
        </p:sp>
        <p:sp>
          <p:nvSpPr>
            <p:cNvPr id="23" name="Oval 22">
              <a:extLst>
                <a:ext uri="{FF2B5EF4-FFF2-40B4-BE49-F238E27FC236}">
                  <a16:creationId xmlns:a16="http://schemas.microsoft.com/office/drawing/2014/main" id="{6D2B22F3-1664-4761-89E4-7FBB46FA205B}"/>
                </a:ext>
              </a:extLst>
            </p:cNvPr>
            <p:cNvSpPr/>
            <p:nvPr/>
          </p:nvSpPr>
          <p:spPr>
            <a:xfrm>
              <a:off x="11609756" y="1276460"/>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Calibri"/>
              </a:endParaRPr>
            </a:p>
          </p:txBody>
        </p:sp>
        <p:sp>
          <p:nvSpPr>
            <p:cNvPr id="24" name="Oval 23">
              <a:extLst>
                <a:ext uri="{FF2B5EF4-FFF2-40B4-BE49-F238E27FC236}">
                  <a16:creationId xmlns:a16="http://schemas.microsoft.com/office/drawing/2014/main" id="{0A548967-8DFD-4305-85CF-2707ED9BB7A3}"/>
                </a:ext>
              </a:extLst>
            </p:cNvPr>
            <p:cNvSpPr/>
            <p:nvPr/>
          </p:nvSpPr>
          <p:spPr>
            <a:xfrm>
              <a:off x="217756" y="966907"/>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Calibri"/>
              </a:endParaRPr>
            </a:p>
          </p:txBody>
        </p:sp>
        <p:sp>
          <p:nvSpPr>
            <p:cNvPr id="25" name="Oval 24">
              <a:extLst>
                <a:ext uri="{FF2B5EF4-FFF2-40B4-BE49-F238E27FC236}">
                  <a16:creationId xmlns:a16="http://schemas.microsoft.com/office/drawing/2014/main" id="{62410F8A-9F93-4AD7-A160-20D6159E63AC}"/>
                </a:ext>
              </a:extLst>
            </p:cNvPr>
            <p:cNvSpPr/>
            <p:nvPr/>
          </p:nvSpPr>
          <p:spPr>
            <a:xfrm>
              <a:off x="802603" y="6074314"/>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Calibri"/>
              </a:endParaRPr>
            </a:p>
          </p:txBody>
        </p:sp>
        <p:sp>
          <p:nvSpPr>
            <p:cNvPr id="26" name="Oval 25">
              <a:extLst>
                <a:ext uri="{FF2B5EF4-FFF2-40B4-BE49-F238E27FC236}">
                  <a16:creationId xmlns:a16="http://schemas.microsoft.com/office/drawing/2014/main" id="{670DD6CD-8E1E-49E3-B8D1-A4783B7B36DC}"/>
                </a:ext>
              </a:extLst>
            </p:cNvPr>
            <p:cNvSpPr/>
            <p:nvPr/>
          </p:nvSpPr>
          <p:spPr>
            <a:xfrm>
              <a:off x="4184438" y="65357"/>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Calibri"/>
              </a:endParaRPr>
            </a:p>
          </p:txBody>
        </p:sp>
        <p:sp>
          <p:nvSpPr>
            <p:cNvPr id="27" name="Oval 26">
              <a:extLst>
                <a:ext uri="{FF2B5EF4-FFF2-40B4-BE49-F238E27FC236}">
                  <a16:creationId xmlns:a16="http://schemas.microsoft.com/office/drawing/2014/main" id="{D83F4160-114A-4808-93C4-8F771F4CE15F}"/>
                </a:ext>
              </a:extLst>
            </p:cNvPr>
            <p:cNvSpPr/>
            <p:nvPr/>
          </p:nvSpPr>
          <p:spPr>
            <a:xfrm>
              <a:off x="7980920" y="6229090"/>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Calibri"/>
              </a:endParaRPr>
            </a:p>
          </p:txBody>
        </p:sp>
        <p:sp>
          <p:nvSpPr>
            <p:cNvPr id="28" name="Oval 27">
              <a:extLst>
                <a:ext uri="{FF2B5EF4-FFF2-40B4-BE49-F238E27FC236}">
                  <a16:creationId xmlns:a16="http://schemas.microsoft.com/office/drawing/2014/main" id="{790B67BD-1073-4752-BE29-4F2A1460073F}"/>
                </a:ext>
              </a:extLst>
            </p:cNvPr>
            <p:cNvSpPr/>
            <p:nvPr/>
          </p:nvSpPr>
          <p:spPr>
            <a:xfrm>
              <a:off x="267677" y="860323"/>
              <a:ext cx="204457" cy="204457"/>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Calibri"/>
              </a:endParaRPr>
            </a:p>
          </p:txBody>
        </p:sp>
      </p:grpSp>
      <p:pic>
        <p:nvPicPr>
          <p:cNvPr id="29" name="图片 1" descr="图片包含 浅色, 天空&#10;&#10;描述已自动生成">
            <a:extLst>
              <a:ext uri="{FF2B5EF4-FFF2-40B4-BE49-F238E27FC236}">
                <a16:creationId xmlns:a16="http://schemas.microsoft.com/office/drawing/2014/main" id="{23D7EE4F-7997-4B7E-91C1-6F69B1FF952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30044" t="-1676" r="-236" b="75904"/>
          <a:stretch/>
        </p:blipFill>
        <p:spPr>
          <a:xfrm>
            <a:off x="-2742962" y="6536986"/>
            <a:ext cx="6683135" cy="1380281"/>
          </a:xfrm>
          <a:prstGeom prst="rect">
            <a:avLst/>
          </a:prstGeom>
        </p:spPr>
      </p:pic>
      <p:pic>
        <p:nvPicPr>
          <p:cNvPr id="44" name="图片 1" descr="图片包含 浅色, 天空&#10;&#10;描述已自动生成">
            <a:extLst>
              <a:ext uri="{FF2B5EF4-FFF2-40B4-BE49-F238E27FC236}">
                <a16:creationId xmlns:a16="http://schemas.microsoft.com/office/drawing/2014/main" id="{C7040C5A-2B3A-4E62-B92F-4434320783F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7697" t="-1676" r="-236" b="75904"/>
          <a:stretch/>
        </p:blipFill>
        <p:spPr>
          <a:xfrm>
            <a:off x="38647" y="2524138"/>
            <a:ext cx="7858680" cy="1380281"/>
          </a:xfrm>
          <a:prstGeom prst="rect">
            <a:avLst/>
          </a:prstGeom>
        </p:spPr>
      </p:pic>
      <p:grpSp>
        <p:nvGrpSpPr>
          <p:cNvPr id="2" name="组合 1"/>
          <p:cNvGrpSpPr/>
          <p:nvPr/>
        </p:nvGrpSpPr>
        <p:grpSpPr>
          <a:xfrm>
            <a:off x="466065" y="3006883"/>
            <a:ext cx="11305216" cy="3360923"/>
            <a:chOff x="-53293" y="2190760"/>
            <a:chExt cx="9211855" cy="2951064"/>
          </a:xfrm>
        </p:grpSpPr>
        <p:pic>
          <p:nvPicPr>
            <p:cNvPr id="11" name="图片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48310" y="3185627"/>
              <a:ext cx="4910252" cy="1956197"/>
            </a:xfrm>
            <a:prstGeom prst="rect">
              <a:avLst/>
            </a:prstGeom>
          </p:spPr>
        </p:pic>
        <p:pic>
          <p:nvPicPr>
            <p:cNvPr id="14" name="图片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36016" y="2190760"/>
              <a:ext cx="3208926" cy="2720031"/>
            </a:xfrm>
            <a:prstGeom prst="rect">
              <a:avLst/>
            </a:prstGeom>
          </p:spPr>
        </p:pic>
        <p:pic>
          <p:nvPicPr>
            <p:cNvPr id="17" name="图片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293" y="3185627"/>
              <a:ext cx="4910252" cy="1956197"/>
            </a:xfrm>
            <a:prstGeom prst="rect">
              <a:avLst/>
            </a:prstGeom>
          </p:spPr>
        </p:pic>
      </p:grpSp>
      <p:pic>
        <p:nvPicPr>
          <p:cNvPr id="30" name="图片 4">
            <a:extLst>
              <a:ext uri="{FF2B5EF4-FFF2-40B4-BE49-F238E27FC236}">
                <a16:creationId xmlns:a16="http://schemas.microsoft.com/office/drawing/2014/main" id="{D07C71CC-7694-48E5-9382-0B1CF76138A3}"/>
              </a:ext>
            </a:extLst>
          </p:cNvPr>
          <p:cNvPicPr>
            <a:picLocks noChangeAspect="1"/>
          </p:cNvPicPr>
          <p:nvPr/>
        </p:nvPicPr>
        <p:blipFill>
          <a:blip r:embed="rId6"/>
          <a:stretch>
            <a:fillRect/>
          </a:stretch>
        </p:blipFill>
        <p:spPr>
          <a:xfrm rot="187011">
            <a:off x="575538" y="766474"/>
            <a:ext cx="9058396" cy="3615323"/>
          </a:xfrm>
          <a:prstGeom prst="rect">
            <a:avLst/>
          </a:prstGeom>
        </p:spPr>
      </p:pic>
      <p:grpSp>
        <p:nvGrpSpPr>
          <p:cNvPr id="42" name="Group 41">
            <a:extLst>
              <a:ext uri="{FF2B5EF4-FFF2-40B4-BE49-F238E27FC236}">
                <a16:creationId xmlns:a16="http://schemas.microsoft.com/office/drawing/2014/main" id="{D6437162-CA34-419E-8258-DFE8DCC4F205}"/>
              </a:ext>
            </a:extLst>
          </p:cNvPr>
          <p:cNvGrpSpPr/>
          <p:nvPr/>
        </p:nvGrpSpPr>
        <p:grpSpPr>
          <a:xfrm>
            <a:off x="3448652" y="991069"/>
            <a:ext cx="3474731" cy="777586"/>
            <a:chOff x="7876269" y="104148"/>
            <a:chExt cx="3751868" cy="963962"/>
          </a:xfrm>
        </p:grpSpPr>
        <p:sp>
          <p:nvSpPr>
            <p:cNvPr id="43" name="Rectangle: Rounded Corners 43">
              <a:extLst>
                <a:ext uri="{FF2B5EF4-FFF2-40B4-BE49-F238E27FC236}">
                  <a16:creationId xmlns:a16="http://schemas.microsoft.com/office/drawing/2014/main" id="{CF5FFD3D-FCB2-4863-8EA0-B05F8939962A}"/>
                </a:ext>
              </a:extLst>
            </p:cNvPr>
            <p:cNvSpPr/>
            <p:nvPr/>
          </p:nvSpPr>
          <p:spPr>
            <a:xfrm>
              <a:off x="7876269" y="104148"/>
              <a:ext cx="3751868" cy="886120"/>
            </a:xfrm>
            <a:custGeom>
              <a:avLst/>
              <a:gdLst>
                <a:gd name="connsiteX0" fmla="*/ 0 w 3751868"/>
                <a:gd name="connsiteY0" fmla="*/ 147690 h 886120"/>
                <a:gd name="connsiteX1" fmla="*/ 147690 w 3751868"/>
                <a:gd name="connsiteY1" fmla="*/ 0 h 886120"/>
                <a:gd name="connsiteX2" fmla="*/ 792901 w 3751868"/>
                <a:gd name="connsiteY2" fmla="*/ 0 h 886120"/>
                <a:gd name="connsiteX3" fmla="*/ 1368982 w 3751868"/>
                <a:gd name="connsiteY3" fmla="*/ 0 h 886120"/>
                <a:gd name="connsiteX4" fmla="*/ 1945064 w 3751868"/>
                <a:gd name="connsiteY4" fmla="*/ 0 h 886120"/>
                <a:gd name="connsiteX5" fmla="*/ 2417450 w 3751868"/>
                <a:gd name="connsiteY5" fmla="*/ 0 h 886120"/>
                <a:gd name="connsiteX6" fmla="*/ 2924402 w 3751868"/>
                <a:gd name="connsiteY6" fmla="*/ 0 h 886120"/>
                <a:gd name="connsiteX7" fmla="*/ 3604178 w 3751868"/>
                <a:gd name="connsiteY7" fmla="*/ 0 h 886120"/>
                <a:gd name="connsiteX8" fmla="*/ 3751868 w 3751868"/>
                <a:gd name="connsiteY8" fmla="*/ 147690 h 886120"/>
                <a:gd name="connsiteX9" fmla="*/ 3751868 w 3751868"/>
                <a:gd name="connsiteY9" fmla="*/ 738430 h 886120"/>
                <a:gd name="connsiteX10" fmla="*/ 3604178 w 3751868"/>
                <a:gd name="connsiteY10" fmla="*/ 886120 h 886120"/>
                <a:gd name="connsiteX11" fmla="*/ 3028097 w 3751868"/>
                <a:gd name="connsiteY11" fmla="*/ 886120 h 886120"/>
                <a:gd name="connsiteX12" fmla="*/ 2382886 w 3751868"/>
                <a:gd name="connsiteY12" fmla="*/ 886120 h 886120"/>
                <a:gd name="connsiteX13" fmla="*/ 1875934 w 3751868"/>
                <a:gd name="connsiteY13" fmla="*/ 886120 h 886120"/>
                <a:gd name="connsiteX14" fmla="*/ 1265288 w 3751868"/>
                <a:gd name="connsiteY14" fmla="*/ 886120 h 886120"/>
                <a:gd name="connsiteX15" fmla="*/ 758336 w 3751868"/>
                <a:gd name="connsiteY15" fmla="*/ 886120 h 886120"/>
                <a:gd name="connsiteX16" fmla="*/ 147690 w 3751868"/>
                <a:gd name="connsiteY16" fmla="*/ 886120 h 886120"/>
                <a:gd name="connsiteX17" fmla="*/ 0 w 3751868"/>
                <a:gd name="connsiteY17" fmla="*/ 738430 h 886120"/>
                <a:gd name="connsiteX18" fmla="*/ 0 w 3751868"/>
                <a:gd name="connsiteY18" fmla="*/ 147690 h 886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751868" h="886120" fill="none" extrusionOk="0">
                  <a:moveTo>
                    <a:pt x="0" y="147690"/>
                  </a:moveTo>
                  <a:cubicBezTo>
                    <a:pt x="8369" y="74642"/>
                    <a:pt x="71175" y="5191"/>
                    <a:pt x="147690" y="0"/>
                  </a:cubicBezTo>
                  <a:cubicBezTo>
                    <a:pt x="394474" y="-46531"/>
                    <a:pt x="527454" y="56745"/>
                    <a:pt x="792901" y="0"/>
                  </a:cubicBezTo>
                  <a:cubicBezTo>
                    <a:pt x="1058348" y="-56745"/>
                    <a:pt x="1183964" y="9033"/>
                    <a:pt x="1368982" y="0"/>
                  </a:cubicBezTo>
                  <a:cubicBezTo>
                    <a:pt x="1554000" y="-9033"/>
                    <a:pt x="1800299" y="32387"/>
                    <a:pt x="1945064" y="0"/>
                  </a:cubicBezTo>
                  <a:cubicBezTo>
                    <a:pt x="2089829" y="-32387"/>
                    <a:pt x="2251672" y="33920"/>
                    <a:pt x="2417450" y="0"/>
                  </a:cubicBezTo>
                  <a:cubicBezTo>
                    <a:pt x="2583228" y="-33920"/>
                    <a:pt x="2716496" y="2768"/>
                    <a:pt x="2924402" y="0"/>
                  </a:cubicBezTo>
                  <a:cubicBezTo>
                    <a:pt x="3132308" y="-2768"/>
                    <a:pt x="3356350" y="18058"/>
                    <a:pt x="3604178" y="0"/>
                  </a:cubicBezTo>
                  <a:cubicBezTo>
                    <a:pt x="3683540" y="3601"/>
                    <a:pt x="3762037" y="77147"/>
                    <a:pt x="3751868" y="147690"/>
                  </a:cubicBezTo>
                  <a:cubicBezTo>
                    <a:pt x="3785543" y="420750"/>
                    <a:pt x="3734680" y="594667"/>
                    <a:pt x="3751868" y="738430"/>
                  </a:cubicBezTo>
                  <a:cubicBezTo>
                    <a:pt x="3764548" y="810959"/>
                    <a:pt x="3696484" y="878796"/>
                    <a:pt x="3604178" y="886120"/>
                  </a:cubicBezTo>
                  <a:cubicBezTo>
                    <a:pt x="3388113" y="943135"/>
                    <a:pt x="3144454" y="862790"/>
                    <a:pt x="3028097" y="886120"/>
                  </a:cubicBezTo>
                  <a:cubicBezTo>
                    <a:pt x="2911740" y="909450"/>
                    <a:pt x="2692009" y="835423"/>
                    <a:pt x="2382886" y="886120"/>
                  </a:cubicBezTo>
                  <a:cubicBezTo>
                    <a:pt x="2073763" y="936817"/>
                    <a:pt x="2119772" y="870520"/>
                    <a:pt x="1875934" y="886120"/>
                  </a:cubicBezTo>
                  <a:cubicBezTo>
                    <a:pt x="1632096" y="901720"/>
                    <a:pt x="1539137" y="822826"/>
                    <a:pt x="1265288" y="886120"/>
                  </a:cubicBezTo>
                  <a:cubicBezTo>
                    <a:pt x="991439" y="949414"/>
                    <a:pt x="913717" y="869858"/>
                    <a:pt x="758336" y="886120"/>
                  </a:cubicBezTo>
                  <a:cubicBezTo>
                    <a:pt x="602955" y="902382"/>
                    <a:pt x="386938" y="851065"/>
                    <a:pt x="147690" y="886120"/>
                  </a:cubicBezTo>
                  <a:cubicBezTo>
                    <a:pt x="58991" y="887607"/>
                    <a:pt x="-128" y="825736"/>
                    <a:pt x="0" y="738430"/>
                  </a:cubicBezTo>
                  <a:cubicBezTo>
                    <a:pt x="-69733" y="488373"/>
                    <a:pt x="7926" y="326384"/>
                    <a:pt x="0" y="147690"/>
                  </a:cubicBezTo>
                  <a:close/>
                </a:path>
                <a:path w="3751868" h="886120" stroke="0" extrusionOk="0">
                  <a:moveTo>
                    <a:pt x="0" y="147690"/>
                  </a:moveTo>
                  <a:cubicBezTo>
                    <a:pt x="-5552" y="64483"/>
                    <a:pt x="84185" y="13750"/>
                    <a:pt x="147690" y="0"/>
                  </a:cubicBezTo>
                  <a:cubicBezTo>
                    <a:pt x="403051" y="-4297"/>
                    <a:pt x="547591" y="16715"/>
                    <a:pt x="758336" y="0"/>
                  </a:cubicBezTo>
                  <a:cubicBezTo>
                    <a:pt x="969081" y="-16715"/>
                    <a:pt x="1098640" y="56632"/>
                    <a:pt x="1368982" y="0"/>
                  </a:cubicBezTo>
                  <a:cubicBezTo>
                    <a:pt x="1639324" y="-56632"/>
                    <a:pt x="1772937" y="36372"/>
                    <a:pt x="1979629" y="0"/>
                  </a:cubicBezTo>
                  <a:cubicBezTo>
                    <a:pt x="2186321" y="-36372"/>
                    <a:pt x="2320468" y="57935"/>
                    <a:pt x="2624840" y="0"/>
                  </a:cubicBezTo>
                  <a:cubicBezTo>
                    <a:pt x="2929212" y="-57935"/>
                    <a:pt x="3181503" y="83757"/>
                    <a:pt x="3604178" y="0"/>
                  </a:cubicBezTo>
                  <a:cubicBezTo>
                    <a:pt x="3697697" y="6147"/>
                    <a:pt x="3747916" y="66828"/>
                    <a:pt x="3751868" y="147690"/>
                  </a:cubicBezTo>
                  <a:cubicBezTo>
                    <a:pt x="3818761" y="347539"/>
                    <a:pt x="3685444" y="463295"/>
                    <a:pt x="3751868" y="738430"/>
                  </a:cubicBezTo>
                  <a:cubicBezTo>
                    <a:pt x="3758432" y="800477"/>
                    <a:pt x="3672617" y="892570"/>
                    <a:pt x="3604178" y="886120"/>
                  </a:cubicBezTo>
                  <a:cubicBezTo>
                    <a:pt x="3431957" y="904469"/>
                    <a:pt x="3336414" y="832984"/>
                    <a:pt x="3131791" y="886120"/>
                  </a:cubicBezTo>
                  <a:cubicBezTo>
                    <a:pt x="2927168" y="939256"/>
                    <a:pt x="2715165" y="841608"/>
                    <a:pt x="2521145" y="886120"/>
                  </a:cubicBezTo>
                  <a:cubicBezTo>
                    <a:pt x="2327125" y="930632"/>
                    <a:pt x="2137257" y="858013"/>
                    <a:pt x="2014194" y="886120"/>
                  </a:cubicBezTo>
                  <a:cubicBezTo>
                    <a:pt x="1891131" y="914227"/>
                    <a:pt x="1634402" y="855897"/>
                    <a:pt x="1507242" y="886120"/>
                  </a:cubicBezTo>
                  <a:cubicBezTo>
                    <a:pt x="1380082" y="916343"/>
                    <a:pt x="1155589" y="852902"/>
                    <a:pt x="862031" y="886120"/>
                  </a:cubicBezTo>
                  <a:cubicBezTo>
                    <a:pt x="568473" y="919338"/>
                    <a:pt x="347300" y="848154"/>
                    <a:pt x="147690" y="886120"/>
                  </a:cubicBezTo>
                  <a:cubicBezTo>
                    <a:pt x="72271" y="898748"/>
                    <a:pt x="-10961" y="812431"/>
                    <a:pt x="0" y="738430"/>
                  </a:cubicBezTo>
                  <a:cubicBezTo>
                    <a:pt x="-18522" y="492053"/>
                    <a:pt x="32603" y="387694"/>
                    <a:pt x="0" y="147690"/>
                  </a:cubicBezTo>
                  <a:close/>
                </a:path>
              </a:pathLst>
            </a:custGeom>
            <a:solidFill>
              <a:srgbClr val="ABE9FF"/>
            </a:solidFill>
            <a:ln w="12700" cap="flat" cmpd="sng" algn="ctr">
              <a:solidFill>
                <a:srgbClr val="69991D">
                  <a:shade val="50000"/>
                </a:srgbClr>
              </a:solidFill>
              <a:prstDash val="solid"/>
              <a:miter lim="800000"/>
              <a:extLst>
                <a:ext uri="{C807C97D-BFC1-408E-A445-0C87EB9F89A2}">
                  <ask:lineSketchStyleProps xmlns:ask="http://schemas.microsoft.com/office/drawing/2018/sketchyshapes" xmlns="" sd="3444377824">
                    <a:prstGeom prst="roundRect">
                      <a:avLst/>
                    </a:prstGeom>
                    <ask:type>
                      <ask:lineSketchScribble/>
                    </ask:type>
                  </ask:lineSketchStyleProps>
                </a:ext>
              </a:extLst>
            </a:ln>
            <a:effectLst/>
          </p:spPr>
          <p:txBody>
            <a:bodyPr rtlCol="0" anchor="ctr"/>
            <a:lstStyle/>
            <a:p>
              <a:pPr algn="ctr" defTabSz="1219170" fontAlgn="base">
                <a:spcBef>
                  <a:spcPct val="0"/>
                </a:spcBef>
                <a:spcAft>
                  <a:spcPct val="0"/>
                </a:spcAft>
                <a:defRPr/>
              </a:pPr>
              <a:endParaRPr lang="en-US" sz="2400" kern="0">
                <a:solidFill>
                  <a:prstClr val="white"/>
                </a:solidFill>
                <a:latin typeface="等线"/>
                <a:ea typeface="宋体" pitchFamily="2" charset="-122"/>
              </a:endParaRPr>
            </a:p>
          </p:txBody>
        </p:sp>
        <p:sp>
          <p:nvSpPr>
            <p:cNvPr id="45" name="Rectangle 44">
              <a:extLst>
                <a:ext uri="{FF2B5EF4-FFF2-40B4-BE49-F238E27FC236}">
                  <a16:creationId xmlns:a16="http://schemas.microsoft.com/office/drawing/2014/main" id="{312FDA5F-5530-4356-83D1-2A7A0668AB14}"/>
                </a:ext>
              </a:extLst>
            </p:cNvPr>
            <p:cNvSpPr/>
            <p:nvPr/>
          </p:nvSpPr>
          <p:spPr>
            <a:xfrm>
              <a:off x="8069637" y="139601"/>
              <a:ext cx="3365129" cy="928509"/>
            </a:xfrm>
            <a:prstGeom prst="rect">
              <a:avLst/>
            </a:prstGeom>
          </p:spPr>
          <p:txBody>
            <a:bodyPr wrap="none">
              <a:spAutoFit/>
            </a:bodyPr>
            <a:lstStyle/>
            <a:p>
              <a:pPr algn="ctr" defTabSz="1219170" fontAlgn="base">
                <a:spcBef>
                  <a:spcPct val="0"/>
                </a:spcBef>
                <a:spcAft>
                  <a:spcPct val="0"/>
                </a:spcAft>
                <a:defRPr/>
              </a:pPr>
              <a:r>
                <a:rPr lang="en-US" altLang="zh-CN" sz="4267" b="1" kern="0" dirty="0" err="1">
                  <a:solidFill>
                    <a:srgbClr val="080808">
                      <a:lumMod val="50000"/>
                    </a:srgbClr>
                  </a:solidFill>
                  <a:latin typeface="Calibri" panose="020F0502020204030204" pitchFamily="34" charset="0"/>
                  <a:ea typeface="inpin heiti" charset="-122"/>
                  <a:cs typeface="Calibri" panose="020F0502020204030204" pitchFamily="34" charset="0"/>
                </a:rPr>
                <a:t>Giải</a:t>
              </a:r>
              <a:r>
                <a:rPr lang="en-US" altLang="zh-CN" sz="4267" b="1" kern="0" dirty="0">
                  <a:solidFill>
                    <a:srgbClr val="080808">
                      <a:lumMod val="50000"/>
                    </a:srgbClr>
                  </a:solidFill>
                  <a:latin typeface="Calibri" panose="020F0502020204030204" pitchFamily="34" charset="0"/>
                  <a:ea typeface="inpin heiti" charset="-122"/>
                  <a:cs typeface="Calibri" panose="020F0502020204030204" pitchFamily="34" charset="0"/>
                </a:rPr>
                <a:t> </a:t>
              </a:r>
              <a:r>
                <a:rPr lang="en-US" altLang="zh-CN" sz="4267" b="1" kern="0" dirty="0" err="1">
                  <a:solidFill>
                    <a:srgbClr val="080808">
                      <a:lumMod val="50000"/>
                    </a:srgbClr>
                  </a:solidFill>
                  <a:latin typeface="Calibri" panose="020F0502020204030204" pitchFamily="34" charset="0"/>
                  <a:ea typeface="inpin heiti" charset="-122"/>
                  <a:cs typeface="Calibri" panose="020F0502020204030204" pitchFamily="34" charset="0"/>
                </a:rPr>
                <a:t>nghĩa</a:t>
              </a:r>
              <a:r>
                <a:rPr lang="en-US" altLang="zh-CN" sz="4267" b="1" kern="0" dirty="0">
                  <a:solidFill>
                    <a:srgbClr val="080808">
                      <a:lumMod val="50000"/>
                    </a:srgbClr>
                  </a:solidFill>
                  <a:latin typeface="Calibri" panose="020F0502020204030204" pitchFamily="34" charset="0"/>
                  <a:ea typeface="inpin heiti" charset="-122"/>
                  <a:cs typeface="Calibri" panose="020F0502020204030204" pitchFamily="34" charset="0"/>
                </a:rPr>
                <a:t> </a:t>
              </a:r>
              <a:r>
                <a:rPr lang="en-US" altLang="zh-CN" sz="4267" b="1" kern="0" dirty="0" err="1">
                  <a:solidFill>
                    <a:srgbClr val="080808">
                      <a:lumMod val="50000"/>
                    </a:srgbClr>
                  </a:solidFill>
                  <a:latin typeface="Calibri" panose="020F0502020204030204" pitchFamily="34" charset="0"/>
                  <a:ea typeface="inpin heiti" charset="-122"/>
                  <a:cs typeface="Calibri" panose="020F0502020204030204" pitchFamily="34" charset="0"/>
                </a:rPr>
                <a:t>từ</a:t>
              </a:r>
              <a:endParaRPr lang="zh-CN" altLang="en-US" sz="4267" b="1" kern="0" dirty="0">
                <a:solidFill>
                  <a:srgbClr val="080808">
                    <a:lumMod val="50000"/>
                  </a:srgbClr>
                </a:solidFill>
                <a:latin typeface="Calibri" panose="020F0502020204030204" pitchFamily="34" charset="0"/>
                <a:ea typeface="inpin heiti" charset="-122"/>
                <a:cs typeface="Calibri" panose="020F0502020204030204" pitchFamily="34" charset="0"/>
              </a:endParaRPr>
            </a:p>
          </p:txBody>
        </p:sp>
      </p:grpSp>
      <p:sp>
        <p:nvSpPr>
          <p:cNvPr id="46" name="TextBox 45">
            <a:extLst>
              <a:ext uri="{FF2B5EF4-FFF2-40B4-BE49-F238E27FC236}">
                <a16:creationId xmlns:a16="http://schemas.microsoft.com/office/drawing/2014/main" id="{F9AEDA0C-5618-4CAC-BEE8-B1DDDF81789A}"/>
              </a:ext>
            </a:extLst>
          </p:cNvPr>
          <p:cNvSpPr txBox="1"/>
          <p:nvPr/>
        </p:nvSpPr>
        <p:spPr>
          <a:xfrm>
            <a:off x="1762126" y="1717713"/>
            <a:ext cx="7459470" cy="1555178"/>
          </a:xfrm>
          <a:prstGeom prst="roundRect">
            <a:avLst/>
          </a:prstGeom>
          <a:noFill/>
          <a:ln w="57150">
            <a:noFill/>
            <a:miter lim="800000"/>
          </a:ln>
          <a:effectLst/>
        </p:spPr>
        <p:txBody>
          <a:bodyPr wrap="square" rtlCol="0">
            <a:spAutoFit/>
          </a:bodyPr>
          <a:lstStyle/>
          <a:p>
            <a:pPr algn="ctr" defTabSz="1219170" fontAlgn="base">
              <a:spcBef>
                <a:spcPct val="0"/>
              </a:spcBef>
              <a:spcAft>
                <a:spcPct val="0"/>
              </a:spcAft>
            </a:pPr>
            <a:r>
              <a:rPr lang="en-US" sz="4267"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Trong</a:t>
            </a:r>
            <a:r>
              <a:rPr lang="en-US" sz="4267"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4267"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bài</a:t>
            </a:r>
            <a:r>
              <a:rPr lang="en-US" sz="4267"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4267"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Bài</a:t>
            </a:r>
            <a:r>
              <a:rPr lang="en-US" sz="4267"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4267"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tập</a:t>
            </a:r>
            <a:r>
              <a:rPr lang="en-US" sz="4267"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4267"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làm</a:t>
            </a:r>
            <a:r>
              <a:rPr lang="en-US" sz="4267"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4267"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văn</a:t>
            </a:r>
            <a:r>
              <a:rPr lang="en-US" sz="4267"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4267"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có</a:t>
            </a:r>
            <a:r>
              <a:rPr lang="en-US" sz="4267"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pt-BR" sz="4267" b="1" dirty="0">
                <a:solidFill>
                  <a:srgbClr val="C00000">
                    <a:lumMod val="60000"/>
                    <a:lumOff val="40000"/>
                  </a:srgbClr>
                </a:solidFill>
                <a:latin typeface="Arial-Rounded" panose="020B0500000000000000" pitchFamily="34" charset="0"/>
                <a:ea typeface="Arial-Rounded" panose="020B0500000000000000" pitchFamily="34" charset="0"/>
                <a:cs typeface="Arial-Rounded" panose="020B0500000000000000" pitchFamily="34" charset="0"/>
              </a:rPr>
              <a:t>từ nào em chưa hiểu nghĩa</a:t>
            </a:r>
            <a:r>
              <a:rPr lang="pt-BR" sz="4267" dirty="0">
                <a:solidFill>
                  <a:srgbClr val="C00000">
                    <a:lumMod val="60000"/>
                    <a:lumOff val="40000"/>
                  </a:srgbClr>
                </a:solidFill>
                <a:latin typeface="Arial-Rounded" panose="020B0500000000000000" pitchFamily="34" charset="0"/>
                <a:ea typeface="Arial-Rounded" panose="020B0500000000000000" pitchFamily="34" charset="0"/>
                <a:cs typeface="Arial-Rounded" panose="020B0500000000000000" pitchFamily="34" charset="0"/>
              </a:rPr>
              <a:t>?</a:t>
            </a:r>
          </a:p>
        </p:txBody>
      </p:sp>
    </p:spTree>
    <p:extLst>
      <p:ext uri="{BB962C8B-B14F-4D97-AF65-F5344CB8AC3E}">
        <p14:creationId xmlns:p14="http://schemas.microsoft.com/office/powerpoint/2010/main" val="138113038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500" fill="hold"/>
                                        <p:tgtEl>
                                          <p:spTgt spid="30"/>
                                        </p:tgtEl>
                                        <p:attrNameLst>
                                          <p:attrName>ppt_w</p:attrName>
                                        </p:attrNameLst>
                                      </p:cBhvr>
                                      <p:tavLst>
                                        <p:tav tm="0">
                                          <p:val>
                                            <p:fltVal val="0"/>
                                          </p:val>
                                        </p:tav>
                                        <p:tav tm="100000">
                                          <p:val>
                                            <p:strVal val="#ppt_w"/>
                                          </p:val>
                                        </p:tav>
                                      </p:tavLst>
                                    </p:anim>
                                    <p:anim calcmode="lin" valueType="num">
                                      <p:cBhvr>
                                        <p:cTn id="8" dur="500" fill="hold"/>
                                        <p:tgtEl>
                                          <p:spTgt spid="30"/>
                                        </p:tgtEl>
                                        <p:attrNameLst>
                                          <p:attrName>ppt_h</p:attrName>
                                        </p:attrNameLst>
                                      </p:cBhvr>
                                      <p:tavLst>
                                        <p:tav tm="0">
                                          <p:val>
                                            <p:fltVal val="0"/>
                                          </p:val>
                                        </p:tav>
                                        <p:tav tm="100000">
                                          <p:val>
                                            <p:strVal val="#ppt_h"/>
                                          </p:val>
                                        </p:tav>
                                      </p:tavLst>
                                    </p:anim>
                                    <p:animEffect transition="in" filter="fade">
                                      <p:cBhvr>
                                        <p:cTn id="9" dur="500"/>
                                        <p:tgtEl>
                                          <p:spTgt spid="30"/>
                                        </p:tgtEl>
                                      </p:cBhvr>
                                    </p:animEffect>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42"/>
                                        </p:tgtEl>
                                        <p:attrNameLst>
                                          <p:attrName>style.visibility</p:attrName>
                                        </p:attrNameLst>
                                      </p:cBhvr>
                                      <p:to>
                                        <p:strVal val="visible"/>
                                      </p:to>
                                    </p:set>
                                    <p:animEffect transition="in" filter="fade">
                                      <p:cBhvr>
                                        <p:cTn id="13" dur="750"/>
                                        <p:tgtEl>
                                          <p:spTgt spid="42"/>
                                        </p:tgtEl>
                                      </p:cBhvr>
                                    </p:animEffect>
                                    <p:anim calcmode="lin" valueType="num">
                                      <p:cBhvr>
                                        <p:cTn id="14" dur="750" fill="hold"/>
                                        <p:tgtEl>
                                          <p:spTgt spid="42"/>
                                        </p:tgtEl>
                                        <p:attrNameLst>
                                          <p:attrName>ppt_x</p:attrName>
                                        </p:attrNameLst>
                                      </p:cBhvr>
                                      <p:tavLst>
                                        <p:tav tm="0">
                                          <p:val>
                                            <p:strVal val="#ppt_x"/>
                                          </p:val>
                                        </p:tav>
                                        <p:tav tm="100000">
                                          <p:val>
                                            <p:strVal val="#ppt_x"/>
                                          </p:val>
                                        </p:tav>
                                      </p:tavLst>
                                    </p:anim>
                                    <p:anim calcmode="lin" valueType="num">
                                      <p:cBhvr>
                                        <p:cTn id="15" dur="750" fill="hold"/>
                                        <p:tgtEl>
                                          <p:spTgt spid="42"/>
                                        </p:tgtEl>
                                        <p:attrNameLst>
                                          <p:attrName>ppt_y</p:attrName>
                                        </p:attrNameLst>
                                      </p:cBhvr>
                                      <p:tavLst>
                                        <p:tav tm="0">
                                          <p:val>
                                            <p:strVal val="#ppt_y+.1"/>
                                          </p:val>
                                        </p:tav>
                                        <p:tav tm="100000">
                                          <p:val>
                                            <p:strVal val="#ppt_y"/>
                                          </p:val>
                                        </p:tav>
                                      </p:tavLst>
                                    </p:anim>
                                  </p:childTnLst>
                                </p:cTn>
                              </p:par>
                            </p:childTnLst>
                          </p:cTn>
                        </p:par>
                        <p:par>
                          <p:cTn id="16" fill="hold">
                            <p:stCondLst>
                              <p:cond delay="1250"/>
                            </p:stCondLst>
                            <p:childTnLst>
                              <p:par>
                                <p:cTn id="17" presetID="42" presetClass="entr" presetSubtype="0" fill="hold" grpId="0" nodeType="afterEffect">
                                  <p:stCondLst>
                                    <p:cond delay="0"/>
                                  </p:stCondLst>
                                  <p:childTnLst>
                                    <p:set>
                                      <p:cBhvr>
                                        <p:cTn id="18" dur="1" fill="hold">
                                          <p:stCondLst>
                                            <p:cond delay="0"/>
                                          </p:stCondLst>
                                        </p:cTn>
                                        <p:tgtEl>
                                          <p:spTgt spid="46"/>
                                        </p:tgtEl>
                                        <p:attrNameLst>
                                          <p:attrName>style.visibility</p:attrName>
                                        </p:attrNameLst>
                                      </p:cBhvr>
                                      <p:to>
                                        <p:strVal val="visible"/>
                                      </p:to>
                                    </p:set>
                                    <p:animEffect transition="in" filter="fade">
                                      <p:cBhvr>
                                        <p:cTn id="19" dur="1000"/>
                                        <p:tgtEl>
                                          <p:spTgt spid="46"/>
                                        </p:tgtEl>
                                      </p:cBhvr>
                                    </p:animEffect>
                                    <p:anim calcmode="lin" valueType="num">
                                      <p:cBhvr>
                                        <p:cTn id="20" dur="1000" fill="hold"/>
                                        <p:tgtEl>
                                          <p:spTgt spid="46"/>
                                        </p:tgtEl>
                                        <p:attrNameLst>
                                          <p:attrName>ppt_x</p:attrName>
                                        </p:attrNameLst>
                                      </p:cBhvr>
                                      <p:tavLst>
                                        <p:tav tm="0">
                                          <p:val>
                                            <p:strVal val="#ppt_x"/>
                                          </p:val>
                                        </p:tav>
                                        <p:tav tm="100000">
                                          <p:val>
                                            <p:strVal val="#ppt_x"/>
                                          </p:val>
                                        </p:tav>
                                      </p:tavLst>
                                    </p:anim>
                                    <p:anim calcmode="lin" valueType="num">
                                      <p:cBhvr>
                                        <p:cTn id="21"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270093CD-70F8-4258-84BD-50A037FE0232}"/>
              </a:ext>
            </a:extLst>
          </p:cNvPr>
          <p:cNvGrpSpPr/>
          <p:nvPr/>
        </p:nvGrpSpPr>
        <p:grpSpPr>
          <a:xfrm>
            <a:off x="156400" y="221516"/>
            <a:ext cx="11933843" cy="6124115"/>
            <a:chOff x="217756" y="65357"/>
            <a:chExt cx="11838777" cy="6473286"/>
          </a:xfrm>
          <a:noFill/>
        </p:grpSpPr>
        <p:sp>
          <p:nvSpPr>
            <p:cNvPr id="20" name="Rectangle: Rounded Corners 19">
              <a:extLst>
                <a:ext uri="{FF2B5EF4-FFF2-40B4-BE49-F238E27FC236}">
                  <a16:creationId xmlns:a16="http://schemas.microsoft.com/office/drawing/2014/main" id="{6061CFCD-CEE7-4EC3-8561-85FB707FB1D6}"/>
                </a:ext>
              </a:extLst>
            </p:cNvPr>
            <p:cNvSpPr/>
            <p:nvPr/>
          </p:nvSpPr>
          <p:spPr>
            <a:xfrm>
              <a:off x="254000" y="372794"/>
              <a:ext cx="11565467" cy="6011074"/>
            </a:xfrm>
            <a:custGeom>
              <a:avLst/>
              <a:gdLst>
                <a:gd name="connsiteX0" fmla="*/ 0 w 11565467"/>
                <a:gd name="connsiteY0" fmla="*/ 1001866 h 6011074"/>
                <a:gd name="connsiteX1" fmla="*/ 1001866 w 11565467"/>
                <a:gd name="connsiteY1" fmla="*/ 0 h 6011074"/>
                <a:gd name="connsiteX2" fmla="*/ 10563601 w 11565467"/>
                <a:gd name="connsiteY2" fmla="*/ 0 h 6011074"/>
                <a:gd name="connsiteX3" fmla="*/ 11565467 w 11565467"/>
                <a:gd name="connsiteY3" fmla="*/ 1001866 h 6011074"/>
                <a:gd name="connsiteX4" fmla="*/ 11565467 w 11565467"/>
                <a:gd name="connsiteY4" fmla="*/ 5009208 h 6011074"/>
                <a:gd name="connsiteX5" fmla="*/ 10563601 w 11565467"/>
                <a:gd name="connsiteY5" fmla="*/ 6011074 h 6011074"/>
                <a:gd name="connsiteX6" fmla="*/ 1001866 w 11565467"/>
                <a:gd name="connsiteY6" fmla="*/ 6011074 h 6011074"/>
                <a:gd name="connsiteX7" fmla="*/ 0 w 11565467"/>
                <a:gd name="connsiteY7" fmla="*/ 5009208 h 6011074"/>
                <a:gd name="connsiteX8" fmla="*/ 0 w 11565467"/>
                <a:gd name="connsiteY8" fmla="*/ 1001866 h 6011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65467" h="6011074" fill="none" extrusionOk="0">
                  <a:moveTo>
                    <a:pt x="0" y="1001866"/>
                  </a:moveTo>
                  <a:cubicBezTo>
                    <a:pt x="60125" y="449933"/>
                    <a:pt x="388030" y="61613"/>
                    <a:pt x="1001866" y="0"/>
                  </a:cubicBezTo>
                  <a:cubicBezTo>
                    <a:pt x="2934220" y="-149292"/>
                    <a:pt x="6227278" y="-15801"/>
                    <a:pt x="10563601" y="0"/>
                  </a:cubicBezTo>
                  <a:cubicBezTo>
                    <a:pt x="11100532" y="69828"/>
                    <a:pt x="11631490" y="446566"/>
                    <a:pt x="11565467" y="1001866"/>
                  </a:cubicBezTo>
                  <a:cubicBezTo>
                    <a:pt x="11492778" y="2373889"/>
                    <a:pt x="11657431" y="3737849"/>
                    <a:pt x="11565467" y="5009208"/>
                  </a:cubicBezTo>
                  <a:cubicBezTo>
                    <a:pt x="11479756" y="5569728"/>
                    <a:pt x="11022236" y="6067238"/>
                    <a:pt x="10563601" y="6011074"/>
                  </a:cubicBezTo>
                  <a:cubicBezTo>
                    <a:pt x="8740414" y="5981295"/>
                    <a:pt x="2083016" y="5919313"/>
                    <a:pt x="1001866" y="6011074"/>
                  </a:cubicBezTo>
                  <a:cubicBezTo>
                    <a:pt x="495085" y="5934375"/>
                    <a:pt x="-99890" y="5594214"/>
                    <a:pt x="0" y="5009208"/>
                  </a:cubicBezTo>
                  <a:cubicBezTo>
                    <a:pt x="-30974" y="3554542"/>
                    <a:pt x="-62159" y="2926914"/>
                    <a:pt x="0" y="1001866"/>
                  </a:cubicBezTo>
                  <a:close/>
                </a:path>
                <a:path w="11565467" h="6011074" stroke="0" extrusionOk="0">
                  <a:moveTo>
                    <a:pt x="0" y="1001866"/>
                  </a:moveTo>
                  <a:cubicBezTo>
                    <a:pt x="-80433" y="468090"/>
                    <a:pt x="490674" y="-41662"/>
                    <a:pt x="1001866" y="0"/>
                  </a:cubicBezTo>
                  <a:cubicBezTo>
                    <a:pt x="5320800" y="28352"/>
                    <a:pt x="6911562" y="106290"/>
                    <a:pt x="10563601" y="0"/>
                  </a:cubicBezTo>
                  <a:cubicBezTo>
                    <a:pt x="11169867" y="-49779"/>
                    <a:pt x="11538248" y="394877"/>
                    <a:pt x="11565467" y="1001866"/>
                  </a:cubicBezTo>
                  <a:cubicBezTo>
                    <a:pt x="11445870" y="1568604"/>
                    <a:pt x="11404459" y="3014574"/>
                    <a:pt x="11565467" y="5009208"/>
                  </a:cubicBezTo>
                  <a:cubicBezTo>
                    <a:pt x="11627511" y="5494122"/>
                    <a:pt x="11036064" y="5961755"/>
                    <a:pt x="10563601" y="6011074"/>
                  </a:cubicBezTo>
                  <a:cubicBezTo>
                    <a:pt x="9323514" y="5893845"/>
                    <a:pt x="2737592" y="5978837"/>
                    <a:pt x="1001866" y="6011074"/>
                  </a:cubicBezTo>
                  <a:cubicBezTo>
                    <a:pt x="468147" y="5904352"/>
                    <a:pt x="-12390" y="5576932"/>
                    <a:pt x="0" y="5009208"/>
                  </a:cubicBezTo>
                  <a:cubicBezTo>
                    <a:pt x="-57225" y="3809454"/>
                    <a:pt x="130478" y="1768962"/>
                    <a:pt x="0" y="1001866"/>
                  </a:cubicBezTo>
                  <a:close/>
                </a:path>
              </a:pathLst>
            </a:custGeom>
            <a:grpFill/>
            <a:ln w="57150">
              <a:solidFill>
                <a:schemeClr val="bg1">
                  <a:lumMod val="60000"/>
                  <a:lumOff val="40000"/>
                </a:schemeClr>
              </a:solidFill>
              <a:extLst>
                <a:ext uri="{C807C97D-BFC1-408E-A445-0C87EB9F89A2}">
                  <ask:lineSketchStyleProps xmlns:ask="http://schemas.microsoft.com/office/drawing/2018/sketchyshapes" xmln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Calibri"/>
              </a:endParaRPr>
            </a:p>
          </p:txBody>
        </p:sp>
        <p:sp>
          <p:nvSpPr>
            <p:cNvPr id="21" name="Rectangle: Rounded Corners 20">
              <a:extLst>
                <a:ext uri="{FF2B5EF4-FFF2-40B4-BE49-F238E27FC236}">
                  <a16:creationId xmlns:a16="http://schemas.microsoft.com/office/drawing/2014/main" id="{2A9F77BB-CBC1-4E7A-B8CC-0ABF64C16179}"/>
                </a:ext>
              </a:extLst>
            </p:cNvPr>
            <p:cNvSpPr/>
            <p:nvPr/>
          </p:nvSpPr>
          <p:spPr>
            <a:xfrm>
              <a:off x="372533" y="220134"/>
              <a:ext cx="11684000" cy="6163734"/>
            </a:xfrm>
            <a:custGeom>
              <a:avLst/>
              <a:gdLst>
                <a:gd name="connsiteX0" fmla="*/ 0 w 11684000"/>
                <a:gd name="connsiteY0" fmla="*/ 1027310 h 6163734"/>
                <a:gd name="connsiteX1" fmla="*/ 1027310 w 11684000"/>
                <a:gd name="connsiteY1" fmla="*/ 0 h 6163734"/>
                <a:gd name="connsiteX2" fmla="*/ 10656690 w 11684000"/>
                <a:gd name="connsiteY2" fmla="*/ 0 h 6163734"/>
                <a:gd name="connsiteX3" fmla="*/ 11684000 w 11684000"/>
                <a:gd name="connsiteY3" fmla="*/ 1027310 h 6163734"/>
                <a:gd name="connsiteX4" fmla="*/ 11684000 w 11684000"/>
                <a:gd name="connsiteY4" fmla="*/ 5136424 h 6163734"/>
                <a:gd name="connsiteX5" fmla="*/ 10656690 w 11684000"/>
                <a:gd name="connsiteY5" fmla="*/ 6163734 h 6163734"/>
                <a:gd name="connsiteX6" fmla="*/ 1027310 w 11684000"/>
                <a:gd name="connsiteY6" fmla="*/ 6163734 h 6163734"/>
                <a:gd name="connsiteX7" fmla="*/ 0 w 11684000"/>
                <a:gd name="connsiteY7" fmla="*/ 5136424 h 6163734"/>
                <a:gd name="connsiteX8" fmla="*/ 0 w 11684000"/>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84000" h="6163734" fill="none" extrusionOk="0">
                  <a:moveTo>
                    <a:pt x="0" y="1027310"/>
                  </a:moveTo>
                  <a:cubicBezTo>
                    <a:pt x="74804" y="461661"/>
                    <a:pt x="395065" y="66048"/>
                    <a:pt x="1027310" y="0"/>
                  </a:cubicBezTo>
                  <a:cubicBezTo>
                    <a:pt x="5305919" y="-149292"/>
                    <a:pt x="6595192" y="-15801"/>
                    <a:pt x="10656690" y="0"/>
                  </a:cubicBezTo>
                  <a:cubicBezTo>
                    <a:pt x="11213839" y="43553"/>
                    <a:pt x="11765921" y="457479"/>
                    <a:pt x="11684000" y="1027310"/>
                  </a:cubicBezTo>
                  <a:cubicBezTo>
                    <a:pt x="11611311" y="1764727"/>
                    <a:pt x="11775964" y="3092001"/>
                    <a:pt x="11684000" y="5136424"/>
                  </a:cubicBezTo>
                  <a:cubicBezTo>
                    <a:pt x="11648760" y="5706754"/>
                    <a:pt x="11213418" y="6170046"/>
                    <a:pt x="10656690" y="6163734"/>
                  </a:cubicBezTo>
                  <a:cubicBezTo>
                    <a:pt x="8527607" y="6133955"/>
                    <a:pt x="3810361" y="6071973"/>
                    <a:pt x="1027310" y="6163734"/>
                  </a:cubicBezTo>
                  <a:cubicBezTo>
                    <a:pt x="469192" y="6148488"/>
                    <a:pt x="-45324" y="5718171"/>
                    <a:pt x="0" y="5136424"/>
                  </a:cubicBezTo>
                  <a:cubicBezTo>
                    <a:pt x="-30974" y="4677568"/>
                    <a:pt x="-62159" y="3054072"/>
                    <a:pt x="0" y="1027310"/>
                  </a:cubicBezTo>
                  <a:close/>
                </a:path>
                <a:path w="11684000" h="6163734" stroke="0" extrusionOk="0">
                  <a:moveTo>
                    <a:pt x="0" y="1027310"/>
                  </a:moveTo>
                  <a:cubicBezTo>
                    <a:pt x="-32305" y="467790"/>
                    <a:pt x="535297" y="-74531"/>
                    <a:pt x="1027310" y="0"/>
                  </a:cubicBezTo>
                  <a:cubicBezTo>
                    <a:pt x="3062595" y="28352"/>
                    <a:pt x="6739809" y="106290"/>
                    <a:pt x="10656690" y="0"/>
                  </a:cubicBezTo>
                  <a:cubicBezTo>
                    <a:pt x="11294707" y="-66416"/>
                    <a:pt x="11663199" y="418924"/>
                    <a:pt x="11684000" y="1027310"/>
                  </a:cubicBezTo>
                  <a:cubicBezTo>
                    <a:pt x="11564403" y="2267528"/>
                    <a:pt x="11522992" y="4307684"/>
                    <a:pt x="11684000" y="5136424"/>
                  </a:cubicBezTo>
                  <a:cubicBezTo>
                    <a:pt x="11734362" y="5648271"/>
                    <a:pt x="11169718" y="6130587"/>
                    <a:pt x="10656690" y="6163734"/>
                  </a:cubicBezTo>
                  <a:cubicBezTo>
                    <a:pt x="6042143" y="6046505"/>
                    <a:pt x="4670391" y="6131497"/>
                    <a:pt x="1027310" y="6163734"/>
                  </a:cubicBezTo>
                  <a:cubicBezTo>
                    <a:pt x="475657" y="6078151"/>
                    <a:pt x="-41870" y="5752482"/>
                    <a:pt x="0" y="5136424"/>
                  </a:cubicBezTo>
                  <a:cubicBezTo>
                    <a:pt x="-57225" y="4632224"/>
                    <a:pt x="130478" y="2856224"/>
                    <a:pt x="0" y="1027310"/>
                  </a:cubicBezTo>
                  <a:close/>
                </a:path>
              </a:pathLst>
            </a:custGeom>
            <a:grpFill/>
            <a:ln w="57150">
              <a:solidFill>
                <a:schemeClr val="bg1">
                  <a:lumMod val="75000"/>
                </a:schemeClr>
              </a:solidFill>
              <a:extLst>
                <a:ext uri="{C807C97D-BFC1-408E-A445-0C87EB9F89A2}">
                  <ask:lineSketchStyleProps xmlns:ask="http://schemas.microsoft.com/office/drawing/2018/sketchyshapes" xmln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Calibri"/>
              </a:endParaRPr>
            </a:p>
          </p:txBody>
        </p:sp>
        <p:sp>
          <p:nvSpPr>
            <p:cNvPr id="22" name="Oval 21">
              <a:extLst>
                <a:ext uri="{FF2B5EF4-FFF2-40B4-BE49-F238E27FC236}">
                  <a16:creationId xmlns:a16="http://schemas.microsoft.com/office/drawing/2014/main" id="{60FD3656-51A4-4ACE-BE4B-551A09524F25}"/>
                </a:ext>
              </a:extLst>
            </p:cNvPr>
            <p:cNvSpPr/>
            <p:nvPr/>
          </p:nvSpPr>
          <p:spPr>
            <a:xfrm>
              <a:off x="11284753" y="6074315"/>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Calibri"/>
              </a:endParaRPr>
            </a:p>
          </p:txBody>
        </p:sp>
        <p:sp>
          <p:nvSpPr>
            <p:cNvPr id="23" name="Oval 22">
              <a:extLst>
                <a:ext uri="{FF2B5EF4-FFF2-40B4-BE49-F238E27FC236}">
                  <a16:creationId xmlns:a16="http://schemas.microsoft.com/office/drawing/2014/main" id="{6D2B22F3-1664-4761-89E4-7FBB46FA205B}"/>
                </a:ext>
              </a:extLst>
            </p:cNvPr>
            <p:cNvSpPr/>
            <p:nvPr/>
          </p:nvSpPr>
          <p:spPr>
            <a:xfrm>
              <a:off x="11609756" y="1276460"/>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Calibri"/>
              </a:endParaRPr>
            </a:p>
          </p:txBody>
        </p:sp>
        <p:sp>
          <p:nvSpPr>
            <p:cNvPr id="24" name="Oval 23">
              <a:extLst>
                <a:ext uri="{FF2B5EF4-FFF2-40B4-BE49-F238E27FC236}">
                  <a16:creationId xmlns:a16="http://schemas.microsoft.com/office/drawing/2014/main" id="{0A548967-8DFD-4305-85CF-2707ED9BB7A3}"/>
                </a:ext>
              </a:extLst>
            </p:cNvPr>
            <p:cNvSpPr/>
            <p:nvPr/>
          </p:nvSpPr>
          <p:spPr>
            <a:xfrm>
              <a:off x="217756" y="966907"/>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Calibri"/>
              </a:endParaRPr>
            </a:p>
          </p:txBody>
        </p:sp>
        <p:sp>
          <p:nvSpPr>
            <p:cNvPr id="25" name="Oval 24">
              <a:extLst>
                <a:ext uri="{FF2B5EF4-FFF2-40B4-BE49-F238E27FC236}">
                  <a16:creationId xmlns:a16="http://schemas.microsoft.com/office/drawing/2014/main" id="{62410F8A-9F93-4AD7-A160-20D6159E63AC}"/>
                </a:ext>
              </a:extLst>
            </p:cNvPr>
            <p:cNvSpPr/>
            <p:nvPr/>
          </p:nvSpPr>
          <p:spPr>
            <a:xfrm>
              <a:off x="802603" y="6074314"/>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Calibri"/>
              </a:endParaRPr>
            </a:p>
          </p:txBody>
        </p:sp>
        <p:sp>
          <p:nvSpPr>
            <p:cNvPr id="26" name="Oval 25">
              <a:extLst>
                <a:ext uri="{FF2B5EF4-FFF2-40B4-BE49-F238E27FC236}">
                  <a16:creationId xmlns:a16="http://schemas.microsoft.com/office/drawing/2014/main" id="{670DD6CD-8E1E-49E3-B8D1-A4783B7B36DC}"/>
                </a:ext>
              </a:extLst>
            </p:cNvPr>
            <p:cNvSpPr/>
            <p:nvPr/>
          </p:nvSpPr>
          <p:spPr>
            <a:xfrm>
              <a:off x="4184438" y="65357"/>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Calibri"/>
              </a:endParaRPr>
            </a:p>
          </p:txBody>
        </p:sp>
        <p:sp>
          <p:nvSpPr>
            <p:cNvPr id="27" name="Oval 26">
              <a:extLst>
                <a:ext uri="{FF2B5EF4-FFF2-40B4-BE49-F238E27FC236}">
                  <a16:creationId xmlns:a16="http://schemas.microsoft.com/office/drawing/2014/main" id="{D83F4160-114A-4808-93C4-8F771F4CE15F}"/>
                </a:ext>
              </a:extLst>
            </p:cNvPr>
            <p:cNvSpPr/>
            <p:nvPr/>
          </p:nvSpPr>
          <p:spPr>
            <a:xfrm>
              <a:off x="7980920" y="6229090"/>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Calibri"/>
              </a:endParaRPr>
            </a:p>
          </p:txBody>
        </p:sp>
        <p:sp>
          <p:nvSpPr>
            <p:cNvPr id="28" name="Oval 27">
              <a:extLst>
                <a:ext uri="{FF2B5EF4-FFF2-40B4-BE49-F238E27FC236}">
                  <a16:creationId xmlns:a16="http://schemas.microsoft.com/office/drawing/2014/main" id="{790B67BD-1073-4752-BE29-4F2A1460073F}"/>
                </a:ext>
              </a:extLst>
            </p:cNvPr>
            <p:cNvSpPr/>
            <p:nvPr/>
          </p:nvSpPr>
          <p:spPr>
            <a:xfrm>
              <a:off x="267677" y="860323"/>
              <a:ext cx="204457" cy="204457"/>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Calibri"/>
              </a:endParaRPr>
            </a:p>
          </p:txBody>
        </p:sp>
      </p:grpSp>
      <p:pic>
        <p:nvPicPr>
          <p:cNvPr id="29" name="图片 1" descr="图片包含 浅色, 天空&#10;&#10;描述已自动生成">
            <a:extLst>
              <a:ext uri="{FF2B5EF4-FFF2-40B4-BE49-F238E27FC236}">
                <a16:creationId xmlns:a16="http://schemas.microsoft.com/office/drawing/2014/main" id="{23D7EE4F-7997-4B7E-91C1-6F69B1FF952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30044" t="-1676" r="-236" b="75904"/>
          <a:stretch/>
        </p:blipFill>
        <p:spPr>
          <a:xfrm>
            <a:off x="-2742962" y="6536986"/>
            <a:ext cx="6683135" cy="1380281"/>
          </a:xfrm>
          <a:prstGeom prst="rect">
            <a:avLst/>
          </a:prstGeom>
        </p:spPr>
      </p:pic>
      <p:pic>
        <p:nvPicPr>
          <p:cNvPr id="44" name="图片 1" descr="图片包含 浅色, 天空&#10;&#10;描述已自动生成">
            <a:extLst>
              <a:ext uri="{FF2B5EF4-FFF2-40B4-BE49-F238E27FC236}">
                <a16:creationId xmlns:a16="http://schemas.microsoft.com/office/drawing/2014/main" id="{C7040C5A-2B3A-4E62-B92F-4434320783F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7697" t="-1676" r="-236" b="75904"/>
          <a:stretch/>
        </p:blipFill>
        <p:spPr>
          <a:xfrm>
            <a:off x="406148" y="-508961"/>
            <a:ext cx="7858680" cy="1380281"/>
          </a:xfrm>
          <a:prstGeom prst="rect">
            <a:avLst/>
          </a:prstGeom>
        </p:spPr>
      </p:pic>
      <p:sp>
        <p:nvSpPr>
          <p:cNvPr id="33" name="Rectangle 32">
            <a:extLst>
              <a:ext uri="{FF2B5EF4-FFF2-40B4-BE49-F238E27FC236}">
                <a16:creationId xmlns:a16="http://schemas.microsoft.com/office/drawing/2014/main" id="{E05598D6-86C5-4A24-A6A5-85A7E6AC19AB}"/>
              </a:ext>
            </a:extLst>
          </p:cNvPr>
          <p:cNvSpPr/>
          <p:nvPr/>
        </p:nvSpPr>
        <p:spPr>
          <a:xfrm>
            <a:off x="2145014" y="2232508"/>
            <a:ext cx="1997663" cy="748988"/>
          </a:xfrm>
          <a:prstGeom prst="rect">
            <a:avLst/>
          </a:prstGeom>
        </p:spPr>
        <p:txBody>
          <a:bodyPr wrap="none">
            <a:spAutoFit/>
          </a:bodyPr>
          <a:lstStyle/>
          <a:p>
            <a:pPr algn="ctr" defTabSz="1219170" fontAlgn="base">
              <a:spcBef>
                <a:spcPct val="0"/>
              </a:spcBef>
              <a:spcAft>
                <a:spcPct val="0"/>
              </a:spcAft>
              <a:defRPr/>
            </a:pPr>
            <a:r>
              <a:rPr lang="en-US" sz="4267" b="1" dirty="0" err="1">
                <a:solidFill>
                  <a:srgbClr val="C00000"/>
                </a:solidFill>
                <a:latin typeface="Calibri" panose="020F0502020204030204" pitchFamily="34" charset="0"/>
                <a:ea typeface="宋体" pitchFamily="2" charset="-122"/>
                <a:cs typeface="Calibri" panose="020F0502020204030204" pitchFamily="34" charset="0"/>
              </a:rPr>
              <a:t>Mùi</a:t>
            </a:r>
            <a:r>
              <a:rPr lang="en-US" sz="4267" b="1" dirty="0">
                <a:solidFill>
                  <a:srgbClr val="C00000"/>
                </a:solidFill>
                <a:latin typeface="Calibri" panose="020F0502020204030204" pitchFamily="34" charset="0"/>
                <a:ea typeface="宋体" pitchFamily="2" charset="-122"/>
                <a:cs typeface="Calibri" panose="020F0502020204030204" pitchFamily="34" charset="0"/>
              </a:rPr>
              <a:t> </a:t>
            </a:r>
            <a:r>
              <a:rPr lang="en-US" sz="4267" b="1" dirty="0" err="1">
                <a:solidFill>
                  <a:srgbClr val="C00000"/>
                </a:solidFill>
                <a:latin typeface="Calibri" panose="020F0502020204030204" pitchFamily="34" charset="0"/>
                <a:ea typeface="宋体" pitchFamily="2" charset="-122"/>
                <a:cs typeface="Calibri" panose="020F0502020204030204" pitchFamily="34" charset="0"/>
              </a:rPr>
              <a:t>soa</a:t>
            </a:r>
            <a:endParaRPr lang="en-US" sz="4267" b="1" kern="0" dirty="0">
              <a:solidFill>
                <a:srgbClr val="C00000"/>
              </a:solidFill>
              <a:latin typeface="Calibri" panose="020F0502020204030204" pitchFamily="34" charset="0"/>
              <a:ea typeface="宋体" pitchFamily="2" charset="-122"/>
              <a:cs typeface="Calibri" panose="020F0502020204030204" pitchFamily="34" charset="0"/>
              <a:sym typeface="Arial"/>
            </a:endParaRPr>
          </a:p>
        </p:txBody>
      </p:sp>
      <p:sp>
        <p:nvSpPr>
          <p:cNvPr id="36" name="Rounded Rectangle 32">
            <a:extLst>
              <a:ext uri="{FF2B5EF4-FFF2-40B4-BE49-F238E27FC236}">
                <a16:creationId xmlns:a16="http://schemas.microsoft.com/office/drawing/2014/main" id="{2BBDDE61-4108-440A-BDCA-1ABBF602918E}"/>
              </a:ext>
            </a:extLst>
          </p:cNvPr>
          <p:cNvSpPr/>
          <p:nvPr/>
        </p:nvSpPr>
        <p:spPr>
          <a:xfrm>
            <a:off x="5520864" y="1816108"/>
            <a:ext cx="6026089" cy="2008848"/>
          </a:xfrm>
          <a:prstGeom prst="roundRect">
            <a:avLst/>
          </a:prstGeom>
          <a:solidFill>
            <a:schemeClr val="bg2">
              <a:lumMod val="20000"/>
              <a:lumOff val="80000"/>
            </a:schemeClr>
          </a:solidFill>
          <a:ln w="25400">
            <a:solidFill>
              <a:srgbClr val="EDD0B9"/>
            </a:solidFill>
          </a:ln>
          <a:effectLst>
            <a:glow rad="101600">
              <a:srgbClr val="E6D5F3">
                <a:alpha val="40000"/>
              </a:srgbClr>
            </a:glow>
            <a:outerShdw blurRad="50800" dist="50800" dir="5400000" algn="ctr" rotWithShape="0">
              <a:srgbClr val="EDD0B9"/>
            </a:outerShdw>
          </a:effectLst>
        </p:spPr>
        <p:txBody>
          <a:bodyPr wrap="square">
            <a:spAutoFit/>
          </a:bodyPr>
          <a:lstStyle/>
          <a:p>
            <a:pPr algn="ctr" defTabSz="1219170" fontAlgn="base">
              <a:spcBef>
                <a:spcPct val="0"/>
              </a:spcBef>
              <a:spcAft>
                <a:spcPct val="0"/>
              </a:spcAft>
            </a:pPr>
            <a:r>
              <a:rPr lang="en-US" sz="3733" dirty="0">
                <a:solidFill>
                  <a:srgbClr val="000000"/>
                </a:solidFill>
                <a:ea typeface="宋体" pitchFamily="2" charset="-122"/>
              </a:rPr>
              <a:t>K</a:t>
            </a:r>
            <a:r>
              <a:rPr lang="vi-VN" sz="3733" dirty="0">
                <a:solidFill>
                  <a:srgbClr val="000000"/>
                </a:solidFill>
                <a:ea typeface="宋体" pitchFamily="2" charset="-122"/>
              </a:rPr>
              <a:t>hăn nhỏ và mỏng, thường bỏ túi, dùng để lau mặt, lau tay</a:t>
            </a:r>
          </a:p>
        </p:txBody>
      </p:sp>
      <p:grpSp>
        <p:nvGrpSpPr>
          <p:cNvPr id="37" name="Group 36">
            <a:extLst>
              <a:ext uri="{FF2B5EF4-FFF2-40B4-BE49-F238E27FC236}">
                <a16:creationId xmlns:a16="http://schemas.microsoft.com/office/drawing/2014/main" id="{F90AE4FB-949C-4E54-9CF0-FA801E27F3EC}"/>
              </a:ext>
            </a:extLst>
          </p:cNvPr>
          <p:cNvGrpSpPr/>
          <p:nvPr/>
        </p:nvGrpSpPr>
        <p:grpSpPr>
          <a:xfrm>
            <a:off x="821847" y="738239"/>
            <a:ext cx="4149637" cy="913007"/>
            <a:chOff x="7876269" y="59722"/>
            <a:chExt cx="4236232" cy="966231"/>
          </a:xfrm>
        </p:grpSpPr>
        <p:sp>
          <p:nvSpPr>
            <p:cNvPr id="38" name="Rectangle: Rounded Corners 43">
              <a:extLst>
                <a:ext uri="{FF2B5EF4-FFF2-40B4-BE49-F238E27FC236}">
                  <a16:creationId xmlns:a16="http://schemas.microsoft.com/office/drawing/2014/main" id="{4D9838D3-E03F-4152-BF95-1705FBE3AE6A}"/>
                </a:ext>
              </a:extLst>
            </p:cNvPr>
            <p:cNvSpPr/>
            <p:nvPr/>
          </p:nvSpPr>
          <p:spPr>
            <a:xfrm>
              <a:off x="7876269" y="104148"/>
              <a:ext cx="4236232" cy="886120"/>
            </a:xfrm>
            <a:custGeom>
              <a:avLst/>
              <a:gdLst>
                <a:gd name="connsiteX0" fmla="*/ 0 w 4236232"/>
                <a:gd name="connsiteY0" fmla="*/ 147690 h 886120"/>
                <a:gd name="connsiteX1" fmla="*/ 147690 w 4236232"/>
                <a:gd name="connsiteY1" fmla="*/ 0 h 886120"/>
                <a:gd name="connsiteX2" fmla="*/ 750077 w 4236232"/>
                <a:gd name="connsiteY2" fmla="*/ 0 h 886120"/>
                <a:gd name="connsiteX3" fmla="*/ 1194831 w 4236232"/>
                <a:gd name="connsiteY3" fmla="*/ 0 h 886120"/>
                <a:gd name="connsiteX4" fmla="*/ 1678992 w 4236232"/>
                <a:gd name="connsiteY4" fmla="*/ 0 h 886120"/>
                <a:gd name="connsiteX5" fmla="*/ 2123746 w 4236232"/>
                <a:gd name="connsiteY5" fmla="*/ 0 h 886120"/>
                <a:gd name="connsiteX6" fmla="*/ 2607908 w 4236232"/>
                <a:gd name="connsiteY6" fmla="*/ 0 h 886120"/>
                <a:gd name="connsiteX7" fmla="*/ 3210295 w 4236232"/>
                <a:gd name="connsiteY7" fmla="*/ 0 h 886120"/>
                <a:gd name="connsiteX8" fmla="*/ 4088542 w 4236232"/>
                <a:gd name="connsiteY8" fmla="*/ 0 h 886120"/>
                <a:gd name="connsiteX9" fmla="*/ 4236232 w 4236232"/>
                <a:gd name="connsiteY9" fmla="*/ 147690 h 886120"/>
                <a:gd name="connsiteX10" fmla="*/ 4236232 w 4236232"/>
                <a:gd name="connsiteY10" fmla="*/ 738430 h 886120"/>
                <a:gd name="connsiteX11" fmla="*/ 4088542 w 4236232"/>
                <a:gd name="connsiteY11" fmla="*/ 886120 h 886120"/>
                <a:gd name="connsiteX12" fmla="*/ 3486155 w 4236232"/>
                <a:gd name="connsiteY12" fmla="*/ 886120 h 886120"/>
                <a:gd name="connsiteX13" fmla="*/ 3001993 w 4236232"/>
                <a:gd name="connsiteY13" fmla="*/ 886120 h 886120"/>
                <a:gd name="connsiteX14" fmla="*/ 2517831 w 4236232"/>
                <a:gd name="connsiteY14" fmla="*/ 886120 h 886120"/>
                <a:gd name="connsiteX15" fmla="*/ 1876035 w 4236232"/>
                <a:gd name="connsiteY15" fmla="*/ 886120 h 886120"/>
                <a:gd name="connsiteX16" fmla="*/ 1273648 w 4236232"/>
                <a:gd name="connsiteY16" fmla="*/ 886120 h 886120"/>
                <a:gd name="connsiteX17" fmla="*/ 828894 w 4236232"/>
                <a:gd name="connsiteY17" fmla="*/ 886120 h 886120"/>
                <a:gd name="connsiteX18" fmla="*/ 147690 w 4236232"/>
                <a:gd name="connsiteY18" fmla="*/ 886120 h 886120"/>
                <a:gd name="connsiteX19" fmla="*/ 0 w 4236232"/>
                <a:gd name="connsiteY19" fmla="*/ 738430 h 886120"/>
                <a:gd name="connsiteX20" fmla="*/ 0 w 4236232"/>
                <a:gd name="connsiteY20" fmla="*/ 147690 h 886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236232" h="886120" fill="none" extrusionOk="0">
                  <a:moveTo>
                    <a:pt x="0" y="147690"/>
                  </a:moveTo>
                  <a:cubicBezTo>
                    <a:pt x="-10737" y="83314"/>
                    <a:pt x="68827" y="3356"/>
                    <a:pt x="147690" y="0"/>
                  </a:cubicBezTo>
                  <a:cubicBezTo>
                    <a:pt x="398578" y="-27198"/>
                    <a:pt x="538231" y="21485"/>
                    <a:pt x="750077" y="0"/>
                  </a:cubicBezTo>
                  <a:cubicBezTo>
                    <a:pt x="961923" y="-21485"/>
                    <a:pt x="1074787" y="41677"/>
                    <a:pt x="1194831" y="0"/>
                  </a:cubicBezTo>
                  <a:cubicBezTo>
                    <a:pt x="1314875" y="-41677"/>
                    <a:pt x="1488355" y="25102"/>
                    <a:pt x="1678992" y="0"/>
                  </a:cubicBezTo>
                  <a:cubicBezTo>
                    <a:pt x="1869629" y="-25102"/>
                    <a:pt x="1960852" y="25465"/>
                    <a:pt x="2123746" y="0"/>
                  </a:cubicBezTo>
                  <a:cubicBezTo>
                    <a:pt x="2286640" y="-25465"/>
                    <a:pt x="2506978" y="21594"/>
                    <a:pt x="2607908" y="0"/>
                  </a:cubicBezTo>
                  <a:cubicBezTo>
                    <a:pt x="2708838" y="-21594"/>
                    <a:pt x="3024116" y="70153"/>
                    <a:pt x="3210295" y="0"/>
                  </a:cubicBezTo>
                  <a:cubicBezTo>
                    <a:pt x="3396474" y="-70153"/>
                    <a:pt x="3792912" y="14573"/>
                    <a:pt x="4088542" y="0"/>
                  </a:cubicBezTo>
                  <a:cubicBezTo>
                    <a:pt x="4182789" y="-9038"/>
                    <a:pt x="4246971" y="58799"/>
                    <a:pt x="4236232" y="147690"/>
                  </a:cubicBezTo>
                  <a:cubicBezTo>
                    <a:pt x="4269470" y="441276"/>
                    <a:pt x="4230422" y="577579"/>
                    <a:pt x="4236232" y="738430"/>
                  </a:cubicBezTo>
                  <a:cubicBezTo>
                    <a:pt x="4246229" y="824488"/>
                    <a:pt x="4184364" y="885654"/>
                    <a:pt x="4088542" y="886120"/>
                  </a:cubicBezTo>
                  <a:cubicBezTo>
                    <a:pt x="3891020" y="920728"/>
                    <a:pt x="3712634" y="837388"/>
                    <a:pt x="3486155" y="886120"/>
                  </a:cubicBezTo>
                  <a:cubicBezTo>
                    <a:pt x="3259676" y="934852"/>
                    <a:pt x="3243111" y="871730"/>
                    <a:pt x="3001993" y="886120"/>
                  </a:cubicBezTo>
                  <a:cubicBezTo>
                    <a:pt x="2760875" y="900510"/>
                    <a:pt x="2672080" y="853195"/>
                    <a:pt x="2517831" y="886120"/>
                  </a:cubicBezTo>
                  <a:cubicBezTo>
                    <a:pt x="2363582" y="919045"/>
                    <a:pt x="2183328" y="836188"/>
                    <a:pt x="1876035" y="886120"/>
                  </a:cubicBezTo>
                  <a:cubicBezTo>
                    <a:pt x="1568742" y="936052"/>
                    <a:pt x="1565181" y="873644"/>
                    <a:pt x="1273648" y="886120"/>
                  </a:cubicBezTo>
                  <a:cubicBezTo>
                    <a:pt x="982115" y="898596"/>
                    <a:pt x="1012195" y="836787"/>
                    <a:pt x="828894" y="886120"/>
                  </a:cubicBezTo>
                  <a:cubicBezTo>
                    <a:pt x="645593" y="935453"/>
                    <a:pt x="465823" y="849324"/>
                    <a:pt x="147690" y="886120"/>
                  </a:cubicBezTo>
                  <a:cubicBezTo>
                    <a:pt x="71372" y="906213"/>
                    <a:pt x="2419" y="833631"/>
                    <a:pt x="0" y="738430"/>
                  </a:cubicBezTo>
                  <a:cubicBezTo>
                    <a:pt x="-1979" y="476459"/>
                    <a:pt x="48620" y="403374"/>
                    <a:pt x="0" y="147690"/>
                  </a:cubicBezTo>
                  <a:close/>
                </a:path>
                <a:path w="4236232" h="886120" stroke="0" extrusionOk="0">
                  <a:moveTo>
                    <a:pt x="0" y="147690"/>
                  </a:moveTo>
                  <a:cubicBezTo>
                    <a:pt x="-5552" y="64483"/>
                    <a:pt x="84185" y="13750"/>
                    <a:pt x="147690" y="0"/>
                  </a:cubicBezTo>
                  <a:cubicBezTo>
                    <a:pt x="307741" y="-57966"/>
                    <a:pt x="526000" y="7787"/>
                    <a:pt x="750077" y="0"/>
                  </a:cubicBezTo>
                  <a:cubicBezTo>
                    <a:pt x="974154" y="-7787"/>
                    <a:pt x="1218131" y="5824"/>
                    <a:pt x="1352465" y="0"/>
                  </a:cubicBezTo>
                  <a:cubicBezTo>
                    <a:pt x="1486799" y="-5824"/>
                    <a:pt x="1674407" y="1639"/>
                    <a:pt x="1954852" y="0"/>
                  </a:cubicBezTo>
                  <a:cubicBezTo>
                    <a:pt x="2235297" y="-1639"/>
                    <a:pt x="2349316" y="43143"/>
                    <a:pt x="2596648" y="0"/>
                  </a:cubicBezTo>
                  <a:cubicBezTo>
                    <a:pt x="2843980" y="-43143"/>
                    <a:pt x="2897689" y="7850"/>
                    <a:pt x="3080810" y="0"/>
                  </a:cubicBezTo>
                  <a:cubicBezTo>
                    <a:pt x="3263931" y="-7850"/>
                    <a:pt x="3819148" y="29242"/>
                    <a:pt x="4088542" y="0"/>
                  </a:cubicBezTo>
                  <a:cubicBezTo>
                    <a:pt x="4176792" y="1364"/>
                    <a:pt x="4218033" y="57090"/>
                    <a:pt x="4236232" y="147690"/>
                  </a:cubicBezTo>
                  <a:cubicBezTo>
                    <a:pt x="4244194" y="348145"/>
                    <a:pt x="4203774" y="459743"/>
                    <a:pt x="4236232" y="738430"/>
                  </a:cubicBezTo>
                  <a:cubicBezTo>
                    <a:pt x="4239414" y="828089"/>
                    <a:pt x="4172165" y="887587"/>
                    <a:pt x="4088542" y="886120"/>
                  </a:cubicBezTo>
                  <a:cubicBezTo>
                    <a:pt x="3886801" y="909520"/>
                    <a:pt x="3737659" y="873048"/>
                    <a:pt x="3486155" y="886120"/>
                  </a:cubicBezTo>
                  <a:cubicBezTo>
                    <a:pt x="3234651" y="899192"/>
                    <a:pt x="3227673" y="842561"/>
                    <a:pt x="3001993" y="886120"/>
                  </a:cubicBezTo>
                  <a:cubicBezTo>
                    <a:pt x="2776313" y="929679"/>
                    <a:pt x="2679770" y="862575"/>
                    <a:pt x="2517831" y="886120"/>
                  </a:cubicBezTo>
                  <a:cubicBezTo>
                    <a:pt x="2355892" y="909665"/>
                    <a:pt x="2128980" y="833097"/>
                    <a:pt x="1876035" y="886120"/>
                  </a:cubicBezTo>
                  <a:cubicBezTo>
                    <a:pt x="1623090" y="939143"/>
                    <a:pt x="1446369" y="824873"/>
                    <a:pt x="1234239" y="886120"/>
                  </a:cubicBezTo>
                  <a:cubicBezTo>
                    <a:pt x="1022109" y="947367"/>
                    <a:pt x="855427" y="834914"/>
                    <a:pt x="710669" y="886120"/>
                  </a:cubicBezTo>
                  <a:cubicBezTo>
                    <a:pt x="565911" y="937326"/>
                    <a:pt x="291434" y="845650"/>
                    <a:pt x="147690" y="886120"/>
                  </a:cubicBezTo>
                  <a:cubicBezTo>
                    <a:pt x="77672" y="880230"/>
                    <a:pt x="-1500" y="795738"/>
                    <a:pt x="0" y="738430"/>
                  </a:cubicBezTo>
                  <a:cubicBezTo>
                    <a:pt x="-32811" y="554663"/>
                    <a:pt x="45380" y="422975"/>
                    <a:pt x="0" y="147690"/>
                  </a:cubicBezTo>
                  <a:close/>
                </a:path>
              </a:pathLst>
            </a:custGeom>
            <a:solidFill>
              <a:srgbClr val="ABE9FF"/>
            </a:solidFill>
            <a:ln w="12700" cap="flat" cmpd="sng" algn="ctr">
              <a:solidFill>
                <a:srgbClr val="69991D">
                  <a:shade val="50000"/>
                </a:srgbClr>
              </a:solidFill>
              <a:prstDash val="solid"/>
              <a:miter lim="800000"/>
              <a:extLst>
                <a:ext uri="{C807C97D-BFC1-408E-A445-0C87EB9F89A2}">
                  <ask:lineSketchStyleProps xmlns:ask="http://schemas.microsoft.com/office/drawing/2018/sketchyshapes" xmlns="" sd="3444377824">
                    <a:prstGeom prst="roundRect">
                      <a:avLst/>
                    </a:prstGeom>
                    <ask:type>
                      <ask:lineSketchScribble/>
                    </ask:type>
                  </ask:lineSketchStyleProps>
                </a:ext>
              </a:extLst>
            </a:ln>
            <a:effectLst/>
          </p:spPr>
          <p:txBody>
            <a:bodyPr rtlCol="0" anchor="ctr"/>
            <a:lstStyle/>
            <a:p>
              <a:pPr algn="ctr" defTabSz="1219170" fontAlgn="base">
                <a:spcBef>
                  <a:spcPct val="0"/>
                </a:spcBef>
                <a:spcAft>
                  <a:spcPct val="0"/>
                </a:spcAft>
                <a:defRPr/>
              </a:pPr>
              <a:endParaRPr lang="en-US" sz="2400" kern="0">
                <a:solidFill>
                  <a:prstClr val="white"/>
                </a:solidFill>
                <a:latin typeface="等线"/>
                <a:ea typeface="宋体" pitchFamily="2" charset="-122"/>
              </a:endParaRPr>
            </a:p>
          </p:txBody>
        </p:sp>
        <p:sp>
          <p:nvSpPr>
            <p:cNvPr id="39" name="Rectangle 38">
              <a:extLst>
                <a:ext uri="{FF2B5EF4-FFF2-40B4-BE49-F238E27FC236}">
                  <a16:creationId xmlns:a16="http://schemas.microsoft.com/office/drawing/2014/main" id="{14C78437-E2B2-48C4-93BA-E408064BD40A}"/>
                </a:ext>
              </a:extLst>
            </p:cNvPr>
            <p:cNvSpPr/>
            <p:nvPr/>
          </p:nvSpPr>
          <p:spPr>
            <a:xfrm>
              <a:off x="7876270" y="59722"/>
              <a:ext cx="4188368" cy="966231"/>
            </a:xfrm>
            <a:prstGeom prst="rect">
              <a:avLst/>
            </a:prstGeom>
          </p:spPr>
          <p:txBody>
            <a:bodyPr wrap="square">
              <a:spAutoFit/>
            </a:bodyPr>
            <a:lstStyle/>
            <a:p>
              <a:pPr algn="ctr" defTabSz="1219170" fontAlgn="base">
                <a:spcBef>
                  <a:spcPct val="0"/>
                </a:spcBef>
                <a:spcAft>
                  <a:spcPct val="0"/>
                </a:spcAft>
                <a:defRPr/>
              </a:pPr>
              <a:r>
                <a:rPr lang="en-US" altLang="zh-CN" sz="5333" b="1" kern="0" dirty="0" err="1">
                  <a:solidFill>
                    <a:srgbClr val="080808">
                      <a:lumMod val="50000"/>
                    </a:srgbClr>
                  </a:solidFill>
                  <a:latin typeface="Calibri" panose="020F0502020204030204" pitchFamily="34" charset="0"/>
                  <a:ea typeface="inpin heiti" charset="-122"/>
                  <a:cs typeface="Calibri" panose="020F0502020204030204" pitchFamily="34" charset="0"/>
                </a:rPr>
                <a:t>Giải</a:t>
              </a:r>
              <a:r>
                <a:rPr lang="en-US" altLang="zh-CN" sz="5333" b="1" kern="0" dirty="0">
                  <a:solidFill>
                    <a:srgbClr val="080808">
                      <a:lumMod val="50000"/>
                    </a:srgbClr>
                  </a:solidFill>
                  <a:latin typeface="Calibri" panose="020F0502020204030204" pitchFamily="34" charset="0"/>
                  <a:ea typeface="inpin heiti" charset="-122"/>
                  <a:cs typeface="Calibri" panose="020F0502020204030204" pitchFamily="34" charset="0"/>
                </a:rPr>
                <a:t> </a:t>
              </a:r>
              <a:r>
                <a:rPr lang="en-US" altLang="zh-CN" sz="5333" b="1" kern="0" dirty="0" err="1">
                  <a:solidFill>
                    <a:srgbClr val="080808">
                      <a:lumMod val="50000"/>
                    </a:srgbClr>
                  </a:solidFill>
                  <a:latin typeface="Calibri" panose="020F0502020204030204" pitchFamily="34" charset="0"/>
                  <a:ea typeface="inpin heiti" charset="-122"/>
                  <a:cs typeface="Calibri" panose="020F0502020204030204" pitchFamily="34" charset="0"/>
                </a:rPr>
                <a:t>nghĩa</a:t>
              </a:r>
              <a:r>
                <a:rPr lang="en-US" altLang="zh-CN" sz="5333" b="1" kern="0" dirty="0">
                  <a:solidFill>
                    <a:srgbClr val="080808">
                      <a:lumMod val="50000"/>
                    </a:srgbClr>
                  </a:solidFill>
                  <a:latin typeface="Calibri" panose="020F0502020204030204" pitchFamily="34" charset="0"/>
                  <a:ea typeface="inpin heiti" charset="-122"/>
                  <a:cs typeface="Calibri" panose="020F0502020204030204" pitchFamily="34" charset="0"/>
                </a:rPr>
                <a:t> </a:t>
              </a:r>
              <a:r>
                <a:rPr lang="en-US" altLang="zh-CN" sz="5333" b="1" kern="0" dirty="0" err="1">
                  <a:solidFill>
                    <a:srgbClr val="080808">
                      <a:lumMod val="50000"/>
                    </a:srgbClr>
                  </a:solidFill>
                  <a:latin typeface="Calibri" panose="020F0502020204030204" pitchFamily="34" charset="0"/>
                  <a:ea typeface="inpin heiti" charset="-122"/>
                  <a:cs typeface="Calibri" panose="020F0502020204030204" pitchFamily="34" charset="0"/>
                </a:rPr>
                <a:t>từ</a:t>
              </a:r>
              <a:endParaRPr lang="zh-CN" altLang="en-US" sz="5333" b="1" kern="0" dirty="0">
                <a:solidFill>
                  <a:srgbClr val="080808">
                    <a:lumMod val="50000"/>
                  </a:srgbClr>
                </a:solidFill>
                <a:latin typeface="Calibri" panose="020F0502020204030204" pitchFamily="34" charset="0"/>
                <a:ea typeface="inpin heiti" charset="-122"/>
                <a:cs typeface="Calibri" panose="020F0502020204030204" pitchFamily="34" charset="0"/>
              </a:endParaRPr>
            </a:p>
          </p:txBody>
        </p:sp>
      </p:grpSp>
      <p:grpSp>
        <p:nvGrpSpPr>
          <p:cNvPr id="40" name="Group 39">
            <a:extLst>
              <a:ext uri="{FF2B5EF4-FFF2-40B4-BE49-F238E27FC236}">
                <a16:creationId xmlns:a16="http://schemas.microsoft.com/office/drawing/2014/main" id="{08F99B52-7E0C-429D-A55B-A6D6CA01ED09}"/>
              </a:ext>
            </a:extLst>
          </p:cNvPr>
          <p:cNvGrpSpPr/>
          <p:nvPr/>
        </p:nvGrpSpPr>
        <p:grpSpPr>
          <a:xfrm>
            <a:off x="593325" y="1707977"/>
            <a:ext cx="4948316" cy="1448656"/>
            <a:chOff x="6239376" y="567923"/>
            <a:chExt cx="3870840" cy="1083239"/>
          </a:xfrm>
        </p:grpSpPr>
        <p:sp>
          <p:nvSpPr>
            <p:cNvPr id="41" name="Freeform 34">
              <a:extLst>
                <a:ext uri="{FF2B5EF4-FFF2-40B4-BE49-F238E27FC236}">
                  <a16:creationId xmlns:a16="http://schemas.microsoft.com/office/drawing/2014/main" id="{9025DD7C-62D7-4D60-A51C-20339BE35FB0}"/>
                </a:ext>
              </a:extLst>
            </p:cNvPr>
            <p:cNvSpPr>
              <a:spLocks noEditPoints="1"/>
            </p:cNvSpPr>
            <p:nvPr/>
          </p:nvSpPr>
          <p:spPr bwMode="auto">
            <a:xfrm>
              <a:off x="9524410" y="1258347"/>
              <a:ext cx="585806" cy="392815"/>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bg2">
                <a:lumMod val="40000"/>
                <a:lumOff val="60000"/>
              </a:schemeClr>
            </a:solidFill>
            <a:ln>
              <a:solidFill>
                <a:schemeClr val="bg2">
                  <a:lumMod val="60000"/>
                  <a:lumOff val="40000"/>
                </a:schemeClr>
              </a:solidFill>
            </a:ln>
          </p:spPr>
          <p:txBody>
            <a:bodyPr vert="horz" wrap="square" lIns="121920" tIns="60960" rIns="121920" bIns="60960" numCol="1" anchor="t" anchorCtr="0" compatLnSpc="1"/>
            <a:lstStyle/>
            <a:p>
              <a:pPr defTabSz="1219170">
                <a:defRPr/>
              </a:pPr>
              <a:endParaRPr lang="zh-CN" altLang="en-US" sz="2400" kern="0" dirty="0">
                <a:solidFill>
                  <a:prstClr val="black"/>
                </a:solidFill>
                <a:latin typeface="微软雅黑" panose="020B0503020204020204" pitchFamily="34" charset="-122"/>
                <a:ea typeface="微软雅黑" panose="020B0503020204020204" pitchFamily="34" charset="-122"/>
              </a:endParaRPr>
            </a:p>
          </p:txBody>
        </p:sp>
        <p:sp>
          <p:nvSpPr>
            <p:cNvPr id="47" name="任意多边形 18">
              <a:extLst>
                <a:ext uri="{FF2B5EF4-FFF2-40B4-BE49-F238E27FC236}">
                  <a16:creationId xmlns:a16="http://schemas.microsoft.com/office/drawing/2014/main" id="{CEAE83E5-21CF-41AE-B064-BA0195BEDC77}"/>
                </a:ext>
              </a:extLst>
            </p:cNvPr>
            <p:cNvSpPr/>
            <p:nvPr/>
          </p:nvSpPr>
          <p:spPr>
            <a:xfrm>
              <a:off x="6381476" y="1298808"/>
              <a:ext cx="3171407" cy="31737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 y="connsiteY0-2"/>
                </a:cxn>
                <a:cxn ang="0">
                  <a:pos x="connsiteX1-3" y="connsiteY1-4"/>
                </a:cxn>
                <a:cxn ang="0">
                  <a:pos x="connsiteX2-5" y="connsiteY2-6"/>
                </a:cxn>
              </a:cxnLst>
              <a:rect l="l" t="t" r="r" b="b"/>
              <a:pathLst>
                <a:path w="4904398" h="401116">
                  <a:moveTo>
                    <a:pt x="391353" y="0"/>
                  </a:moveTo>
                  <a:cubicBezTo>
                    <a:pt x="-226127" y="38897"/>
                    <a:pt x="-86259" y="411428"/>
                    <a:pt x="623492" y="400898"/>
                  </a:cubicBezTo>
                  <a:lnTo>
                    <a:pt x="4904398" y="322224"/>
                  </a:lnTo>
                </a:path>
              </a:pathLst>
            </a:custGeom>
            <a:noFill/>
            <a:ln w="25400" cap="rnd" cmpd="sng" algn="ctr">
              <a:solidFill>
                <a:schemeClr val="bg2">
                  <a:lumMod val="60000"/>
                  <a:lumOff val="40000"/>
                </a:schemeClr>
              </a:solidFill>
              <a:prstDash val="dash"/>
              <a:round/>
            </a:ln>
            <a:effectLst/>
          </p:spPr>
          <p:txBody>
            <a:bodyPr rtlCol="0" anchor="ctr"/>
            <a:lstStyle/>
            <a:p>
              <a:pPr algn="ctr" defTabSz="1219170">
                <a:defRPr/>
              </a:pPr>
              <a:endParaRPr lang="zh-CN" altLang="en-US" sz="2400" kern="0" dirty="0">
                <a:solidFill>
                  <a:prstClr val="white"/>
                </a:solidFill>
                <a:latin typeface="微软雅黑" panose="020B0503020204020204" pitchFamily="34" charset="-122"/>
                <a:ea typeface="微软雅黑" panose="020B0503020204020204" pitchFamily="34" charset="-122"/>
              </a:endParaRPr>
            </a:p>
          </p:txBody>
        </p:sp>
        <p:grpSp>
          <p:nvGrpSpPr>
            <p:cNvPr id="48" name="Group 4">
              <a:extLst>
                <a:ext uri="{FF2B5EF4-FFF2-40B4-BE49-F238E27FC236}">
                  <a16:creationId xmlns:a16="http://schemas.microsoft.com/office/drawing/2014/main" id="{28DBCF1D-279B-4489-8255-B50692051FE4}"/>
                </a:ext>
              </a:extLst>
            </p:cNvPr>
            <p:cNvGrpSpPr>
              <a:grpSpLocks noChangeAspect="1"/>
            </p:cNvGrpSpPr>
            <p:nvPr/>
          </p:nvGrpSpPr>
          <p:grpSpPr bwMode="auto">
            <a:xfrm flipV="1">
              <a:off x="6239376" y="567923"/>
              <a:ext cx="739929" cy="763583"/>
              <a:chOff x="1308" y="1009"/>
              <a:chExt cx="1001" cy="1033"/>
            </a:xfrm>
            <a:solidFill>
              <a:srgbClr val="EAB01D"/>
            </a:solidFill>
          </p:grpSpPr>
          <p:sp>
            <p:nvSpPr>
              <p:cNvPr id="49" name="Freeform 5">
                <a:extLst>
                  <a:ext uri="{FF2B5EF4-FFF2-40B4-BE49-F238E27FC236}">
                    <a16:creationId xmlns:a16="http://schemas.microsoft.com/office/drawing/2014/main" id="{0DA39206-D399-4CE0-8FDF-3D55F8F8E5AB}"/>
                  </a:ext>
                </a:extLst>
              </p:cNvPr>
              <p:cNvSpPr/>
              <p:nvPr/>
            </p:nvSpPr>
            <p:spPr bwMode="auto">
              <a:xfrm>
                <a:off x="1533" y="1009"/>
                <a:ext cx="571" cy="830"/>
              </a:xfrm>
              <a:custGeom>
                <a:avLst/>
                <a:gdLst>
                  <a:gd name="T0" fmla="*/ 404 w 439"/>
                  <a:gd name="T1" fmla="*/ 298 h 638"/>
                  <a:gd name="T2" fmla="*/ 321 w 439"/>
                  <a:gd name="T3" fmla="*/ 223 h 638"/>
                  <a:gd name="T4" fmla="*/ 321 w 439"/>
                  <a:gd name="T5" fmla="*/ 50 h 638"/>
                  <a:gd name="T6" fmla="*/ 318 w 439"/>
                  <a:gd name="T7" fmla="*/ 41 h 638"/>
                  <a:gd name="T8" fmla="*/ 221 w 439"/>
                  <a:gd name="T9" fmla="*/ 0 h 638"/>
                  <a:gd name="T10" fmla="*/ 118 w 439"/>
                  <a:gd name="T11" fmla="*/ 40 h 638"/>
                  <a:gd name="T12" fmla="*/ 114 w 439"/>
                  <a:gd name="T13" fmla="*/ 50 h 638"/>
                  <a:gd name="T14" fmla="*/ 114 w 439"/>
                  <a:gd name="T15" fmla="*/ 225 h 638"/>
                  <a:gd name="T16" fmla="*/ 34 w 439"/>
                  <a:gd name="T17" fmla="*/ 300 h 638"/>
                  <a:gd name="T18" fmla="*/ 0 w 439"/>
                  <a:gd name="T19" fmla="*/ 418 h 638"/>
                  <a:gd name="T20" fmla="*/ 220 w 439"/>
                  <a:gd name="T21" fmla="*/ 638 h 638"/>
                  <a:gd name="T22" fmla="*/ 439 w 439"/>
                  <a:gd name="T23" fmla="*/ 418 h 638"/>
                  <a:gd name="T24" fmla="*/ 404 w 439"/>
                  <a:gd name="T25" fmla="*/ 298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9" h="638">
                    <a:moveTo>
                      <a:pt x="404" y="298"/>
                    </a:moveTo>
                    <a:cubicBezTo>
                      <a:pt x="383" y="267"/>
                      <a:pt x="355" y="241"/>
                      <a:pt x="321" y="223"/>
                    </a:cubicBezTo>
                    <a:cubicBezTo>
                      <a:pt x="321" y="222"/>
                      <a:pt x="321" y="50"/>
                      <a:pt x="321" y="50"/>
                    </a:cubicBezTo>
                    <a:cubicBezTo>
                      <a:pt x="321" y="47"/>
                      <a:pt x="320" y="44"/>
                      <a:pt x="318" y="41"/>
                    </a:cubicBezTo>
                    <a:cubicBezTo>
                      <a:pt x="316" y="39"/>
                      <a:pt x="282" y="0"/>
                      <a:pt x="221" y="0"/>
                    </a:cubicBezTo>
                    <a:cubicBezTo>
                      <a:pt x="162" y="0"/>
                      <a:pt x="120" y="38"/>
                      <a:pt x="118" y="40"/>
                    </a:cubicBezTo>
                    <a:cubicBezTo>
                      <a:pt x="116" y="43"/>
                      <a:pt x="114" y="46"/>
                      <a:pt x="114" y="50"/>
                    </a:cubicBezTo>
                    <a:cubicBezTo>
                      <a:pt x="114" y="50"/>
                      <a:pt x="114" y="223"/>
                      <a:pt x="114" y="225"/>
                    </a:cubicBezTo>
                    <a:cubicBezTo>
                      <a:pt x="81" y="243"/>
                      <a:pt x="54" y="269"/>
                      <a:pt x="34" y="300"/>
                    </a:cubicBezTo>
                    <a:cubicBezTo>
                      <a:pt x="11" y="335"/>
                      <a:pt x="0" y="376"/>
                      <a:pt x="0" y="418"/>
                    </a:cubicBezTo>
                    <a:cubicBezTo>
                      <a:pt x="0" y="539"/>
                      <a:pt x="98" y="638"/>
                      <a:pt x="220" y="638"/>
                    </a:cubicBezTo>
                    <a:cubicBezTo>
                      <a:pt x="341" y="638"/>
                      <a:pt x="439" y="539"/>
                      <a:pt x="439" y="418"/>
                    </a:cubicBezTo>
                    <a:cubicBezTo>
                      <a:pt x="439" y="375"/>
                      <a:pt x="427" y="334"/>
                      <a:pt x="404" y="298"/>
                    </a:cubicBezTo>
                    <a:close/>
                  </a:path>
                </a:pathLst>
              </a:custGeom>
              <a:noFill/>
              <a:ln w="9525">
                <a:solidFill>
                  <a:schemeClr val="bg2">
                    <a:lumMod val="60000"/>
                    <a:lumOff val="40000"/>
                  </a:schemeClr>
                </a:solidFill>
                <a:round/>
              </a:ln>
            </p:spPr>
            <p:txBody>
              <a:bodyPr vert="horz" wrap="square" lIns="162560" tIns="81280" rIns="162560" bIns="81280" numCol="1" anchor="t" anchorCtr="0" compatLnSpc="1"/>
              <a:lstStyle/>
              <a:p>
                <a:pPr defTabSz="1219170">
                  <a:defRPr/>
                </a:pPr>
                <a:endParaRPr lang="zh-CN" altLang="en-US" sz="3200" kern="0" dirty="0">
                  <a:solidFill>
                    <a:prstClr val="black"/>
                  </a:solidFill>
                  <a:latin typeface="微软雅黑" panose="020B0503020204020204" pitchFamily="34" charset="-122"/>
                  <a:ea typeface="微软雅黑" panose="020B0503020204020204" pitchFamily="34" charset="-122"/>
                </a:endParaRPr>
              </a:p>
            </p:txBody>
          </p:sp>
          <p:sp>
            <p:nvSpPr>
              <p:cNvPr id="50" name="Freeform 6">
                <a:extLst>
                  <a:ext uri="{FF2B5EF4-FFF2-40B4-BE49-F238E27FC236}">
                    <a16:creationId xmlns:a16="http://schemas.microsoft.com/office/drawing/2014/main" id="{6419A80D-8CD8-4BE2-9476-16068B92A2F6}"/>
                  </a:ext>
                </a:extLst>
              </p:cNvPr>
              <p:cNvSpPr>
                <a:spLocks noEditPoints="1"/>
              </p:cNvSpPr>
              <p:nvPr/>
            </p:nvSpPr>
            <p:spPr bwMode="auto">
              <a:xfrm>
                <a:off x="1526" y="1009"/>
                <a:ext cx="573" cy="830"/>
              </a:xfrm>
              <a:custGeom>
                <a:avLst/>
                <a:gdLst>
                  <a:gd name="T0" fmla="*/ 440 w 440"/>
                  <a:gd name="T1" fmla="*/ 418 h 638"/>
                  <a:gd name="T2" fmla="*/ 322 w 440"/>
                  <a:gd name="T3" fmla="*/ 223 h 638"/>
                  <a:gd name="T4" fmla="*/ 319 w 440"/>
                  <a:gd name="T5" fmla="*/ 41 h 638"/>
                  <a:gd name="T6" fmla="*/ 119 w 440"/>
                  <a:gd name="T7" fmla="*/ 40 h 638"/>
                  <a:gd name="T8" fmla="*/ 114 w 440"/>
                  <a:gd name="T9" fmla="*/ 225 h 638"/>
                  <a:gd name="T10" fmla="*/ 0 w 440"/>
                  <a:gd name="T11" fmla="*/ 418 h 638"/>
                  <a:gd name="T12" fmla="*/ 143 w 440"/>
                  <a:gd name="T13" fmla="*/ 75 h 638"/>
                  <a:gd name="T14" fmla="*/ 294 w 440"/>
                  <a:gd name="T15" fmla="*/ 134 h 638"/>
                  <a:gd name="T16" fmla="*/ 143 w 440"/>
                  <a:gd name="T17" fmla="*/ 75 h 638"/>
                  <a:gd name="T18" fmla="*/ 294 w 440"/>
                  <a:gd name="T19" fmla="*/ 162 h 638"/>
                  <a:gd name="T20" fmla="*/ 294 w 440"/>
                  <a:gd name="T21" fmla="*/ 189 h 638"/>
                  <a:gd name="T22" fmla="*/ 143 w 440"/>
                  <a:gd name="T23" fmla="*/ 134 h 638"/>
                  <a:gd name="T24" fmla="*/ 213 w 440"/>
                  <a:gd name="T25" fmla="*/ 411 h 638"/>
                  <a:gd name="T26" fmla="*/ 184 w 440"/>
                  <a:gd name="T27" fmla="*/ 400 h 638"/>
                  <a:gd name="T28" fmla="*/ 196 w 440"/>
                  <a:gd name="T29" fmla="*/ 200 h 638"/>
                  <a:gd name="T30" fmla="*/ 230 w 440"/>
                  <a:gd name="T31" fmla="*/ 228 h 638"/>
                  <a:gd name="T32" fmla="*/ 218 w 440"/>
                  <a:gd name="T33" fmla="*/ 408 h 638"/>
                  <a:gd name="T34" fmla="*/ 213 w 440"/>
                  <a:gd name="T35" fmla="*/ 459 h 638"/>
                  <a:gd name="T36" fmla="*/ 213 w 440"/>
                  <a:gd name="T37" fmla="*/ 435 h 638"/>
                  <a:gd name="T38" fmla="*/ 136 w 440"/>
                  <a:gd name="T39" fmla="*/ 245 h 638"/>
                  <a:gd name="T40" fmla="*/ 143 w 440"/>
                  <a:gd name="T41" fmla="*/ 191 h 638"/>
                  <a:gd name="T42" fmla="*/ 183 w 440"/>
                  <a:gd name="T43" fmla="*/ 228 h 638"/>
                  <a:gd name="T44" fmla="*/ 146 w 440"/>
                  <a:gd name="T45" fmla="*/ 411 h 638"/>
                  <a:gd name="T46" fmla="*/ 139 w 440"/>
                  <a:gd name="T47" fmla="*/ 470 h 638"/>
                  <a:gd name="T48" fmla="*/ 181 w 440"/>
                  <a:gd name="T49" fmla="*/ 421 h 638"/>
                  <a:gd name="T50" fmla="*/ 188 w 440"/>
                  <a:gd name="T51" fmla="*/ 450 h 638"/>
                  <a:gd name="T52" fmla="*/ 237 w 440"/>
                  <a:gd name="T53" fmla="*/ 450 h 638"/>
                  <a:gd name="T54" fmla="*/ 245 w 440"/>
                  <a:gd name="T55" fmla="*/ 421 h 638"/>
                  <a:gd name="T56" fmla="*/ 286 w 440"/>
                  <a:gd name="T57" fmla="*/ 470 h 638"/>
                  <a:gd name="T58" fmla="*/ 279 w 440"/>
                  <a:gd name="T59" fmla="*/ 411 h 638"/>
                  <a:gd name="T60" fmla="*/ 243 w 440"/>
                  <a:gd name="T61" fmla="*/ 228 h 638"/>
                  <a:gd name="T62" fmla="*/ 294 w 440"/>
                  <a:gd name="T63" fmla="*/ 217 h 638"/>
                  <a:gd name="T64" fmla="*/ 302 w 440"/>
                  <a:gd name="T65" fmla="*/ 244 h 638"/>
                  <a:gd name="T66" fmla="*/ 220 w 440"/>
                  <a:gd name="T67" fmla="*/ 610 h 638"/>
                  <a:gd name="T68" fmla="*/ 136 w 440"/>
                  <a:gd name="T69" fmla="*/ 245 h 638"/>
                  <a:gd name="T70" fmla="*/ 160 w 440"/>
                  <a:gd name="T71" fmla="*/ 443 h 638"/>
                  <a:gd name="T72" fmla="*/ 143 w 440"/>
                  <a:gd name="T73" fmla="*/ 447 h 638"/>
                  <a:gd name="T74" fmla="*/ 168 w 440"/>
                  <a:gd name="T75" fmla="*/ 422 h 638"/>
                  <a:gd name="T76" fmla="*/ 273 w 440"/>
                  <a:gd name="T77" fmla="*/ 429 h 638"/>
                  <a:gd name="T78" fmla="*/ 280 w 440"/>
                  <a:gd name="T79" fmla="*/ 452 h 638"/>
                  <a:gd name="T80" fmla="*/ 258 w 440"/>
                  <a:gd name="T81" fmla="*/ 422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0" h="638">
                    <a:moveTo>
                      <a:pt x="220" y="638"/>
                    </a:moveTo>
                    <a:cubicBezTo>
                      <a:pt x="342" y="638"/>
                      <a:pt x="440" y="539"/>
                      <a:pt x="440" y="418"/>
                    </a:cubicBezTo>
                    <a:cubicBezTo>
                      <a:pt x="440" y="375"/>
                      <a:pt x="428" y="334"/>
                      <a:pt x="405" y="298"/>
                    </a:cubicBezTo>
                    <a:cubicBezTo>
                      <a:pt x="384" y="267"/>
                      <a:pt x="356" y="241"/>
                      <a:pt x="322" y="223"/>
                    </a:cubicBezTo>
                    <a:cubicBezTo>
                      <a:pt x="322" y="222"/>
                      <a:pt x="322" y="50"/>
                      <a:pt x="322" y="50"/>
                    </a:cubicBezTo>
                    <a:cubicBezTo>
                      <a:pt x="322" y="47"/>
                      <a:pt x="321" y="44"/>
                      <a:pt x="319" y="41"/>
                    </a:cubicBezTo>
                    <a:cubicBezTo>
                      <a:pt x="317" y="39"/>
                      <a:pt x="283" y="0"/>
                      <a:pt x="222" y="0"/>
                    </a:cubicBezTo>
                    <a:cubicBezTo>
                      <a:pt x="162" y="0"/>
                      <a:pt x="121" y="38"/>
                      <a:pt x="119" y="40"/>
                    </a:cubicBezTo>
                    <a:cubicBezTo>
                      <a:pt x="117" y="43"/>
                      <a:pt x="115" y="46"/>
                      <a:pt x="115" y="50"/>
                    </a:cubicBezTo>
                    <a:cubicBezTo>
                      <a:pt x="115" y="50"/>
                      <a:pt x="115" y="223"/>
                      <a:pt x="114" y="225"/>
                    </a:cubicBezTo>
                    <a:cubicBezTo>
                      <a:pt x="82" y="243"/>
                      <a:pt x="55" y="269"/>
                      <a:pt x="35" y="300"/>
                    </a:cubicBezTo>
                    <a:cubicBezTo>
                      <a:pt x="12" y="335"/>
                      <a:pt x="0" y="376"/>
                      <a:pt x="0" y="418"/>
                    </a:cubicBezTo>
                    <a:cubicBezTo>
                      <a:pt x="0" y="539"/>
                      <a:pt x="99" y="638"/>
                      <a:pt x="220" y="638"/>
                    </a:cubicBezTo>
                    <a:close/>
                    <a:moveTo>
                      <a:pt x="143" y="75"/>
                    </a:moveTo>
                    <a:cubicBezTo>
                      <a:pt x="294" y="102"/>
                      <a:pt x="294" y="102"/>
                      <a:pt x="294" y="102"/>
                    </a:cubicBezTo>
                    <a:cubicBezTo>
                      <a:pt x="294" y="134"/>
                      <a:pt x="294" y="134"/>
                      <a:pt x="294" y="134"/>
                    </a:cubicBezTo>
                    <a:cubicBezTo>
                      <a:pt x="143" y="106"/>
                      <a:pt x="143" y="106"/>
                      <a:pt x="143" y="106"/>
                    </a:cubicBezTo>
                    <a:lnTo>
                      <a:pt x="143" y="75"/>
                    </a:lnTo>
                    <a:close/>
                    <a:moveTo>
                      <a:pt x="143" y="134"/>
                    </a:moveTo>
                    <a:cubicBezTo>
                      <a:pt x="294" y="162"/>
                      <a:pt x="294" y="162"/>
                      <a:pt x="294" y="162"/>
                    </a:cubicBezTo>
                    <a:cubicBezTo>
                      <a:pt x="294" y="180"/>
                      <a:pt x="294" y="180"/>
                      <a:pt x="294" y="180"/>
                    </a:cubicBezTo>
                    <a:cubicBezTo>
                      <a:pt x="294" y="189"/>
                      <a:pt x="294" y="189"/>
                      <a:pt x="294" y="189"/>
                    </a:cubicBezTo>
                    <a:cubicBezTo>
                      <a:pt x="143" y="163"/>
                      <a:pt x="143" y="163"/>
                      <a:pt x="143" y="163"/>
                    </a:cubicBezTo>
                    <a:lnTo>
                      <a:pt x="143" y="134"/>
                    </a:lnTo>
                    <a:close/>
                    <a:moveTo>
                      <a:pt x="218" y="408"/>
                    </a:moveTo>
                    <a:cubicBezTo>
                      <a:pt x="216" y="409"/>
                      <a:pt x="214" y="410"/>
                      <a:pt x="213" y="411"/>
                    </a:cubicBezTo>
                    <a:cubicBezTo>
                      <a:pt x="211" y="410"/>
                      <a:pt x="209" y="409"/>
                      <a:pt x="207" y="408"/>
                    </a:cubicBezTo>
                    <a:cubicBezTo>
                      <a:pt x="201" y="404"/>
                      <a:pt x="193" y="402"/>
                      <a:pt x="184" y="400"/>
                    </a:cubicBezTo>
                    <a:cubicBezTo>
                      <a:pt x="191" y="354"/>
                      <a:pt x="194" y="273"/>
                      <a:pt x="195" y="228"/>
                    </a:cubicBezTo>
                    <a:cubicBezTo>
                      <a:pt x="195" y="215"/>
                      <a:pt x="196" y="205"/>
                      <a:pt x="196" y="200"/>
                    </a:cubicBezTo>
                    <a:cubicBezTo>
                      <a:pt x="230" y="206"/>
                      <a:pt x="230" y="206"/>
                      <a:pt x="230" y="206"/>
                    </a:cubicBezTo>
                    <a:cubicBezTo>
                      <a:pt x="230" y="211"/>
                      <a:pt x="230" y="219"/>
                      <a:pt x="230" y="228"/>
                    </a:cubicBezTo>
                    <a:cubicBezTo>
                      <a:pt x="231" y="273"/>
                      <a:pt x="234" y="354"/>
                      <a:pt x="241" y="400"/>
                    </a:cubicBezTo>
                    <a:cubicBezTo>
                      <a:pt x="233" y="402"/>
                      <a:pt x="225" y="404"/>
                      <a:pt x="218" y="408"/>
                    </a:cubicBezTo>
                    <a:close/>
                    <a:moveTo>
                      <a:pt x="225" y="448"/>
                    </a:moveTo>
                    <a:cubicBezTo>
                      <a:pt x="224" y="452"/>
                      <a:pt x="218" y="459"/>
                      <a:pt x="213" y="459"/>
                    </a:cubicBezTo>
                    <a:cubicBezTo>
                      <a:pt x="208" y="459"/>
                      <a:pt x="201" y="452"/>
                      <a:pt x="201" y="448"/>
                    </a:cubicBezTo>
                    <a:cubicBezTo>
                      <a:pt x="201" y="445"/>
                      <a:pt x="204" y="439"/>
                      <a:pt x="213" y="435"/>
                    </a:cubicBezTo>
                    <a:cubicBezTo>
                      <a:pt x="221" y="439"/>
                      <a:pt x="225" y="445"/>
                      <a:pt x="225" y="448"/>
                    </a:cubicBezTo>
                    <a:close/>
                    <a:moveTo>
                      <a:pt x="136" y="245"/>
                    </a:moveTo>
                    <a:cubicBezTo>
                      <a:pt x="144" y="242"/>
                      <a:pt x="144" y="242"/>
                      <a:pt x="144" y="242"/>
                    </a:cubicBezTo>
                    <a:cubicBezTo>
                      <a:pt x="143" y="191"/>
                      <a:pt x="143" y="191"/>
                      <a:pt x="143" y="191"/>
                    </a:cubicBezTo>
                    <a:cubicBezTo>
                      <a:pt x="183" y="198"/>
                      <a:pt x="183" y="198"/>
                      <a:pt x="183" y="198"/>
                    </a:cubicBezTo>
                    <a:cubicBezTo>
                      <a:pt x="183" y="205"/>
                      <a:pt x="183" y="215"/>
                      <a:pt x="183" y="228"/>
                    </a:cubicBezTo>
                    <a:cubicBezTo>
                      <a:pt x="181" y="278"/>
                      <a:pt x="178" y="360"/>
                      <a:pt x="172" y="400"/>
                    </a:cubicBezTo>
                    <a:cubicBezTo>
                      <a:pt x="162" y="401"/>
                      <a:pt x="153" y="404"/>
                      <a:pt x="146" y="411"/>
                    </a:cubicBezTo>
                    <a:cubicBezTo>
                      <a:pt x="138" y="418"/>
                      <a:pt x="133" y="429"/>
                      <a:pt x="131" y="441"/>
                    </a:cubicBezTo>
                    <a:cubicBezTo>
                      <a:pt x="129" y="453"/>
                      <a:pt x="132" y="464"/>
                      <a:pt x="139" y="470"/>
                    </a:cubicBezTo>
                    <a:cubicBezTo>
                      <a:pt x="146" y="477"/>
                      <a:pt x="158" y="477"/>
                      <a:pt x="170" y="457"/>
                    </a:cubicBezTo>
                    <a:cubicBezTo>
                      <a:pt x="174" y="449"/>
                      <a:pt x="178" y="436"/>
                      <a:pt x="181" y="421"/>
                    </a:cubicBezTo>
                    <a:cubicBezTo>
                      <a:pt x="186" y="421"/>
                      <a:pt x="192" y="423"/>
                      <a:pt x="197" y="425"/>
                    </a:cubicBezTo>
                    <a:cubicBezTo>
                      <a:pt x="189" y="434"/>
                      <a:pt x="188" y="444"/>
                      <a:pt x="188" y="450"/>
                    </a:cubicBezTo>
                    <a:cubicBezTo>
                      <a:pt x="189" y="464"/>
                      <a:pt x="200" y="480"/>
                      <a:pt x="213" y="480"/>
                    </a:cubicBezTo>
                    <a:cubicBezTo>
                      <a:pt x="225" y="480"/>
                      <a:pt x="236" y="464"/>
                      <a:pt x="237" y="450"/>
                    </a:cubicBezTo>
                    <a:cubicBezTo>
                      <a:pt x="237" y="444"/>
                      <a:pt x="236" y="434"/>
                      <a:pt x="229" y="425"/>
                    </a:cubicBezTo>
                    <a:cubicBezTo>
                      <a:pt x="234" y="423"/>
                      <a:pt x="239" y="421"/>
                      <a:pt x="245" y="421"/>
                    </a:cubicBezTo>
                    <a:cubicBezTo>
                      <a:pt x="248" y="436"/>
                      <a:pt x="251" y="449"/>
                      <a:pt x="256" y="457"/>
                    </a:cubicBezTo>
                    <a:cubicBezTo>
                      <a:pt x="267" y="477"/>
                      <a:pt x="279" y="477"/>
                      <a:pt x="286" y="470"/>
                    </a:cubicBezTo>
                    <a:cubicBezTo>
                      <a:pt x="293" y="464"/>
                      <a:pt x="296" y="453"/>
                      <a:pt x="294" y="441"/>
                    </a:cubicBezTo>
                    <a:cubicBezTo>
                      <a:pt x="292" y="429"/>
                      <a:pt x="287" y="418"/>
                      <a:pt x="279" y="411"/>
                    </a:cubicBezTo>
                    <a:cubicBezTo>
                      <a:pt x="272" y="404"/>
                      <a:pt x="263" y="401"/>
                      <a:pt x="254" y="400"/>
                    </a:cubicBezTo>
                    <a:cubicBezTo>
                      <a:pt x="247" y="360"/>
                      <a:pt x="244" y="278"/>
                      <a:pt x="243" y="228"/>
                    </a:cubicBezTo>
                    <a:cubicBezTo>
                      <a:pt x="243" y="220"/>
                      <a:pt x="242" y="214"/>
                      <a:pt x="242" y="208"/>
                    </a:cubicBezTo>
                    <a:cubicBezTo>
                      <a:pt x="294" y="217"/>
                      <a:pt x="294" y="217"/>
                      <a:pt x="294" y="217"/>
                    </a:cubicBezTo>
                    <a:cubicBezTo>
                      <a:pt x="294" y="240"/>
                      <a:pt x="294" y="240"/>
                      <a:pt x="294" y="240"/>
                    </a:cubicBezTo>
                    <a:cubicBezTo>
                      <a:pt x="302" y="244"/>
                      <a:pt x="302" y="244"/>
                      <a:pt x="302" y="244"/>
                    </a:cubicBezTo>
                    <a:cubicBezTo>
                      <a:pt x="369" y="275"/>
                      <a:pt x="413" y="344"/>
                      <a:pt x="413" y="418"/>
                    </a:cubicBezTo>
                    <a:cubicBezTo>
                      <a:pt x="413" y="524"/>
                      <a:pt x="326" y="610"/>
                      <a:pt x="220" y="610"/>
                    </a:cubicBezTo>
                    <a:cubicBezTo>
                      <a:pt x="114" y="610"/>
                      <a:pt x="28" y="524"/>
                      <a:pt x="28" y="418"/>
                    </a:cubicBezTo>
                    <a:cubicBezTo>
                      <a:pt x="28" y="344"/>
                      <a:pt x="70" y="278"/>
                      <a:pt x="136" y="245"/>
                    </a:cubicBezTo>
                    <a:close/>
                    <a:moveTo>
                      <a:pt x="168" y="422"/>
                    </a:moveTo>
                    <a:cubicBezTo>
                      <a:pt x="165" y="431"/>
                      <a:pt x="163" y="438"/>
                      <a:pt x="160" y="443"/>
                    </a:cubicBezTo>
                    <a:cubicBezTo>
                      <a:pt x="154" y="454"/>
                      <a:pt x="148" y="455"/>
                      <a:pt x="145" y="452"/>
                    </a:cubicBezTo>
                    <a:cubicBezTo>
                      <a:pt x="144" y="451"/>
                      <a:pt x="143" y="449"/>
                      <a:pt x="143" y="447"/>
                    </a:cubicBezTo>
                    <a:cubicBezTo>
                      <a:pt x="144" y="439"/>
                      <a:pt x="147" y="434"/>
                      <a:pt x="152" y="429"/>
                    </a:cubicBezTo>
                    <a:cubicBezTo>
                      <a:pt x="156" y="425"/>
                      <a:pt x="162" y="423"/>
                      <a:pt x="168" y="422"/>
                    </a:cubicBezTo>
                    <a:close/>
                    <a:moveTo>
                      <a:pt x="258" y="422"/>
                    </a:moveTo>
                    <a:cubicBezTo>
                      <a:pt x="264" y="423"/>
                      <a:pt x="269" y="425"/>
                      <a:pt x="273" y="429"/>
                    </a:cubicBezTo>
                    <a:cubicBezTo>
                      <a:pt x="278" y="434"/>
                      <a:pt x="281" y="439"/>
                      <a:pt x="282" y="447"/>
                    </a:cubicBezTo>
                    <a:cubicBezTo>
                      <a:pt x="283" y="449"/>
                      <a:pt x="282" y="451"/>
                      <a:pt x="280" y="452"/>
                    </a:cubicBezTo>
                    <a:cubicBezTo>
                      <a:pt x="277" y="455"/>
                      <a:pt x="271" y="454"/>
                      <a:pt x="265" y="443"/>
                    </a:cubicBezTo>
                    <a:cubicBezTo>
                      <a:pt x="262" y="438"/>
                      <a:pt x="260" y="431"/>
                      <a:pt x="258" y="422"/>
                    </a:cubicBezTo>
                    <a:close/>
                  </a:path>
                </a:pathLst>
              </a:custGeom>
              <a:solidFill>
                <a:schemeClr val="bg2">
                  <a:lumMod val="40000"/>
                  <a:lumOff val="60000"/>
                </a:schemeClr>
              </a:solidFill>
              <a:ln w="9525">
                <a:solidFill>
                  <a:schemeClr val="bg2">
                    <a:lumMod val="60000"/>
                    <a:lumOff val="40000"/>
                  </a:schemeClr>
                </a:solidFill>
                <a:round/>
              </a:ln>
            </p:spPr>
            <p:txBody>
              <a:bodyPr vert="horz" wrap="square" lIns="162560" tIns="81280" rIns="162560" bIns="81280" numCol="1" anchor="t" anchorCtr="0" compatLnSpc="1"/>
              <a:lstStyle/>
              <a:p>
                <a:pPr defTabSz="1219170">
                  <a:defRPr/>
                </a:pPr>
                <a:endParaRPr lang="zh-CN" altLang="en-US" sz="3200" kern="0" dirty="0">
                  <a:solidFill>
                    <a:prstClr val="black"/>
                  </a:solidFill>
                  <a:latin typeface="微软雅黑" panose="020B0503020204020204" pitchFamily="34" charset="-122"/>
                  <a:ea typeface="微软雅黑" panose="020B0503020204020204" pitchFamily="34" charset="-122"/>
                </a:endParaRPr>
              </a:p>
            </p:txBody>
          </p:sp>
          <p:sp>
            <p:nvSpPr>
              <p:cNvPr id="51" name="Freeform 7">
                <a:extLst>
                  <a:ext uri="{FF2B5EF4-FFF2-40B4-BE49-F238E27FC236}">
                    <a16:creationId xmlns:a16="http://schemas.microsoft.com/office/drawing/2014/main" id="{1BD7E00C-AE05-494E-B98E-8511D7F7F0F0}"/>
                  </a:ext>
                </a:extLst>
              </p:cNvPr>
              <p:cNvSpPr/>
              <p:nvPr/>
            </p:nvSpPr>
            <p:spPr bwMode="auto">
              <a:xfrm>
                <a:off x="2145" y="1578"/>
                <a:ext cx="164" cy="42"/>
              </a:xfrm>
              <a:custGeom>
                <a:avLst/>
                <a:gdLst>
                  <a:gd name="T0" fmla="*/ 0 w 126"/>
                  <a:gd name="T1" fmla="*/ 16 h 33"/>
                  <a:gd name="T2" fmla="*/ 17 w 126"/>
                  <a:gd name="T3" fmla="*/ 33 h 33"/>
                  <a:gd name="T4" fmla="*/ 109 w 126"/>
                  <a:gd name="T5" fmla="*/ 33 h 33"/>
                  <a:gd name="T6" fmla="*/ 126 w 126"/>
                  <a:gd name="T7" fmla="*/ 16 h 33"/>
                  <a:gd name="T8" fmla="*/ 109 w 126"/>
                  <a:gd name="T9" fmla="*/ 0 h 33"/>
                  <a:gd name="T10" fmla="*/ 17 w 126"/>
                  <a:gd name="T11" fmla="*/ 0 h 33"/>
                  <a:gd name="T12" fmla="*/ 0 w 126"/>
                  <a:gd name="T13" fmla="*/ 16 h 33"/>
                </a:gdLst>
                <a:ahLst/>
                <a:cxnLst>
                  <a:cxn ang="0">
                    <a:pos x="T0" y="T1"/>
                  </a:cxn>
                  <a:cxn ang="0">
                    <a:pos x="T2" y="T3"/>
                  </a:cxn>
                  <a:cxn ang="0">
                    <a:pos x="T4" y="T5"/>
                  </a:cxn>
                  <a:cxn ang="0">
                    <a:pos x="T6" y="T7"/>
                  </a:cxn>
                  <a:cxn ang="0">
                    <a:pos x="T8" y="T9"/>
                  </a:cxn>
                  <a:cxn ang="0">
                    <a:pos x="T10" y="T11"/>
                  </a:cxn>
                  <a:cxn ang="0">
                    <a:pos x="T12" y="T13"/>
                  </a:cxn>
                </a:cxnLst>
                <a:rect l="0" t="0" r="r" b="b"/>
                <a:pathLst>
                  <a:path w="126" h="33">
                    <a:moveTo>
                      <a:pt x="0" y="16"/>
                    </a:moveTo>
                    <a:cubicBezTo>
                      <a:pt x="0" y="25"/>
                      <a:pt x="7" y="33"/>
                      <a:pt x="17" y="33"/>
                    </a:cubicBezTo>
                    <a:cubicBezTo>
                      <a:pt x="109" y="33"/>
                      <a:pt x="109" y="33"/>
                      <a:pt x="109" y="33"/>
                    </a:cubicBezTo>
                    <a:cubicBezTo>
                      <a:pt x="118" y="33"/>
                      <a:pt x="126" y="25"/>
                      <a:pt x="126" y="16"/>
                    </a:cubicBezTo>
                    <a:cubicBezTo>
                      <a:pt x="126" y="7"/>
                      <a:pt x="118" y="0"/>
                      <a:pt x="109" y="0"/>
                    </a:cubicBezTo>
                    <a:cubicBezTo>
                      <a:pt x="17" y="0"/>
                      <a:pt x="17" y="0"/>
                      <a:pt x="17" y="0"/>
                    </a:cubicBezTo>
                    <a:cubicBezTo>
                      <a:pt x="7" y="0"/>
                      <a:pt x="0" y="7"/>
                      <a:pt x="0" y="16"/>
                    </a:cubicBezTo>
                    <a:close/>
                  </a:path>
                </a:pathLst>
              </a:custGeom>
              <a:solidFill>
                <a:schemeClr val="bg2">
                  <a:lumMod val="40000"/>
                  <a:lumOff val="60000"/>
                </a:schemeClr>
              </a:solidFill>
              <a:ln w="9525">
                <a:solidFill>
                  <a:schemeClr val="bg2">
                    <a:lumMod val="60000"/>
                    <a:lumOff val="40000"/>
                  </a:schemeClr>
                </a:solidFill>
                <a:round/>
              </a:ln>
            </p:spPr>
            <p:txBody>
              <a:bodyPr vert="horz" wrap="square" lIns="162560" tIns="81280" rIns="162560" bIns="81280" numCol="1" anchor="t" anchorCtr="0" compatLnSpc="1"/>
              <a:lstStyle/>
              <a:p>
                <a:pPr defTabSz="1219170">
                  <a:defRPr/>
                </a:pPr>
                <a:endParaRPr lang="zh-CN" altLang="en-US" sz="3200" kern="0" dirty="0">
                  <a:solidFill>
                    <a:prstClr val="black"/>
                  </a:solidFill>
                  <a:latin typeface="微软雅黑" panose="020B0503020204020204" pitchFamily="34" charset="-122"/>
                  <a:ea typeface="微软雅黑" panose="020B0503020204020204" pitchFamily="34" charset="-122"/>
                </a:endParaRPr>
              </a:p>
            </p:txBody>
          </p:sp>
          <p:sp>
            <p:nvSpPr>
              <p:cNvPr id="52" name="Freeform 8">
                <a:extLst>
                  <a:ext uri="{FF2B5EF4-FFF2-40B4-BE49-F238E27FC236}">
                    <a16:creationId xmlns:a16="http://schemas.microsoft.com/office/drawing/2014/main" id="{23715AC9-6BED-459E-A28D-2F6D9E0163C0}"/>
                  </a:ext>
                </a:extLst>
              </p:cNvPr>
              <p:cNvSpPr/>
              <p:nvPr/>
            </p:nvSpPr>
            <p:spPr bwMode="auto">
              <a:xfrm>
                <a:off x="1763" y="1882"/>
                <a:ext cx="44" cy="160"/>
              </a:xfrm>
              <a:custGeom>
                <a:avLst/>
                <a:gdLst>
                  <a:gd name="T0" fmla="*/ 17 w 34"/>
                  <a:gd name="T1" fmla="*/ 0 h 123"/>
                  <a:gd name="T2" fmla="*/ 0 w 34"/>
                  <a:gd name="T3" fmla="*/ 16 h 123"/>
                  <a:gd name="T4" fmla="*/ 0 w 34"/>
                  <a:gd name="T5" fmla="*/ 106 h 123"/>
                  <a:gd name="T6" fmla="*/ 17 w 34"/>
                  <a:gd name="T7" fmla="*/ 123 h 123"/>
                  <a:gd name="T8" fmla="*/ 34 w 34"/>
                  <a:gd name="T9" fmla="*/ 106 h 123"/>
                  <a:gd name="T10" fmla="*/ 34 w 34"/>
                  <a:gd name="T11" fmla="*/ 16 h 123"/>
                  <a:gd name="T12" fmla="*/ 17 w 34"/>
                  <a:gd name="T13" fmla="*/ 0 h 123"/>
                </a:gdLst>
                <a:ahLst/>
                <a:cxnLst>
                  <a:cxn ang="0">
                    <a:pos x="T0" y="T1"/>
                  </a:cxn>
                  <a:cxn ang="0">
                    <a:pos x="T2" y="T3"/>
                  </a:cxn>
                  <a:cxn ang="0">
                    <a:pos x="T4" y="T5"/>
                  </a:cxn>
                  <a:cxn ang="0">
                    <a:pos x="T6" y="T7"/>
                  </a:cxn>
                  <a:cxn ang="0">
                    <a:pos x="T8" y="T9"/>
                  </a:cxn>
                  <a:cxn ang="0">
                    <a:pos x="T10" y="T11"/>
                  </a:cxn>
                  <a:cxn ang="0">
                    <a:pos x="T12" y="T13"/>
                  </a:cxn>
                </a:cxnLst>
                <a:rect l="0" t="0" r="r" b="b"/>
                <a:pathLst>
                  <a:path w="34" h="123">
                    <a:moveTo>
                      <a:pt x="17" y="0"/>
                    </a:moveTo>
                    <a:cubicBezTo>
                      <a:pt x="7" y="0"/>
                      <a:pt x="0" y="7"/>
                      <a:pt x="0" y="16"/>
                    </a:cubicBezTo>
                    <a:cubicBezTo>
                      <a:pt x="0" y="106"/>
                      <a:pt x="0" y="106"/>
                      <a:pt x="0" y="106"/>
                    </a:cubicBezTo>
                    <a:cubicBezTo>
                      <a:pt x="0" y="115"/>
                      <a:pt x="7" y="123"/>
                      <a:pt x="17" y="123"/>
                    </a:cubicBezTo>
                    <a:cubicBezTo>
                      <a:pt x="26" y="123"/>
                      <a:pt x="34" y="115"/>
                      <a:pt x="34" y="106"/>
                    </a:cubicBezTo>
                    <a:cubicBezTo>
                      <a:pt x="34" y="16"/>
                      <a:pt x="34" y="16"/>
                      <a:pt x="34" y="16"/>
                    </a:cubicBezTo>
                    <a:cubicBezTo>
                      <a:pt x="34" y="7"/>
                      <a:pt x="26" y="0"/>
                      <a:pt x="17" y="0"/>
                    </a:cubicBezTo>
                    <a:close/>
                  </a:path>
                </a:pathLst>
              </a:custGeom>
              <a:solidFill>
                <a:schemeClr val="bg2">
                  <a:lumMod val="40000"/>
                  <a:lumOff val="60000"/>
                </a:schemeClr>
              </a:solidFill>
              <a:ln w="9525">
                <a:solidFill>
                  <a:schemeClr val="bg2">
                    <a:lumMod val="60000"/>
                    <a:lumOff val="40000"/>
                  </a:schemeClr>
                </a:solidFill>
                <a:round/>
              </a:ln>
            </p:spPr>
            <p:txBody>
              <a:bodyPr vert="horz" wrap="square" lIns="162560" tIns="81280" rIns="162560" bIns="81280" numCol="1" anchor="t" anchorCtr="0" compatLnSpc="1"/>
              <a:lstStyle/>
              <a:p>
                <a:pPr defTabSz="1219170">
                  <a:defRPr/>
                </a:pPr>
                <a:endParaRPr lang="zh-CN" altLang="en-US" sz="3200" kern="0" dirty="0">
                  <a:solidFill>
                    <a:prstClr val="black"/>
                  </a:solidFill>
                  <a:latin typeface="微软雅黑" panose="020B0503020204020204" pitchFamily="34" charset="-122"/>
                  <a:ea typeface="微软雅黑" panose="020B0503020204020204" pitchFamily="34" charset="-122"/>
                </a:endParaRPr>
              </a:p>
            </p:txBody>
          </p:sp>
          <p:sp>
            <p:nvSpPr>
              <p:cNvPr id="53" name="Freeform 9">
                <a:extLst>
                  <a:ext uri="{FF2B5EF4-FFF2-40B4-BE49-F238E27FC236}">
                    <a16:creationId xmlns:a16="http://schemas.microsoft.com/office/drawing/2014/main" id="{A5A60E9F-5B5B-44AA-BB30-F1597379AEB6}"/>
                  </a:ext>
                </a:extLst>
              </p:cNvPr>
              <p:cNvSpPr/>
              <p:nvPr/>
            </p:nvSpPr>
            <p:spPr bwMode="auto">
              <a:xfrm>
                <a:off x="1308" y="1557"/>
                <a:ext cx="165" cy="44"/>
              </a:xfrm>
              <a:custGeom>
                <a:avLst/>
                <a:gdLst>
                  <a:gd name="T0" fmla="*/ 17 w 127"/>
                  <a:gd name="T1" fmla="*/ 34 h 34"/>
                  <a:gd name="T2" fmla="*/ 110 w 127"/>
                  <a:gd name="T3" fmla="*/ 34 h 34"/>
                  <a:gd name="T4" fmla="*/ 127 w 127"/>
                  <a:gd name="T5" fmla="*/ 17 h 34"/>
                  <a:gd name="T6" fmla="*/ 110 w 127"/>
                  <a:gd name="T7" fmla="*/ 0 h 34"/>
                  <a:gd name="T8" fmla="*/ 17 w 127"/>
                  <a:gd name="T9" fmla="*/ 0 h 34"/>
                  <a:gd name="T10" fmla="*/ 0 w 127"/>
                  <a:gd name="T11" fmla="*/ 17 h 34"/>
                  <a:gd name="T12" fmla="*/ 17 w 127"/>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127" h="34">
                    <a:moveTo>
                      <a:pt x="17" y="34"/>
                    </a:moveTo>
                    <a:cubicBezTo>
                      <a:pt x="110" y="34"/>
                      <a:pt x="110" y="34"/>
                      <a:pt x="110" y="34"/>
                    </a:cubicBezTo>
                    <a:cubicBezTo>
                      <a:pt x="119" y="34"/>
                      <a:pt x="127" y="26"/>
                      <a:pt x="127" y="17"/>
                    </a:cubicBezTo>
                    <a:cubicBezTo>
                      <a:pt x="127" y="8"/>
                      <a:pt x="119" y="0"/>
                      <a:pt x="110" y="0"/>
                    </a:cubicBezTo>
                    <a:cubicBezTo>
                      <a:pt x="17" y="0"/>
                      <a:pt x="17" y="0"/>
                      <a:pt x="17" y="0"/>
                    </a:cubicBezTo>
                    <a:cubicBezTo>
                      <a:pt x="8" y="0"/>
                      <a:pt x="0" y="8"/>
                      <a:pt x="0" y="17"/>
                    </a:cubicBezTo>
                    <a:cubicBezTo>
                      <a:pt x="0" y="26"/>
                      <a:pt x="8" y="34"/>
                      <a:pt x="17" y="34"/>
                    </a:cubicBezTo>
                    <a:close/>
                  </a:path>
                </a:pathLst>
              </a:custGeom>
              <a:solidFill>
                <a:schemeClr val="bg2">
                  <a:lumMod val="40000"/>
                  <a:lumOff val="60000"/>
                </a:schemeClr>
              </a:solidFill>
              <a:ln w="9525">
                <a:solidFill>
                  <a:schemeClr val="bg2">
                    <a:lumMod val="60000"/>
                    <a:lumOff val="40000"/>
                  </a:schemeClr>
                </a:solidFill>
                <a:round/>
              </a:ln>
            </p:spPr>
            <p:txBody>
              <a:bodyPr vert="horz" wrap="square" lIns="162560" tIns="81280" rIns="162560" bIns="81280" numCol="1" anchor="t" anchorCtr="0" compatLnSpc="1"/>
              <a:lstStyle/>
              <a:p>
                <a:pPr defTabSz="1219170">
                  <a:defRPr/>
                </a:pPr>
                <a:endParaRPr lang="zh-CN" altLang="en-US" sz="3200" kern="0" dirty="0">
                  <a:solidFill>
                    <a:prstClr val="black"/>
                  </a:solidFill>
                  <a:latin typeface="微软雅黑" panose="020B0503020204020204" pitchFamily="34" charset="-122"/>
                  <a:ea typeface="微软雅黑" panose="020B0503020204020204" pitchFamily="34" charset="-122"/>
                </a:endParaRPr>
              </a:p>
            </p:txBody>
          </p:sp>
          <p:sp>
            <p:nvSpPr>
              <p:cNvPr id="54" name="Freeform 10">
                <a:extLst>
                  <a:ext uri="{FF2B5EF4-FFF2-40B4-BE49-F238E27FC236}">
                    <a16:creationId xmlns:a16="http://schemas.microsoft.com/office/drawing/2014/main" id="{34B13780-BBB4-44E0-831C-32B52A7BCE47}"/>
                  </a:ext>
                </a:extLst>
              </p:cNvPr>
              <p:cNvSpPr/>
              <p:nvPr/>
            </p:nvSpPr>
            <p:spPr bwMode="auto">
              <a:xfrm>
                <a:off x="1403" y="1231"/>
                <a:ext cx="145" cy="117"/>
              </a:xfrm>
              <a:custGeom>
                <a:avLst/>
                <a:gdLst>
                  <a:gd name="T0" fmla="*/ 9 w 112"/>
                  <a:gd name="T1" fmla="*/ 30 h 90"/>
                  <a:gd name="T2" fmla="*/ 83 w 112"/>
                  <a:gd name="T3" fmla="*/ 84 h 90"/>
                  <a:gd name="T4" fmla="*/ 107 w 112"/>
                  <a:gd name="T5" fmla="*/ 81 h 90"/>
                  <a:gd name="T6" fmla="*/ 103 w 112"/>
                  <a:gd name="T7" fmla="*/ 58 h 90"/>
                  <a:gd name="T8" fmla="*/ 30 w 112"/>
                  <a:gd name="T9" fmla="*/ 3 h 90"/>
                  <a:gd name="T10" fmla="*/ 20 w 112"/>
                  <a:gd name="T11" fmla="*/ 0 h 90"/>
                  <a:gd name="T12" fmla="*/ 6 w 112"/>
                  <a:gd name="T13" fmla="*/ 7 h 90"/>
                  <a:gd name="T14" fmla="*/ 9 w 112"/>
                  <a:gd name="T15" fmla="*/ 30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9" y="30"/>
                    </a:moveTo>
                    <a:cubicBezTo>
                      <a:pt x="83" y="84"/>
                      <a:pt x="83" y="84"/>
                      <a:pt x="83" y="84"/>
                    </a:cubicBezTo>
                    <a:cubicBezTo>
                      <a:pt x="90" y="90"/>
                      <a:pt x="101" y="88"/>
                      <a:pt x="107" y="81"/>
                    </a:cubicBezTo>
                    <a:cubicBezTo>
                      <a:pt x="112" y="74"/>
                      <a:pt x="111" y="63"/>
                      <a:pt x="103" y="58"/>
                    </a:cubicBezTo>
                    <a:cubicBezTo>
                      <a:pt x="30" y="3"/>
                      <a:pt x="30" y="3"/>
                      <a:pt x="30" y="3"/>
                    </a:cubicBezTo>
                    <a:cubicBezTo>
                      <a:pt x="27" y="1"/>
                      <a:pt x="23" y="0"/>
                      <a:pt x="20" y="0"/>
                    </a:cubicBezTo>
                    <a:cubicBezTo>
                      <a:pt x="14" y="0"/>
                      <a:pt x="9" y="2"/>
                      <a:pt x="6" y="7"/>
                    </a:cubicBezTo>
                    <a:cubicBezTo>
                      <a:pt x="0" y="14"/>
                      <a:pt x="2" y="24"/>
                      <a:pt x="9" y="30"/>
                    </a:cubicBezTo>
                    <a:close/>
                  </a:path>
                </a:pathLst>
              </a:custGeom>
              <a:solidFill>
                <a:schemeClr val="bg2">
                  <a:lumMod val="40000"/>
                  <a:lumOff val="60000"/>
                </a:schemeClr>
              </a:solidFill>
              <a:ln w="9525">
                <a:solidFill>
                  <a:schemeClr val="bg2">
                    <a:lumMod val="60000"/>
                    <a:lumOff val="40000"/>
                  </a:schemeClr>
                </a:solidFill>
                <a:round/>
              </a:ln>
            </p:spPr>
            <p:txBody>
              <a:bodyPr vert="horz" wrap="square" lIns="162560" tIns="81280" rIns="162560" bIns="81280" numCol="1" anchor="t" anchorCtr="0" compatLnSpc="1"/>
              <a:lstStyle/>
              <a:p>
                <a:pPr defTabSz="1219170">
                  <a:defRPr/>
                </a:pPr>
                <a:endParaRPr lang="zh-CN" altLang="en-US" sz="3200" kern="0" dirty="0">
                  <a:solidFill>
                    <a:prstClr val="black"/>
                  </a:solidFill>
                  <a:latin typeface="微软雅黑" panose="020B0503020204020204" pitchFamily="34" charset="-122"/>
                  <a:ea typeface="微软雅黑" panose="020B0503020204020204" pitchFamily="34" charset="-122"/>
                </a:endParaRPr>
              </a:p>
            </p:txBody>
          </p:sp>
          <p:sp>
            <p:nvSpPr>
              <p:cNvPr id="55" name="Freeform 11">
                <a:extLst>
                  <a:ext uri="{FF2B5EF4-FFF2-40B4-BE49-F238E27FC236}">
                    <a16:creationId xmlns:a16="http://schemas.microsoft.com/office/drawing/2014/main" id="{4D710E3F-9E6A-4FFE-ABF0-B06B7482759B}"/>
                  </a:ext>
                </a:extLst>
              </p:cNvPr>
              <p:cNvSpPr/>
              <p:nvPr/>
            </p:nvSpPr>
            <p:spPr bwMode="auto">
              <a:xfrm>
                <a:off x="2073" y="1231"/>
                <a:ext cx="145" cy="117"/>
              </a:xfrm>
              <a:custGeom>
                <a:avLst/>
                <a:gdLst>
                  <a:gd name="T0" fmla="*/ 29 w 112"/>
                  <a:gd name="T1" fmla="*/ 84 h 90"/>
                  <a:gd name="T2" fmla="*/ 103 w 112"/>
                  <a:gd name="T3" fmla="*/ 30 h 90"/>
                  <a:gd name="T4" fmla="*/ 106 w 112"/>
                  <a:gd name="T5" fmla="*/ 7 h 90"/>
                  <a:gd name="T6" fmla="*/ 92 w 112"/>
                  <a:gd name="T7" fmla="*/ 0 h 90"/>
                  <a:gd name="T8" fmla="*/ 82 w 112"/>
                  <a:gd name="T9" fmla="*/ 3 h 90"/>
                  <a:gd name="T10" fmla="*/ 9 w 112"/>
                  <a:gd name="T11" fmla="*/ 58 h 90"/>
                  <a:gd name="T12" fmla="*/ 5 w 112"/>
                  <a:gd name="T13" fmla="*/ 81 h 90"/>
                  <a:gd name="T14" fmla="*/ 29 w 112"/>
                  <a:gd name="T15" fmla="*/ 84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29" y="84"/>
                    </a:moveTo>
                    <a:cubicBezTo>
                      <a:pt x="103" y="30"/>
                      <a:pt x="103" y="30"/>
                      <a:pt x="103" y="30"/>
                    </a:cubicBezTo>
                    <a:cubicBezTo>
                      <a:pt x="110" y="24"/>
                      <a:pt x="112" y="14"/>
                      <a:pt x="106" y="7"/>
                    </a:cubicBezTo>
                    <a:cubicBezTo>
                      <a:pt x="103" y="2"/>
                      <a:pt x="98" y="0"/>
                      <a:pt x="92" y="0"/>
                    </a:cubicBezTo>
                    <a:cubicBezTo>
                      <a:pt x="89" y="0"/>
                      <a:pt x="85" y="1"/>
                      <a:pt x="82" y="3"/>
                    </a:cubicBezTo>
                    <a:cubicBezTo>
                      <a:pt x="9" y="58"/>
                      <a:pt x="9" y="58"/>
                      <a:pt x="9" y="58"/>
                    </a:cubicBezTo>
                    <a:cubicBezTo>
                      <a:pt x="1" y="63"/>
                      <a:pt x="0" y="74"/>
                      <a:pt x="5" y="81"/>
                    </a:cubicBezTo>
                    <a:cubicBezTo>
                      <a:pt x="11" y="88"/>
                      <a:pt x="22" y="90"/>
                      <a:pt x="29" y="84"/>
                    </a:cubicBezTo>
                    <a:close/>
                  </a:path>
                </a:pathLst>
              </a:custGeom>
              <a:solidFill>
                <a:schemeClr val="bg2">
                  <a:lumMod val="40000"/>
                  <a:lumOff val="60000"/>
                </a:schemeClr>
              </a:solidFill>
              <a:ln w="9525">
                <a:solidFill>
                  <a:schemeClr val="bg2">
                    <a:lumMod val="60000"/>
                    <a:lumOff val="40000"/>
                  </a:schemeClr>
                </a:solidFill>
                <a:round/>
              </a:ln>
            </p:spPr>
            <p:txBody>
              <a:bodyPr vert="horz" wrap="square" lIns="162560" tIns="81280" rIns="162560" bIns="81280" numCol="1" anchor="t" anchorCtr="0" compatLnSpc="1"/>
              <a:lstStyle/>
              <a:p>
                <a:pPr defTabSz="1219170">
                  <a:defRPr/>
                </a:pPr>
                <a:endParaRPr lang="zh-CN" altLang="en-US" sz="3200" kern="0" dirty="0">
                  <a:solidFill>
                    <a:prstClr val="black"/>
                  </a:solidFill>
                  <a:latin typeface="微软雅黑" panose="020B0503020204020204" pitchFamily="34" charset="-122"/>
                  <a:ea typeface="微软雅黑" panose="020B0503020204020204" pitchFamily="34" charset="-122"/>
                </a:endParaRPr>
              </a:p>
            </p:txBody>
          </p:sp>
          <p:sp>
            <p:nvSpPr>
              <p:cNvPr id="56" name="Freeform 12">
                <a:extLst>
                  <a:ext uri="{FF2B5EF4-FFF2-40B4-BE49-F238E27FC236}">
                    <a16:creationId xmlns:a16="http://schemas.microsoft.com/office/drawing/2014/main" id="{CCB75A19-B701-4C06-A853-8443322215C0}"/>
                  </a:ext>
                </a:extLst>
              </p:cNvPr>
              <p:cNvSpPr/>
              <p:nvPr/>
            </p:nvSpPr>
            <p:spPr bwMode="auto">
              <a:xfrm>
                <a:off x="1431" y="1813"/>
                <a:ext cx="134" cy="128"/>
              </a:xfrm>
              <a:custGeom>
                <a:avLst/>
                <a:gdLst>
                  <a:gd name="T0" fmla="*/ 84 w 103"/>
                  <a:gd name="T1" fmla="*/ 0 h 98"/>
                  <a:gd name="T2" fmla="*/ 72 w 103"/>
                  <a:gd name="T3" fmla="*/ 4 h 98"/>
                  <a:gd name="T4" fmla="*/ 7 w 103"/>
                  <a:gd name="T5" fmla="*/ 68 h 98"/>
                  <a:gd name="T6" fmla="*/ 7 w 103"/>
                  <a:gd name="T7" fmla="*/ 91 h 98"/>
                  <a:gd name="T8" fmla="*/ 31 w 103"/>
                  <a:gd name="T9" fmla="*/ 91 h 98"/>
                  <a:gd name="T10" fmla="*/ 96 w 103"/>
                  <a:gd name="T11" fmla="*/ 28 h 98"/>
                  <a:gd name="T12" fmla="*/ 96 w 103"/>
                  <a:gd name="T13" fmla="*/ 4 h 98"/>
                  <a:gd name="T14" fmla="*/ 84 w 103"/>
                  <a:gd name="T15" fmla="*/ 0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3" h="98">
                    <a:moveTo>
                      <a:pt x="84" y="0"/>
                    </a:moveTo>
                    <a:cubicBezTo>
                      <a:pt x="80" y="0"/>
                      <a:pt x="75" y="1"/>
                      <a:pt x="72" y="4"/>
                    </a:cubicBezTo>
                    <a:cubicBezTo>
                      <a:pt x="7" y="68"/>
                      <a:pt x="7" y="68"/>
                      <a:pt x="7" y="68"/>
                    </a:cubicBezTo>
                    <a:cubicBezTo>
                      <a:pt x="0" y="74"/>
                      <a:pt x="0" y="85"/>
                      <a:pt x="7" y="91"/>
                    </a:cubicBezTo>
                    <a:cubicBezTo>
                      <a:pt x="13" y="98"/>
                      <a:pt x="24" y="98"/>
                      <a:pt x="31" y="91"/>
                    </a:cubicBezTo>
                    <a:cubicBezTo>
                      <a:pt x="96" y="28"/>
                      <a:pt x="96" y="28"/>
                      <a:pt x="96" y="28"/>
                    </a:cubicBezTo>
                    <a:cubicBezTo>
                      <a:pt x="103" y="21"/>
                      <a:pt x="103" y="11"/>
                      <a:pt x="96" y="4"/>
                    </a:cubicBezTo>
                    <a:cubicBezTo>
                      <a:pt x="93" y="1"/>
                      <a:pt x="88" y="0"/>
                      <a:pt x="84" y="0"/>
                    </a:cubicBezTo>
                    <a:close/>
                  </a:path>
                </a:pathLst>
              </a:custGeom>
              <a:solidFill>
                <a:schemeClr val="bg2">
                  <a:lumMod val="40000"/>
                  <a:lumOff val="60000"/>
                </a:schemeClr>
              </a:solidFill>
              <a:ln w="9525">
                <a:solidFill>
                  <a:schemeClr val="bg2">
                    <a:lumMod val="60000"/>
                    <a:lumOff val="40000"/>
                  </a:schemeClr>
                </a:solidFill>
                <a:round/>
              </a:ln>
            </p:spPr>
            <p:txBody>
              <a:bodyPr vert="horz" wrap="square" lIns="162560" tIns="81280" rIns="162560" bIns="81280" numCol="1" anchor="t" anchorCtr="0" compatLnSpc="1"/>
              <a:lstStyle/>
              <a:p>
                <a:pPr defTabSz="1219170">
                  <a:defRPr/>
                </a:pPr>
                <a:endParaRPr lang="zh-CN" altLang="en-US" sz="3200" kern="0" dirty="0">
                  <a:solidFill>
                    <a:prstClr val="black"/>
                  </a:solidFill>
                  <a:latin typeface="微软雅黑" panose="020B0503020204020204" pitchFamily="34" charset="-122"/>
                  <a:ea typeface="微软雅黑" panose="020B0503020204020204" pitchFamily="34" charset="-122"/>
                </a:endParaRPr>
              </a:p>
            </p:txBody>
          </p:sp>
          <p:sp>
            <p:nvSpPr>
              <p:cNvPr id="57" name="Freeform 13">
                <a:extLst>
                  <a:ext uri="{FF2B5EF4-FFF2-40B4-BE49-F238E27FC236}">
                    <a16:creationId xmlns:a16="http://schemas.microsoft.com/office/drawing/2014/main" id="{F3E182D5-26DA-4632-911E-180A004C0F0C}"/>
                  </a:ext>
                </a:extLst>
              </p:cNvPr>
              <p:cNvSpPr/>
              <p:nvPr/>
            </p:nvSpPr>
            <p:spPr bwMode="auto">
              <a:xfrm>
                <a:off x="2043" y="1813"/>
                <a:ext cx="132" cy="128"/>
              </a:xfrm>
              <a:custGeom>
                <a:avLst/>
                <a:gdLst>
                  <a:gd name="T0" fmla="*/ 31 w 102"/>
                  <a:gd name="T1" fmla="*/ 4 h 98"/>
                  <a:gd name="T2" fmla="*/ 19 w 102"/>
                  <a:gd name="T3" fmla="*/ 0 h 98"/>
                  <a:gd name="T4" fmla="*/ 7 w 102"/>
                  <a:gd name="T5" fmla="*/ 4 h 98"/>
                  <a:gd name="T6" fmla="*/ 7 w 102"/>
                  <a:gd name="T7" fmla="*/ 28 h 98"/>
                  <a:gd name="T8" fmla="*/ 72 w 102"/>
                  <a:gd name="T9" fmla="*/ 91 h 98"/>
                  <a:gd name="T10" fmla="*/ 96 w 102"/>
                  <a:gd name="T11" fmla="*/ 91 h 98"/>
                  <a:gd name="T12" fmla="*/ 96 w 102"/>
                  <a:gd name="T13" fmla="*/ 68 h 98"/>
                  <a:gd name="T14" fmla="*/ 31 w 102"/>
                  <a:gd name="T15" fmla="*/ 4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98">
                    <a:moveTo>
                      <a:pt x="31" y="4"/>
                    </a:moveTo>
                    <a:cubicBezTo>
                      <a:pt x="27" y="1"/>
                      <a:pt x="23" y="0"/>
                      <a:pt x="19" y="0"/>
                    </a:cubicBezTo>
                    <a:cubicBezTo>
                      <a:pt x="14" y="0"/>
                      <a:pt x="10" y="1"/>
                      <a:pt x="7" y="4"/>
                    </a:cubicBezTo>
                    <a:cubicBezTo>
                      <a:pt x="0" y="11"/>
                      <a:pt x="0" y="21"/>
                      <a:pt x="7" y="28"/>
                    </a:cubicBezTo>
                    <a:cubicBezTo>
                      <a:pt x="72" y="91"/>
                      <a:pt x="72" y="91"/>
                      <a:pt x="72" y="91"/>
                    </a:cubicBezTo>
                    <a:cubicBezTo>
                      <a:pt x="78" y="98"/>
                      <a:pt x="89" y="98"/>
                      <a:pt x="96" y="91"/>
                    </a:cubicBezTo>
                    <a:cubicBezTo>
                      <a:pt x="102" y="85"/>
                      <a:pt x="102" y="74"/>
                      <a:pt x="96" y="68"/>
                    </a:cubicBezTo>
                    <a:lnTo>
                      <a:pt x="31" y="4"/>
                    </a:lnTo>
                    <a:close/>
                  </a:path>
                </a:pathLst>
              </a:custGeom>
              <a:solidFill>
                <a:schemeClr val="bg2">
                  <a:lumMod val="40000"/>
                  <a:lumOff val="60000"/>
                </a:schemeClr>
              </a:solidFill>
              <a:ln w="9525">
                <a:solidFill>
                  <a:schemeClr val="bg2">
                    <a:lumMod val="60000"/>
                    <a:lumOff val="40000"/>
                  </a:schemeClr>
                </a:solidFill>
                <a:round/>
              </a:ln>
            </p:spPr>
            <p:txBody>
              <a:bodyPr vert="horz" wrap="square" lIns="162560" tIns="81280" rIns="162560" bIns="81280" numCol="1" anchor="t" anchorCtr="0" compatLnSpc="1"/>
              <a:lstStyle/>
              <a:p>
                <a:pPr defTabSz="1219170">
                  <a:defRPr/>
                </a:pPr>
                <a:endParaRPr lang="zh-CN" altLang="en-US" sz="3200" kern="0" dirty="0">
                  <a:solidFill>
                    <a:prstClr val="black"/>
                  </a:solidFill>
                  <a:latin typeface="微软雅黑" panose="020B0503020204020204" pitchFamily="34" charset="-122"/>
                  <a:ea typeface="微软雅黑" panose="020B0503020204020204" pitchFamily="34" charset="-122"/>
                </a:endParaRPr>
              </a:p>
            </p:txBody>
          </p:sp>
        </p:grpSp>
      </p:grpSp>
      <p:pic>
        <p:nvPicPr>
          <p:cNvPr id="1026" name="Picture 2" descr="Khăn mùi xoa đẹp - mềm mại thấm hút mồ hôi giá tốt">
            <a:extLst>
              <a:ext uri="{FF2B5EF4-FFF2-40B4-BE49-F238E27FC236}">
                <a16:creationId xmlns:a16="http://schemas.microsoft.com/office/drawing/2014/main" id="{72B21476-39A8-419E-A2EE-68A06FE4DF8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45014" y="3562758"/>
            <a:ext cx="2343150" cy="2343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384075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anim calcmode="lin" valueType="num">
                                      <p:cBhvr>
                                        <p:cTn id="8" dur="500" fill="hold"/>
                                        <p:tgtEl>
                                          <p:spTgt spid="37"/>
                                        </p:tgtEl>
                                        <p:attrNameLst>
                                          <p:attrName>ppt_x</p:attrName>
                                        </p:attrNameLst>
                                      </p:cBhvr>
                                      <p:tavLst>
                                        <p:tav tm="0">
                                          <p:val>
                                            <p:strVal val="#ppt_x"/>
                                          </p:val>
                                        </p:tav>
                                        <p:tav tm="100000">
                                          <p:val>
                                            <p:strVal val="#ppt_x"/>
                                          </p:val>
                                        </p:tav>
                                      </p:tavLst>
                                    </p:anim>
                                    <p:anim calcmode="lin" valueType="num">
                                      <p:cBhvr>
                                        <p:cTn id="9" dur="5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3"/>
                                        </p:tgtEl>
                                        <p:attrNameLst>
                                          <p:attrName>style.visibility</p:attrName>
                                        </p:attrNameLst>
                                      </p:cBhvr>
                                      <p:to>
                                        <p:strVal val="visible"/>
                                      </p:to>
                                    </p:set>
                                    <p:anim calcmode="lin" valueType="num">
                                      <p:cBhvr>
                                        <p:cTn id="14" dur="500" fill="hold"/>
                                        <p:tgtEl>
                                          <p:spTgt spid="33"/>
                                        </p:tgtEl>
                                        <p:attrNameLst>
                                          <p:attrName>ppt_w</p:attrName>
                                        </p:attrNameLst>
                                      </p:cBhvr>
                                      <p:tavLst>
                                        <p:tav tm="0">
                                          <p:val>
                                            <p:fltVal val="0"/>
                                          </p:val>
                                        </p:tav>
                                        <p:tav tm="100000">
                                          <p:val>
                                            <p:strVal val="#ppt_w"/>
                                          </p:val>
                                        </p:tav>
                                      </p:tavLst>
                                    </p:anim>
                                    <p:anim calcmode="lin" valueType="num">
                                      <p:cBhvr>
                                        <p:cTn id="15" dur="500" fill="hold"/>
                                        <p:tgtEl>
                                          <p:spTgt spid="33"/>
                                        </p:tgtEl>
                                        <p:attrNameLst>
                                          <p:attrName>ppt_h</p:attrName>
                                        </p:attrNameLst>
                                      </p:cBhvr>
                                      <p:tavLst>
                                        <p:tav tm="0">
                                          <p:val>
                                            <p:fltVal val="0"/>
                                          </p:val>
                                        </p:tav>
                                        <p:tav tm="100000">
                                          <p:val>
                                            <p:strVal val="#ppt_h"/>
                                          </p:val>
                                        </p:tav>
                                      </p:tavLst>
                                    </p:anim>
                                    <p:animEffect transition="in" filter="fade">
                                      <p:cBhvr>
                                        <p:cTn id="16" dur="500"/>
                                        <p:tgtEl>
                                          <p:spTgt spid="33"/>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wipe(left)">
                                      <p:cBhvr>
                                        <p:cTn id="20" dur="500"/>
                                        <p:tgtEl>
                                          <p:spTgt spid="40"/>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randombar(horizontal)">
                                      <p:cBhvr>
                                        <p:cTn id="25" dur="500"/>
                                        <p:tgtEl>
                                          <p:spTgt spid="3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026"/>
                                        </p:tgtEl>
                                        <p:attrNameLst>
                                          <p:attrName>style.visibility</p:attrName>
                                        </p:attrNameLst>
                                      </p:cBhvr>
                                      <p:to>
                                        <p:strVal val="visible"/>
                                      </p:to>
                                    </p:set>
                                    <p:animEffect transition="in" filter="fade">
                                      <p:cBhvr>
                                        <p:cTn id="30"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270093CD-70F8-4258-84BD-50A037FE0232}"/>
              </a:ext>
            </a:extLst>
          </p:cNvPr>
          <p:cNvGrpSpPr/>
          <p:nvPr/>
        </p:nvGrpSpPr>
        <p:grpSpPr>
          <a:xfrm>
            <a:off x="156400" y="221516"/>
            <a:ext cx="11933843" cy="6124115"/>
            <a:chOff x="217756" y="65357"/>
            <a:chExt cx="11838777" cy="6473286"/>
          </a:xfrm>
          <a:noFill/>
        </p:grpSpPr>
        <p:sp>
          <p:nvSpPr>
            <p:cNvPr id="20" name="Rectangle: Rounded Corners 19">
              <a:extLst>
                <a:ext uri="{FF2B5EF4-FFF2-40B4-BE49-F238E27FC236}">
                  <a16:creationId xmlns:a16="http://schemas.microsoft.com/office/drawing/2014/main" id="{6061CFCD-CEE7-4EC3-8561-85FB707FB1D6}"/>
                </a:ext>
              </a:extLst>
            </p:cNvPr>
            <p:cNvSpPr/>
            <p:nvPr/>
          </p:nvSpPr>
          <p:spPr>
            <a:xfrm>
              <a:off x="254000" y="372794"/>
              <a:ext cx="11565467" cy="6011074"/>
            </a:xfrm>
            <a:custGeom>
              <a:avLst/>
              <a:gdLst>
                <a:gd name="connsiteX0" fmla="*/ 0 w 11565467"/>
                <a:gd name="connsiteY0" fmla="*/ 1001866 h 6011074"/>
                <a:gd name="connsiteX1" fmla="*/ 1001866 w 11565467"/>
                <a:gd name="connsiteY1" fmla="*/ 0 h 6011074"/>
                <a:gd name="connsiteX2" fmla="*/ 10563601 w 11565467"/>
                <a:gd name="connsiteY2" fmla="*/ 0 h 6011074"/>
                <a:gd name="connsiteX3" fmla="*/ 11565467 w 11565467"/>
                <a:gd name="connsiteY3" fmla="*/ 1001866 h 6011074"/>
                <a:gd name="connsiteX4" fmla="*/ 11565467 w 11565467"/>
                <a:gd name="connsiteY4" fmla="*/ 5009208 h 6011074"/>
                <a:gd name="connsiteX5" fmla="*/ 10563601 w 11565467"/>
                <a:gd name="connsiteY5" fmla="*/ 6011074 h 6011074"/>
                <a:gd name="connsiteX6" fmla="*/ 1001866 w 11565467"/>
                <a:gd name="connsiteY6" fmla="*/ 6011074 h 6011074"/>
                <a:gd name="connsiteX7" fmla="*/ 0 w 11565467"/>
                <a:gd name="connsiteY7" fmla="*/ 5009208 h 6011074"/>
                <a:gd name="connsiteX8" fmla="*/ 0 w 11565467"/>
                <a:gd name="connsiteY8" fmla="*/ 1001866 h 6011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65467" h="6011074" fill="none" extrusionOk="0">
                  <a:moveTo>
                    <a:pt x="0" y="1001866"/>
                  </a:moveTo>
                  <a:cubicBezTo>
                    <a:pt x="60125" y="449933"/>
                    <a:pt x="388030" y="61613"/>
                    <a:pt x="1001866" y="0"/>
                  </a:cubicBezTo>
                  <a:cubicBezTo>
                    <a:pt x="2934220" y="-149292"/>
                    <a:pt x="6227278" y="-15801"/>
                    <a:pt x="10563601" y="0"/>
                  </a:cubicBezTo>
                  <a:cubicBezTo>
                    <a:pt x="11100532" y="69828"/>
                    <a:pt x="11631490" y="446566"/>
                    <a:pt x="11565467" y="1001866"/>
                  </a:cubicBezTo>
                  <a:cubicBezTo>
                    <a:pt x="11492778" y="2373889"/>
                    <a:pt x="11657431" y="3737849"/>
                    <a:pt x="11565467" y="5009208"/>
                  </a:cubicBezTo>
                  <a:cubicBezTo>
                    <a:pt x="11479756" y="5569728"/>
                    <a:pt x="11022236" y="6067238"/>
                    <a:pt x="10563601" y="6011074"/>
                  </a:cubicBezTo>
                  <a:cubicBezTo>
                    <a:pt x="8740414" y="5981295"/>
                    <a:pt x="2083016" y="5919313"/>
                    <a:pt x="1001866" y="6011074"/>
                  </a:cubicBezTo>
                  <a:cubicBezTo>
                    <a:pt x="495085" y="5934375"/>
                    <a:pt x="-99890" y="5594214"/>
                    <a:pt x="0" y="5009208"/>
                  </a:cubicBezTo>
                  <a:cubicBezTo>
                    <a:pt x="-30974" y="3554542"/>
                    <a:pt x="-62159" y="2926914"/>
                    <a:pt x="0" y="1001866"/>
                  </a:cubicBezTo>
                  <a:close/>
                </a:path>
                <a:path w="11565467" h="6011074" stroke="0" extrusionOk="0">
                  <a:moveTo>
                    <a:pt x="0" y="1001866"/>
                  </a:moveTo>
                  <a:cubicBezTo>
                    <a:pt x="-80433" y="468090"/>
                    <a:pt x="490674" y="-41662"/>
                    <a:pt x="1001866" y="0"/>
                  </a:cubicBezTo>
                  <a:cubicBezTo>
                    <a:pt x="5320800" y="28352"/>
                    <a:pt x="6911562" y="106290"/>
                    <a:pt x="10563601" y="0"/>
                  </a:cubicBezTo>
                  <a:cubicBezTo>
                    <a:pt x="11169867" y="-49779"/>
                    <a:pt x="11538248" y="394877"/>
                    <a:pt x="11565467" y="1001866"/>
                  </a:cubicBezTo>
                  <a:cubicBezTo>
                    <a:pt x="11445870" y="1568604"/>
                    <a:pt x="11404459" y="3014574"/>
                    <a:pt x="11565467" y="5009208"/>
                  </a:cubicBezTo>
                  <a:cubicBezTo>
                    <a:pt x="11627511" y="5494122"/>
                    <a:pt x="11036064" y="5961755"/>
                    <a:pt x="10563601" y="6011074"/>
                  </a:cubicBezTo>
                  <a:cubicBezTo>
                    <a:pt x="9323514" y="5893845"/>
                    <a:pt x="2737592" y="5978837"/>
                    <a:pt x="1001866" y="6011074"/>
                  </a:cubicBezTo>
                  <a:cubicBezTo>
                    <a:pt x="468147" y="5904352"/>
                    <a:pt x="-12390" y="5576932"/>
                    <a:pt x="0" y="5009208"/>
                  </a:cubicBezTo>
                  <a:cubicBezTo>
                    <a:pt x="-57225" y="3809454"/>
                    <a:pt x="130478" y="1768962"/>
                    <a:pt x="0" y="1001866"/>
                  </a:cubicBezTo>
                  <a:close/>
                </a:path>
              </a:pathLst>
            </a:custGeom>
            <a:grpFill/>
            <a:ln w="57150">
              <a:solidFill>
                <a:schemeClr val="bg1">
                  <a:lumMod val="60000"/>
                  <a:lumOff val="40000"/>
                </a:schemeClr>
              </a:solidFill>
              <a:extLst>
                <a:ext uri="{C807C97D-BFC1-408E-A445-0C87EB9F89A2}">
                  <ask:lineSketchStyleProps xmlns:ask="http://schemas.microsoft.com/office/drawing/2018/sketchyshapes" xmln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1" name="Rectangle: Rounded Corners 20">
              <a:extLst>
                <a:ext uri="{FF2B5EF4-FFF2-40B4-BE49-F238E27FC236}">
                  <a16:creationId xmlns:a16="http://schemas.microsoft.com/office/drawing/2014/main" id="{2A9F77BB-CBC1-4E7A-B8CC-0ABF64C16179}"/>
                </a:ext>
              </a:extLst>
            </p:cNvPr>
            <p:cNvSpPr/>
            <p:nvPr/>
          </p:nvSpPr>
          <p:spPr>
            <a:xfrm>
              <a:off x="372533" y="220134"/>
              <a:ext cx="11684000" cy="6163734"/>
            </a:xfrm>
            <a:custGeom>
              <a:avLst/>
              <a:gdLst>
                <a:gd name="connsiteX0" fmla="*/ 0 w 11684000"/>
                <a:gd name="connsiteY0" fmla="*/ 1027310 h 6163734"/>
                <a:gd name="connsiteX1" fmla="*/ 1027310 w 11684000"/>
                <a:gd name="connsiteY1" fmla="*/ 0 h 6163734"/>
                <a:gd name="connsiteX2" fmla="*/ 10656690 w 11684000"/>
                <a:gd name="connsiteY2" fmla="*/ 0 h 6163734"/>
                <a:gd name="connsiteX3" fmla="*/ 11684000 w 11684000"/>
                <a:gd name="connsiteY3" fmla="*/ 1027310 h 6163734"/>
                <a:gd name="connsiteX4" fmla="*/ 11684000 w 11684000"/>
                <a:gd name="connsiteY4" fmla="*/ 5136424 h 6163734"/>
                <a:gd name="connsiteX5" fmla="*/ 10656690 w 11684000"/>
                <a:gd name="connsiteY5" fmla="*/ 6163734 h 6163734"/>
                <a:gd name="connsiteX6" fmla="*/ 1027310 w 11684000"/>
                <a:gd name="connsiteY6" fmla="*/ 6163734 h 6163734"/>
                <a:gd name="connsiteX7" fmla="*/ 0 w 11684000"/>
                <a:gd name="connsiteY7" fmla="*/ 5136424 h 6163734"/>
                <a:gd name="connsiteX8" fmla="*/ 0 w 11684000"/>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84000" h="6163734" fill="none" extrusionOk="0">
                  <a:moveTo>
                    <a:pt x="0" y="1027310"/>
                  </a:moveTo>
                  <a:cubicBezTo>
                    <a:pt x="74804" y="461661"/>
                    <a:pt x="395065" y="66048"/>
                    <a:pt x="1027310" y="0"/>
                  </a:cubicBezTo>
                  <a:cubicBezTo>
                    <a:pt x="5305919" y="-149292"/>
                    <a:pt x="6595192" y="-15801"/>
                    <a:pt x="10656690" y="0"/>
                  </a:cubicBezTo>
                  <a:cubicBezTo>
                    <a:pt x="11213839" y="43553"/>
                    <a:pt x="11765921" y="457479"/>
                    <a:pt x="11684000" y="1027310"/>
                  </a:cubicBezTo>
                  <a:cubicBezTo>
                    <a:pt x="11611311" y="1764727"/>
                    <a:pt x="11775964" y="3092001"/>
                    <a:pt x="11684000" y="5136424"/>
                  </a:cubicBezTo>
                  <a:cubicBezTo>
                    <a:pt x="11648760" y="5706754"/>
                    <a:pt x="11213418" y="6170046"/>
                    <a:pt x="10656690" y="6163734"/>
                  </a:cubicBezTo>
                  <a:cubicBezTo>
                    <a:pt x="8527607" y="6133955"/>
                    <a:pt x="3810361" y="6071973"/>
                    <a:pt x="1027310" y="6163734"/>
                  </a:cubicBezTo>
                  <a:cubicBezTo>
                    <a:pt x="469192" y="6148488"/>
                    <a:pt x="-45324" y="5718171"/>
                    <a:pt x="0" y="5136424"/>
                  </a:cubicBezTo>
                  <a:cubicBezTo>
                    <a:pt x="-30974" y="4677568"/>
                    <a:pt x="-62159" y="3054072"/>
                    <a:pt x="0" y="1027310"/>
                  </a:cubicBezTo>
                  <a:close/>
                </a:path>
                <a:path w="11684000" h="6163734" stroke="0" extrusionOk="0">
                  <a:moveTo>
                    <a:pt x="0" y="1027310"/>
                  </a:moveTo>
                  <a:cubicBezTo>
                    <a:pt x="-32305" y="467790"/>
                    <a:pt x="535297" y="-74531"/>
                    <a:pt x="1027310" y="0"/>
                  </a:cubicBezTo>
                  <a:cubicBezTo>
                    <a:pt x="3062595" y="28352"/>
                    <a:pt x="6739809" y="106290"/>
                    <a:pt x="10656690" y="0"/>
                  </a:cubicBezTo>
                  <a:cubicBezTo>
                    <a:pt x="11294707" y="-66416"/>
                    <a:pt x="11663199" y="418924"/>
                    <a:pt x="11684000" y="1027310"/>
                  </a:cubicBezTo>
                  <a:cubicBezTo>
                    <a:pt x="11564403" y="2267528"/>
                    <a:pt x="11522992" y="4307684"/>
                    <a:pt x="11684000" y="5136424"/>
                  </a:cubicBezTo>
                  <a:cubicBezTo>
                    <a:pt x="11734362" y="5648271"/>
                    <a:pt x="11169718" y="6130587"/>
                    <a:pt x="10656690" y="6163734"/>
                  </a:cubicBezTo>
                  <a:cubicBezTo>
                    <a:pt x="6042143" y="6046505"/>
                    <a:pt x="4670391" y="6131497"/>
                    <a:pt x="1027310" y="6163734"/>
                  </a:cubicBezTo>
                  <a:cubicBezTo>
                    <a:pt x="475657" y="6078151"/>
                    <a:pt x="-41870" y="5752482"/>
                    <a:pt x="0" y="5136424"/>
                  </a:cubicBezTo>
                  <a:cubicBezTo>
                    <a:pt x="-57225" y="4632224"/>
                    <a:pt x="130478" y="2856224"/>
                    <a:pt x="0" y="1027310"/>
                  </a:cubicBezTo>
                  <a:close/>
                </a:path>
              </a:pathLst>
            </a:custGeom>
            <a:grpFill/>
            <a:ln w="57150">
              <a:solidFill>
                <a:schemeClr val="bg1">
                  <a:lumMod val="75000"/>
                </a:schemeClr>
              </a:solidFill>
              <a:extLst>
                <a:ext uri="{C807C97D-BFC1-408E-A445-0C87EB9F89A2}">
                  <ask:lineSketchStyleProps xmlns:ask="http://schemas.microsoft.com/office/drawing/2018/sketchyshapes" xmln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2" name="Oval 21">
              <a:extLst>
                <a:ext uri="{FF2B5EF4-FFF2-40B4-BE49-F238E27FC236}">
                  <a16:creationId xmlns:a16="http://schemas.microsoft.com/office/drawing/2014/main" id="{60FD3656-51A4-4ACE-BE4B-551A09524F25}"/>
                </a:ext>
              </a:extLst>
            </p:cNvPr>
            <p:cNvSpPr/>
            <p:nvPr/>
          </p:nvSpPr>
          <p:spPr>
            <a:xfrm>
              <a:off x="11284753" y="6074315"/>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3" name="Oval 22">
              <a:extLst>
                <a:ext uri="{FF2B5EF4-FFF2-40B4-BE49-F238E27FC236}">
                  <a16:creationId xmlns:a16="http://schemas.microsoft.com/office/drawing/2014/main" id="{6D2B22F3-1664-4761-89E4-7FBB46FA205B}"/>
                </a:ext>
              </a:extLst>
            </p:cNvPr>
            <p:cNvSpPr/>
            <p:nvPr/>
          </p:nvSpPr>
          <p:spPr>
            <a:xfrm>
              <a:off x="11609756" y="1276460"/>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4" name="Oval 23">
              <a:extLst>
                <a:ext uri="{FF2B5EF4-FFF2-40B4-BE49-F238E27FC236}">
                  <a16:creationId xmlns:a16="http://schemas.microsoft.com/office/drawing/2014/main" id="{0A548967-8DFD-4305-85CF-2707ED9BB7A3}"/>
                </a:ext>
              </a:extLst>
            </p:cNvPr>
            <p:cNvSpPr/>
            <p:nvPr/>
          </p:nvSpPr>
          <p:spPr>
            <a:xfrm>
              <a:off x="217756" y="966907"/>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5" name="Oval 24">
              <a:extLst>
                <a:ext uri="{FF2B5EF4-FFF2-40B4-BE49-F238E27FC236}">
                  <a16:creationId xmlns:a16="http://schemas.microsoft.com/office/drawing/2014/main" id="{62410F8A-9F93-4AD7-A160-20D6159E63AC}"/>
                </a:ext>
              </a:extLst>
            </p:cNvPr>
            <p:cNvSpPr/>
            <p:nvPr/>
          </p:nvSpPr>
          <p:spPr>
            <a:xfrm>
              <a:off x="802603" y="6074314"/>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6" name="Oval 25">
              <a:extLst>
                <a:ext uri="{FF2B5EF4-FFF2-40B4-BE49-F238E27FC236}">
                  <a16:creationId xmlns:a16="http://schemas.microsoft.com/office/drawing/2014/main" id="{670DD6CD-8E1E-49E3-B8D1-A4783B7B36DC}"/>
                </a:ext>
              </a:extLst>
            </p:cNvPr>
            <p:cNvSpPr/>
            <p:nvPr/>
          </p:nvSpPr>
          <p:spPr>
            <a:xfrm>
              <a:off x="4184438" y="65357"/>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7" name="Oval 26">
              <a:extLst>
                <a:ext uri="{FF2B5EF4-FFF2-40B4-BE49-F238E27FC236}">
                  <a16:creationId xmlns:a16="http://schemas.microsoft.com/office/drawing/2014/main" id="{D83F4160-114A-4808-93C4-8F771F4CE15F}"/>
                </a:ext>
              </a:extLst>
            </p:cNvPr>
            <p:cNvSpPr/>
            <p:nvPr/>
          </p:nvSpPr>
          <p:spPr>
            <a:xfrm>
              <a:off x="7980920" y="6229090"/>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8" name="Oval 27">
              <a:extLst>
                <a:ext uri="{FF2B5EF4-FFF2-40B4-BE49-F238E27FC236}">
                  <a16:creationId xmlns:a16="http://schemas.microsoft.com/office/drawing/2014/main" id="{790B67BD-1073-4752-BE29-4F2A1460073F}"/>
                </a:ext>
              </a:extLst>
            </p:cNvPr>
            <p:cNvSpPr/>
            <p:nvPr/>
          </p:nvSpPr>
          <p:spPr>
            <a:xfrm>
              <a:off x="267677" y="860323"/>
              <a:ext cx="204457" cy="204457"/>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grpSp>
      <p:pic>
        <p:nvPicPr>
          <p:cNvPr id="29" name="图片 1" descr="图片包含 浅色, 天空&#10;&#10;描述已自动生成">
            <a:extLst>
              <a:ext uri="{FF2B5EF4-FFF2-40B4-BE49-F238E27FC236}">
                <a16:creationId xmlns:a16="http://schemas.microsoft.com/office/drawing/2014/main" id="{23D7EE4F-7997-4B7E-91C1-6F69B1FF952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30044" t="-1676" r="-236" b="75904"/>
          <a:stretch/>
        </p:blipFill>
        <p:spPr>
          <a:xfrm>
            <a:off x="-2742962" y="6536986"/>
            <a:ext cx="6683135" cy="1380281"/>
          </a:xfrm>
          <a:prstGeom prst="rect">
            <a:avLst/>
          </a:prstGeom>
        </p:spPr>
      </p:pic>
      <p:pic>
        <p:nvPicPr>
          <p:cNvPr id="44" name="图片 1" descr="图片包含 浅色, 天空&#10;&#10;描述已自动生成">
            <a:extLst>
              <a:ext uri="{FF2B5EF4-FFF2-40B4-BE49-F238E27FC236}">
                <a16:creationId xmlns:a16="http://schemas.microsoft.com/office/drawing/2014/main" id="{C7040C5A-2B3A-4E62-B92F-4434320783F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7697" t="-1676" r="-236" b="75904"/>
          <a:stretch/>
        </p:blipFill>
        <p:spPr>
          <a:xfrm>
            <a:off x="406148" y="-508961"/>
            <a:ext cx="7858680" cy="1380281"/>
          </a:xfrm>
          <a:prstGeom prst="rect">
            <a:avLst/>
          </a:prstGeom>
        </p:spPr>
      </p:pic>
      <p:sp>
        <p:nvSpPr>
          <p:cNvPr id="33" name="Rectangle 32">
            <a:extLst>
              <a:ext uri="{FF2B5EF4-FFF2-40B4-BE49-F238E27FC236}">
                <a16:creationId xmlns:a16="http://schemas.microsoft.com/office/drawing/2014/main" id="{E05598D6-86C5-4A24-A6A5-85A7E6AC19AB}"/>
              </a:ext>
            </a:extLst>
          </p:cNvPr>
          <p:cNvSpPr/>
          <p:nvPr/>
        </p:nvSpPr>
        <p:spPr>
          <a:xfrm>
            <a:off x="2401496" y="2232508"/>
            <a:ext cx="1484702" cy="748988"/>
          </a:xfrm>
          <a:prstGeom prst="rect">
            <a:avLst/>
          </a:prstGeom>
        </p:spPr>
        <p:txBody>
          <a:bodyPr wrap="none">
            <a:spAutoFit/>
          </a:bodyPr>
          <a:lstStyle/>
          <a:p>
            <a:pPr marL="0" marR="0" lvl="0" indent="0" algn="ctr" defTabSz="1219170" rtl="0" eaLnBrk="1" fontAlgn="base" latinLnBrk="0" hangingPunct="1">
              <a:lnSpc>
                <a:spcPct val="100000"/>
              </a:lnSpc>
              <a:spcBef>
                <a:spcPct val="0"/>
              </a:spcBef>
              <a:spcAft>
                <a:spcPct val="0"/>
              </a:spcAft>
              <a:buClrTx/>
              <a:buSzTx/>
              <a:buFontTx/>
              <a:buNone/>
              <a:tabLst/>
              <a:defRPr/>
            </a:pPr>
            <a:r>
              <a:rPr kumimoji="0" lang="en-US" sz="4267" b="1" i="0" u="none" strike="noStrike" kern="1200" cap="none" spc="0" normalizeH="0" baseline="0" noProof="0" dirty="0">
                <a:ln>
                  <a:noFill/>
                </a:ln>
                <a:solidFill>
                  <a:srgbClr val="C00000"/>
                </a:solidFill>
                <a:effectLst/>
                <a:uLnTx/>
                <a:uFillTx/>
                <a:latin typeface="Calibri" panose="020F0502020204030204" pitchFamily="34" charset="0"/>
                <a:ea typeface="宋体" pitchFamily="2" charset="-122"/>
                <a:cs typeface="Calibri" panose="020F0502020204030204" pitchFamily="34" charset="0"/>
              </a:rPr>
              <a:t>Lia </a:t>
            </a:r>
            <a:r>
              <a:rPr kumimoji="0" lang="en-US" sz="4267" b="1" i="0" u="none" strike="noStrike" kern="1200" cap="none" spc="0" normalizeH="0" baseline="0" noProof="0" dirty="0" err="1">
                <a:ln>
                  <a:noFill/>
                </a:ln>
                <a:solidFill>
                  <a:srgbClr val="C00000"/>
                </a:solidFill>
                <a:effectLst/>
                <a:uLnTx/>
                <a:uFillTx/>
                <a:latin typeface="Calibri" panose="020F0502020204030204" pitchFamily="34" charset="0"/>
                <a:ea typeface="宋体" pitchFamily="2" charset="-122"/>
                <a:cs typeface="Calibri" panose="020F0502020204030204" pitchFamily="34" charset="0"/>
              </a:rPr>
              <a:t>lịa</a:t>
            </a:r>
            <a:endParaRPr kumimoji="0" lang="en-US" sz="4267" b="1" i="0" u="none" strike="noStrike" kern="0" cap="none" spc="0" normalizeH="0" baseline="0" noProof="0" dirty="0">
              <a:ln>
                <a:noFill/>
              </a:ln>
              <a:solidFill>
                <a:srgbClr val="C00000"/>
              </a:solidFill>
              <a:effectLst/>
              <a:uLnTx/>
              <a:uFillTx/>
              <a:latin typeface="Calibri" panose="020F0502020204030204" pitchFamily="34" charset="0"/>
              <a:ea typeface="宋体" pitchFamily="2" charset="-122"/>
              <a:cs typeface="Calibri" panose="020F0502020204030204" pitchFamily="34" charset="0"/>
              <a:sym typeface="Arial"/>
            </a:endParaRPr>
          </a:p>
        </p:txBody>
      </p:sp>
      <p:sp>
        <p:nvSpPr>
          <p:cNvPr id="36" name="Rounded Rectangle 32">
            <a:extLst>
              <a:ext uri="{FF2B5EF4-FFF2-40B4-BE49-F238E27FC236}">
                <a16:creationId xmlns:a16="http://schemas.microsoft.com/office/drawing/2014/main" id="{2BBDDE61-4108-440A-BDCA-1ABBF602918E}"/>
              </a:ext>
            </a:extLst>
          </p:cNvPr>
          <p:cNvSpPr/>
          <p:nvPr/>
        </p:nvSpPr>
        <p:spPr>
          <a:xfrm>
            <a:off x="5520864" y="1816108"/>
            <a:ext cx="6026089" cy="2008848"/>
          </a:xfrm>
          <a:prstGeom prst="roundRect">
            <a:avLst/>
          </a:prstGeom>
          <a:solidFill>
            <a:schemeClr val="bg2">
              <a:lumMod val="20000"/>
              <a:lumOff val="80000"/>
            </a:schemeClr>
          </a:solidFill>
          <a:ln w="25400">
            <a:solidFill>
              <a:srgbClr val="EDD0B9"/>
            </a:solidFill>
          </a:ln>
          <a:effectLst>
            <a:glow rad="101600">
              <a:srgbClr val="E6D5F3">
                <a:alpha val="40000"/>
              </a:srgbClr>
            </a:glow>
            <a:outerShdw blurRad="50800" dist="50800" dir="5400000" algn="ctr" rotWithShape="0">
              <a:srgbClr val="EDD0B9"/>
            </a:outerShdw>
          </a:effectLst>
        </p:spPr>
        <p:txBody>
          <a:bodyPr wrap="square">
            <a:spAutoFit/>
          </a:bodyPr>
          <a:lstStyle/>
          <a:p>
            <a:pPr lvl="0" algn="ctr" defTabSz="1219170" fontAlgn="base">
              <a:spcBef>
                <a:spcPct val="0"/>
              </a:spcBef>
              <a:spcAft>
                <a:spcPct val="0"/>
              </a:spcAft>
            </a:pPr>
            <a:r>
              <a:rPr lang="en-US" sz="3733" dirty="0" err="1">
                <a:solidFill>
                  <a:srgbClr val="000000"/>
                </a:solidFill>
                <a:ea typeface="宋体" pitchFamily="2" charset="-122"/>
              </a:rPr>
              <a:t>Nhanh</a:t>
            </a:r>
            <a:r>
              <a:rPr lang="en-US" sz="3733" dirty="0">
                <a:solidFill>
                  <a:srgbClr val="000000"/>
                </a:solidFill>
                <a:ea typeface="宋体" pitchFamily="2" charset="-122"/>
              </a:rPr>
              <a:t> </a:t>
            </a:r>
            <a:r>
              <a:rPr lang="en-US" sz="3733" dirty="0" err="1">
                <a:solidFill>
                  <a:srgbClr val="000000"/>
                </a:solidFill>
                <a:ea typeface="宋体" pitchFamily="2" charset="-122"/>
              </a:rPr>
              <a:t>và</a:t>
            </a:r>
            <a:r>
              <a:rPr lang="en-US" sz="3733" dirty="0">
                <a:solidFill>
                  <a:srgbClr val="000000"/>
                </a:solidFill>
                <a:ea typeface="宋体" pitchFamily="2" charset="-122"/>
              </a:rPr>
              <a:t> </a:t>
            </a:r>
            <a:r>
              <a:rPr lang="en-US" sz="3733" dirty="0" err="1">
                <a:solidFill>
                  <a:srgbClr val="000000"/>
                </a:solidFill>
                <a:ea typeface="宋体" pitchFamily="2" charset="-122"/>
              </a:rPr>
              <a:t>liên</a:t>
            </a:r>
            <a:r>
              <a:rPr lang="en-US" sz="3733" dirty="0">
                <a:solidFill>
                  <a:srgbClr val="000000"/>
                </a:solidFill>
                <a:ea typeface="宋体" pitchFamily="2" charset="-122"/>
              </a:rPr>
              <a:t> </a:t>
            </a:r>
            <a:r>
              <a:rPr lang="en-US" sz="3733" dirty="0" err="1">
                <a:solidFill>
                  <a:srgbClr val="000000"/>
                </a:solidFill>
                <a:ea typeface="宋体" pitchFamily="2" charset="-122"/>
              </a:rPr>
              <a:t>tiếp</a:t>
            </a:r>
            <a:r>
              <a:rPr lang="en-US" sz="3733" dirty="0">
                <a:solidFill>
                  <a:srgbClr val="000000"/>
                </a:solidFill>
                <a:ea typeface="宋体" pitchFamily="2" charset="-122"/>
              </a:rPr>
              <a:t>, </a:t>
            </a:r>
            <a:r>
              <a:rPr lang="en-US" sz="3733" dirty="0" err="1">
                <a:solidFill>
                  <a:srgbClr val="000000"/>
                </a:solidFill>
                <a:ea typeface="宋体" pitchFamily="2" charset="-122"/>
              </a:rPr>
              <a:t>không</a:t>
            </a:r>
            <a:r>
              <a:rPr lang="en-US" sz="3733" dirty="0">
                <a:solidFill>
                  <a:srgbClr val="000000"/>
                </a:solidFill>
                <a:ea typeface="宋体" pitchFamily="2" charset="-122"/>
              </a:rPr>
              <a:t> </a:t>
            </a:r>
            <a:r>
              <a:rPr lang="en-US" sz="3733" dirty="0" err="1">
                <a:solidFill>
                  <a:srgbClr val="000000"/>
                </a:solidFill>
                <a:ea typeface="宋体" pitchFamily="2" charset="-122"/>
              </a:rPr>
              <a:t>ngừng</a:t>
            </a:r>
            <a:r>
              <a:rPr lang="en-US" sz="3733" dirty="0">
                <a:solidFill>
                  <a:srgbClr val="000000"/>
                </a:solidFill>
                <a:ea typeface="宋体" pitchFamily="2" charset="-122"/>
              </a:rPr>
              <a:t> </a:t>
            </a:r>
            <a:r>
              <a:rPr lang="en-US" sz="3733" dirty="0" err="1">
                <a:solidFill>
                  <a:srgbClr val="000000"/>
                </a:solidFill>
                <a:ea typeface="宋体" pitchFamily="2" charset="-122"/>
              </a:rPr>
              <a:t>trong</a:t>
            </a:r>
            <a:r>
              <a:rPr lang="en-US" sz="3733" dirty="0">
                <a:solidFill>
                  <a:srgbClr val="000000"/>
                </a:solidFill>
                <a:ea typeface="宋体" pitchFamily="2" charset="-122"/>
              </a:rPr>
              <a:t> </a:t>
            </a:r>
            <a:r>
              <a:rPr lang="en-US" sz="3733" dirty="0" err="1">
                <a:solidFill>
                  <a:srgbClr val="000000"/>
                </a:solidFill>
                <a:ea typeface="宋体" pitchFamily="2" charset="-122"/>
              </a:rPr>
              <a:t>một</a:t>
            </a:r>
            <a:r>
              <a:rPr lang="en-US" sz="3733" dirty="0">
                <a:solidFill>
                  <a:srgbClr val="000000"/>
                </a:solidFill>
                <a:ea typeface="宋体" pitchFamily="2" charset="-122"/>
              </a:rPr>
              <a:t> </a:t>
            </a:r>
            <a:r>
              <a:rPr lang="en-US" sz="3733" dirty="0" err="1">
                <a:solidFill>
                  <a:srgbClr val="000000"/>
                </a:solidFill>
                <a:ea typeface="宋体" pitchFamily="2" charset="-122"/>
              </a:rPr>
              <a:t>thời</a:t>
            </a:r>
            <a:r>
              <a:rPr lang="en-US" sz="3733" dirty="0">
                <a:solidFill>
                  <a:srgbClr val="000000"/>
                </a:solidFill>
                <a:ea typeface="宋体" pitchFamily="2" charset="-122"/>
              </a:rPr>
              <a:t> </a:t>
            </a:r>
            <a:r>
              <a:rPr lang="en-US" sz="3733" dirty="0" err="1">
                <a:solidFill>
                  <a:srgbClr val="000000"/>
                </a:solidFill>
                <a:ea typeface="宋体" pitchFamily="2" charset="-122"/>
              </a:rPr>
              <a:t>gian</a:t>
            </a:r>
            <a:r>
              <a:rPr lang="en-US" sz="3733" dirty="0">
                <a:solidFill>
                  <a:srgbClr val="000000"/>
                </a:solidFill>
                <a:ea typeface="宋体" pitchFamily="2" charset="-122"/>
              </a:rPr>
              <a:t> </a:t>
            </a:r>
            <a:r>
              <a:rPr lang="en-US" sz="3733" dirty="0" err="1">
                <a:solidFill>
                  <a:srgbClr val="000000"/>
                </a:solidFill>
                <a:ea typeface="宋体" pitchFamily="2" charset="-122"/>
              </a:rPr>
              <a:t>ngắn</a:t>
            </a:r>
            <a:endParaRPr lang="en-US" sz="3733" dirty="0">
              <a:solidFill>
                <a:srgbClr val="000000"/>
              </a:solidFill>
              <a:ea typeface="宋体" pitchFamily="2" charset="-122"/>
            </a:endParaRPr>
          </a:p>
        </p:txBody>
      </p:sp>
      <p:grpSp>
        <p:nvGrpSpPr>
          <p:cNvPr id="37" name="Group 36">
            <a:extLst>
              <a:ext uri="{FF2B5EF4-FFF2-40B4-BE49-F238E27FC236}">
                <a16:creationId xmlns:a16="http://schemas.microsoft.com/office/drawing/2014/main" id="{F90AE4FB-949C-4E54-9CF0-FA801E27F3EC}"/>
              </a:ext>
            </a:extLst>
          </p:cNvPr>
          <p:cNvGrpSpPr/>
          <p:nvPr/>
        </p:nvGrpSpPr>
        <p:grpSpPr>
          <a:xfrm>
            <a:off x="821847" y="738239"/>
            <a:ext cx="4149637" cy="913007"/>
            <a:chOff x="7876269" y="59722"/>
            <a:chExt cx="4236232" cy="966231"/>
          </a:xfrm>
        </p:grpSpPr>
        <p:sp>
          <p:nvSpPr>
            <p:cNvPr id="38" name="Rectangle: Rounded Corners 43">
              <a:extLst>
                <a:ext uri="{FF2B5EF4-FFF2-40B4-BE49-F238E27FC236}">
                  <a16:creationId xmlns:a16="http://schemas.microsoft.com/office/drawing/2014/main" id="{4D9838D3-E03F-4152-BF95-1705FBE3AE6A}"/>
                </a:ext>
              </a:extLst>
            </p:cNvPr>
            <p:cNvSpPr/>
            <p:nvPr/>
          </p:nvSpPr>
          <p:spPr>
            <a:xfrm>
              <a:off x="7876269" y="104148"/>
              <a:ext cx="4236232" cy="886120"/>
            </a:xfrm>
            <a:custGeom>
              <a:avLst/>
              <a:gdLst>
                <a:gd name="connsiteX0" fmla="*/ 0 w 4236232"/>
                <a:gd name="connsiteY0" fmla="*/ 147690 h 886120"/>
                <a:gd name="connsiteX1" fmla="*/ 147690 w 4236232"/>
                <a:gd name="connsiteY1" fmla="*/ 0 h 886120"/>
                <a:gd name="connsiteX2" fmla="*/ 750077 w 4236232"/>
                <a:gd name="connsiteY2" fmla="*/ 0 h 886120"/>
                <a:gd name="connsiteX3" fmla="*/ 1194831 w 4236232"/>
                <a:gd name="connsiteY3" fmla="*/ 0 h 886120"/>
                <a:gd name="connsiteX4" fmla="*/ 1678992 w 4236232"/>
                <a:gd name="connsiteY4" fmla="*/ 0 h 886120"/>
                <a:gd name="connsiteX5" fmla="*/ 2123746 w 4236232"/>
                <a:gd name="connsiteY5" fmla="*/ 0 h 886120"/>
                <a:gd name="connsiteX6" fmla="*/ 2607908 w 4236232"/>
                <a:gd name="connsiteY6" fmla="*/ 0 h 886120"/>
                <a:gd name="connsiteX7" fmla="*/ 3210295 w 4236232"/>
                <a:gd name="connsiteY7" fmla="*/ 0 h 886120"/>
                <a:gd name="connsiteX8" fmla="*/ 4088542 w 4236232"/>
                <a:gd name="connsiteY8" fmla="*/ 0 h 886120"/>
                <a:gd name="connsiteX9" fmla="*/ 4236232 w 4236232"/>
                <a:gd name="connsiteY9" fmla="*/ 147690 h 886120"/>
                <a:gd name="connsiteX10" fmla="*/ 4236232 w 4236232"/>
                <a:gd name="connsiteY10" fmla="*/ 738430 h 886120"/>
                <a:gd name="connsiteX11" fmla="*/ 4088542 w 4236232"/>
                <a:gd name="connsiteY11" fmla="*/ 886120 h 886120"/>
                <a:gd name="connsiteX12" fmla="*/ 3486155 w 4236232"/>
                <a:gd name="connsiteY12" fmla="*/ 886120 h 886120"/>
                <a:gd name="connsiteX13" fmla="*/ 3001993 w 4236232"/>
                <a:gd name="connsiteY13" fmla="*/ 886120 h 886120"/>
                <a:gd name="connsiteX14" fmla="*/ 2517831 w 4236232"/>
                <a:gd name="connsiteY14" fmla="*/ 886120 h 886120"/>
                <a:gd name="connsiteX15" fmla="*/ 1876035 w 4236232"/>
                <a:gd name="connsiteY15" fmla="*/ 886120 h 886120"/>
                <a:gd name="connsiteX16" fmla="*/ 1273648 w 4236232"/>
                <a:gd name="connsiteY16" fmla="*/ 886120 h 886120"/>
                <a:gd name="connsiteX17" fmla="*/ 828894 w 4236232"/>
                <a:gd name="connsiteY17" fmla="*/ 886120 h 886120"/>
                <a:gd name="connsiteX18" fmla="*/ 147690 w 4236232"/>
                <a:gd name="connsiteY18" fmla="*/ 886120 h 886120"/>
                <a:gd name="connsiteX19" fmla="*/ 0 w 4236232"/>
                <a:gd name="connsiteY19" fmla="*/ 738430 h 886120"/>
                <a:gd name="connsiteX20" fmla="*/ 0 w 4236232"/>
                <a:gd name="connsiteY20" fmla="*/ 147690 h 886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236232" h="886120" fill="none" extrusionOk="0">
                  <a:moveTo>
                    <a:pt x="0" y="147690"/>
                  </a:moveTo>
                  <a:cubicBezTo>
                    <a:pt x="-10737" y="83314"/>
                    <a:pt x="68827" y="3356"/>
                    <a:pt x="147690" y="0"/>
                  </a:cubicBezTo>
                  <a:cubicBezTo>
                    <a:pt x="398578" y="-27198"/>
                    <a:pt x="538231" y="21485"/>
                    <a:pt x="750077" y="0"/>
                  </a:cubicBezTo>
                  <a:cubicBezTo>
                    <a:pt x="961923" y="-21485"/>
                    <a:pt x="1074787" y="41677"/>
                    <a:pt x="1194831" y="0"/>
                  </a:cubicBezTo>
                  <a:cubicBezTo>
                    <a:pt x="1314875" y="-41677"/>
                    <a:pt x="1488355" y="25102"/>
                    <a:pt x="1678992" y="0"/>
                  </a:cubicBezTo>
                  <a:cubicBezTo>
                    <a:pt x="1869629" y="-25102"/>
                    <a:pt x="1960852" y="25465"/>
                    <a:pt x="2123746" y="0"/>
                  </a:cubicBezTo>
                  <a:cubicBezTo>
                    <a:pt x="2286640" y="-25465"/>
                    <a:pt x="2506978" y="21594"/>
                    <a:pt x="2607908" y="0"/>
                  </a:cubicBezTo>
                  <a:cubicBezTo>
                    <a:pt x="2708838" y="-21594"/>
                    <a:pt x="3024116" y="70153"/>
                    <a:pt x="3210295" y="0"/>
                  </a:cubicBezTo>
                  <a:cubicBezTo>
                    <a:pt x="3396474" y="-70153"/>
                    <a:pt x="3792912" y="14573"/>
                    <a:pt x="4088542" y="0"/>
                  </a:cubicBezTo>
                  <a:cubicBezTo>
                    <a:pt x="4182789" y="-9038"/>
                    <a:pt x="4246971" y="58799"/>
                    <a:pt x="4236232" y="147690"/>
                  </a:cubicBezTo>
                  <a:cubicBezTo>
                    <a:pt x="4269470" y="441276"/>
                    <a:pt x="4230422" y="577579"/>
                    <a:pt x="4236232" y="738430"/>
                  </a:cubicBezTo>
                  <a:cubicBezTo>
                    <a:pt x="4246229" y="824488"/>
                    <a:pt x="4184364" y="885654"/>
                    <a:pt x="4088542" y="886120"/>
                  </a:cubicBezTo>
                  <a:cubicBezTo>
                    <a:pt x="3891020" y="920728"/>
                    <a:pt x="3712634" y="837388"/>
                    <a:pt x="3486155" y="886120"/>
                  </a:cubicBezTo>
                  <a:cubicBezTo>
                    <a:pt x="3259676" y="934852"/>
                    <a:pt x="3243111" y="871730"/>
                    <a:pt x="3001993" y="886120"/>
                  </a:cubicBezTo>
                  <a:cubicBezTo>
                    <a:pt x="2760875" y="900510"/>
                    <a:pt x="2672080" y="853195"/>
                    <a:pt x="2517831" y="886120"/>
                  </a:cubicBezTo>
                  <a:cubicBezTo>
                    <a:pt x="2363582" y="919045"/>
                    <a:pt x="2183328" y="836188"/>
                    <a:pt x="1876035" y="886120"/>
                  </a:cubicBezTo>
                  <a:cubicBezTo>
                    <a:pt x="1568742" y="936052"/>
                    <a:pt x="1565181" y="873644"/>
                    <a:pt x="1273648" y="886120"/>
                  </a:cubicBezTo>
                  <a:cubicBezTo>
                    <a:pt x="982115" y="898596"/>
                    <a:pt x="1012195" y="836787"/>
                    <a:pt x="828894" y="886120"/>
                  </a:cubicBezTo>
                  <a:cubicBezTo>
                    <a:pt x="645593" y="935453"/>
                    <a:pt x="465823" y="849324"/>
                    <a:pt x="147690" y="886120"/>
                  </a:cubicBezTo>
                  <a:cubicBezTo>
                    <a:pt x="71372" y="906213"/>
                    <a:pt x="2419" y="833631"/>
                    <a:pt x="0" y="738430"/>
                  </a:cubicBezTo>
                  <a:cubicBezTo>
                    <a:pt x="-1979" y="476459"/>
                    <a:pt x="48620" y="403374"/>
                    <a:pt x="0" y="147690"/>
                  </a:cubicBezTo>
                  <a:close/>
                </a:path>
                <a:path w="4236232" h="886120" stroke="0" extrusionOk="0">
                  <a:moveTo>
                    <a:pt x="0" y="147690"/>
                  </a:moveTo>
                  <a:cubicBezTo>
                    <a:pt x="-5552" y="64483"/>
                    <a:pt x="84185" y="13750"/>
                    <a:pt x="147690" y="0"/>
                  </a:cubicBezTo>
                  <a:cubicBezTo>
                    <a:pt x="307741" y="-57966"/>
                    <a:pt x="526000" y="7787"/>
                    <a:pt x="750077" y="0"/>
                  </a:cubicBezTo>
                  <a:cubicBezTo>
                    <a:pt x="974154" y="-7787"/>
                    <a:pt x="1218131" y="5824"/>
                    <a:pt x="1352465" y="0"/>
                  </a:cubicBezTo>
                  <a:cubicBezTo>
                    <a:pt x="1486799" y="-5824"/>
                    <a:pt x="1674407" y="1639"/>
                    <a:pt x="1954852" y="0"/>
                  </a:cubicBezTo>
                  <a:cubicBezTo>
                    <a:pt x="2235297" y="-1639"/>
                    <a:pt x="2349316" y="43143"/>
                    <a:pt x="2596648" y="0"/>
                  </a:cubicBezTo>
                  <a:cubicBezTo>
                    <a:pt x="2843980" y="-43143"/>
                    <a:pt x="2897689" y="7850"/>
                    <a:pt x="3080810" y="0"/>
                  </a:cubicBezTo>
                  <a:cubicBezTo>
                    <a:pt x="3263931" y="-7850"/>
                    <a:pt x="3819148" y="29242"/>
                    <a:pt x="4088542" y="0"/>
                  </a:cubicBezTo>
                  <a:cubicBezTo>
                    <a:pt x="4176792" y="1364"/>
                    <a:pt x="4218033" y="57090"/>
                    <a:pt x="4236232" y="147690"/>
                  </a:cubicBezTo>
                  <a:cubicBezTo>
                    <a:pt x="4244194" y="348145"/>
                    <a:pt x="4203774" y="459743"/>
                    <a:pt x="4236232" y="738430"/>
                  </a:cubicBezTo>
                  <a:cubicBezTo>
                    <a:pt x="4239414" y="828089"/>
                    <a:pt x="4172165" y="887587"/>
                    <a:pt x="4088542" y="886120"/>
                  </a:cubicBezTo>
                  <a:cubicBezTo>
                    <a:pt x="3886801" y="909520"/>
                    <a:pt x="3737659" y="873048"/>
                    <a:pt x="3486155" y="886120"/>
                  </a:cubicBezTo>
                  <a:cubicBezTo>
                    <a:pt x="3234651" y="899192"/>
                    <a:pt x="3227673" y="842561"/>
                    <a:pt x="3001993" y="886120"/>
                  </a:cubicBezTo>
                  <a:cubicBezTo>
                    <a:pt x="2776313" y="929679"/>
                    <a:pt x="2679770" y="862575"/>
                    <a:pt x="2517831" y="886120"/>
                  </a:cubicBezTo>
                  <a:cubicBezTo>
                    <a:pt x="2355892" y="909665"/>
                    <a:pt x="2128980" y="833097"/>
                    <a:pt x="1876035" y="886120"/>
                  </a:cubicBezTo>
                  <a:cubicBezTo>
                    <a:pt x="1623090" y="939143"/>
                    <a:pt x="1446369" y="824873"/>
                    <a:pt x="1234239" y="886120"/>
                  </a:cubicBezTo>
                  <a:cubicBezTo>
                    <a:pt x="1022109" y="947367"/>
                    <a:pt x="855427" y="834914"/>
                    <a:pt x="710669" y="886120"/>
                  </a:cubicBezTo>
                  <a:cubicBezTo>
                    <a:pt x="565911" y="937326"/>
                    <a:pt x="291434" y="845650"/>
                    <a:pt x="147690" y="886120"/>
                  </a:cubicBezTo>
                  <a:cubicBezTo>
                    <a:pt x="77672" y="880230"/>
                    <a:pt x="-1500" y="795738"/>
                    <a:pt x="0" y="738430"/>
                  </a:cubicBezTo>
                  <a:cubicBezTo>
                    <a:pt x="-32811" y="554663"/>
                    <a:pt x="45380" y="422975"/>
                    <a:pt x="0" y="147690"/>
                  </a:cubicBezTo>
                  <a:close/>
                </a:path>
              </a:pathLst>
            </a:custGeom>
            <a:solidFill>
              <a:srgbClr val="ABE9FF"/>
            </a:solidFill>
            <a:ln w="12700" cap="flat" cmpd="sng" algn="ctr">
              <a:solidFill>
                <a:srgbClr val="69991D">
                  <a:shade val="50000"/>
                </a:srgbClr>
              </a:solidFill>
              <a:prstDash val="solid"/>
              <a:miter lim="800000"/>
              <a:extLst>
                <a:ext uri="{C807C97D-BFC1-408E-A445-0C87EB9F89A2}">
                  <ask:lineSketchStyleProps xmlns:ask="http://schemas.microsoft.com/office/drawing/2018/sketchyshapes" xmlns="" sd="3444377824">
                    <a:prstGeom prst="roundRect">
                      <a:avLst/>
                    </a:prstGeom>
                    <ask:type>
                      <ask:lineSketchScribble/>
                    </ask:type>
                  </ask:lineSketchStyleProps>
                </a:ext>
              </a:extLst>
            </a:ln>
            <a:effectLst/>
          </p:spPr>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等线"/>
                <a:ea typeface="宋体" pitchFamily="2" charset="-122"/>
                <a:cs typeface="+mn-cs"/>
              </a:endParaRPr>
            </a:p>
          </p:txBody>
        </p:sp>
        <p:sp>
          <p:nvSpPr>
            <p:cNvPr id="39" name="Rectangle 38">
              <a:extLst>
                <a:ext uri="{FF2B5EF4-FFF2-40B4-BE49-F238E27FC236}">
                  <a16:creationId xmlns:a16="http://schemas.microsoft.com/office/drawing/2014/main" id="{14C78437-E2B2-48C4-93BA-E408064BD40A}"/>
                </a:ext>
              </a:extLst>
            </p:cNvPr>
            <p:cNvSpPr/>
            <p:nvPr/>
          </p:nvSpPr>
          <p:spPr>
            <a:xfrm>
              <a:off x="7876270" y="59722"/>
              <a:ext cx="4188368" cy="966231"/>
            </a:xfrm>
            <a:prstGeom prst="rect">
              <a:avLst/>
            </a:prstGeom>
          </p:spPr>
          <p:txBody>
            <a:bodyPr wrap="square">
              <a:spAutoFit/>
            </a:bodyPr>
            <a:lstStyle/>
            <a:p>
              <a:pPr marL="0" marR="0" lvl="0" indent="0" algn="ctr" defTabSz="1219170" rtl="0" eaLnBrk="1" fontAlgn="base" latinLnBrk="0" hangingPunct="1">
                <a:lnSpc>
                  <a:spcPct val="100000"/>
                </a:lnSpc>
                <a:spcBef>
                  <a:spcPct val="0"/>
                </a:spcBef>
                <a:spcAft>
                  <a:spcPct val="0"/>
                </a:spcAft>
                <a:buClrTx/>
                <a:buSzTx/>
                <a:buFontTx/>
                <a:buNone/>
                <a:tabLst/>
                <a:defRPr/>
              </a:pPr>
              <a:r>
                <a:rPr kumimoji="0" lang="en-US" altLang="zh-CN" sz="5333" b="1" i="0" u="none" strike="noStrike" kern="0" cap="none" spc="0" normalizeH="0" baseline="0" noProof="0" dirty="0" err="1">
                  <a:ln>
                    <a:noFill/>
                  </a:ln>
                  <a:solidFill>
                    <a:srgbClr val="080808">
                      <a:lumMod val="50000"/>
                    </a:srgbClr>
                  </a:solidFill>
                  <a:effectLst/>
                  <a:uLnTx/>
                  <a:uFillTx/>
                  <a:latin typeface="Calibri" panose="020F0502020204030204" pitchFamily="34" charset="0"/>
                  <a:ea typeface="inpin heiti" charset="-122"/>
                  <a:cs typeface="Calibri" panose="020F0502020204030204" pitchFamily="34" charset="0"/>
                </a:rPr>
                <a:t>Giải</a:t>
              </a:r>
              <a:r>
                <a:rPr kumimoji="0" lang="en-US" altLang="zh-CN" sz="5333" b="1" i="0" u="none" strike="noStrike" kern="0" cap="none" spc="0" normalizeH="0" baseline="0" noProof="0" dirty="0">
                  <a:ln>
                    <a:noFill/>
                  </a:ln>
                  <a:solidFill>
                    <a:srgbClr val="080808">
                      <a:lumMod val="50000"/>
                    </a:srgbClr>
                  </a:solidFill>
                  <a:effectLst/>
                  <a:uLnTx/>
                  <a:uFillTx/>
                  <a:latin typeface="Calibri" panose="020F0502020204030204" pitchFamily="34" charset="0"/>
                  <a:ea typeface="inpin heiti" charset="-122"/>
                  <a:cs typeface="Calibri" panose="020F0502020204030204" pitchFamily="34" charset="0"/>
                </a:rPr>
                <a:t> </a:t>
              </a:r>
              <a:r>
                <a:rPr kumimoji="0" lang="en-US" altLang="zh-CN" sz="5333" b="1" i="0" u="none" strike="noStrike" kern="0" cap="none" spc="0" normalizeH="0" baseline="0" noProof="0" dirty="0" err="1">
                  <a:ln>
                    <a:noFill/>
                  </a:ln>
                  <a:solidFill>
                    <a:srgbClr val="080808">
                      <a:lumMod val="50000"/>
                    </a:srgbClr>
                  </a:solidFill>
                  <a:effectLst/>
                  <a:uLnTx/>
                  <a:uFillTx/>
                  <a:latin typeface="Calibri" panose="020F0502020204030204" pitchFamily="34" charset="0"/>
                  <a:ea typeface="inpin heiti" charset="-122"/>
                  <a:cs typeface="Calibri" panose="020F0502020204030204" pitchFamily="34" charset="0"/>
                </a:rPr>
                <a:t>nghĩa</a:t>
              </a:r>
              <a:r>
                <a:rPr kumimoji="0" lang="en-US" altLang="zh-CN" sz="5333" b="1" i="0" u="none" strike="noStrike" kern="0" cap="none" spc="0" normalizeH="0" baseline="0" noProof="0" dirty="0">
                  <a:ln>
                    <a:noFill/>
                  </a:ln>
                  <a:solidFill>
                    <a:srgbClr val="080808">
                      <a:lumMod val="50000"/>
                    </a:srgbClr>
                  </a:solidFill>
                  <a:effectLst/>
                  <a:uLnTx/>
                  <a:uFillTx/>
                  <a:latin typeface="Calibri" panose="020F0502020204030204" pitchFamily="34" charset="0"/>
                  <a:ea typeface="inpin heiti" charset="-122"/>
                  <a:cs typeface="Calibri" panose="020F0502020204030204" pitchFamily="34" charset="0"/>
                </a:rPr>
                <a:t> </a:t>
              </a:r>
              <a:r>
                <a:rPr kumimoji="0" lang="en-US" altLang="zh-CN" sz="5333" b="1" i="0" u="none" strike="noStrike" kern="0" cap="none" spc="0" normalizeH="0" baseline="0" noProof="0" dirty="0" err="1">
                  <a:ln>
                    <a:noFill/>
                  </a:ln>
                  <a:solidFill>
                    <a:srgbClr val="080808">
                      <a:lumMod val="50000"/>
                    </a:srgbClr>
                  </a:solidFill>
                  <a:effectLst/>
                  <a:uLnTx/>
                  <a:uFillTx/>
                  <a:latin typeface="Calibri" panose="020F0502020204030204" pitchFamily="34" charset="0"/>
                  <a:ea typeface="inpin heiti" charset="-122"/>
                  <a:cs typeface="Calibri" panose="020F0502020204030204" pitchFamily="34" charset="0"/>
                </a:rPr>
                <a:t>từ</a:t>
              </a:r>
              <a:endParaRPr kumimoji="0" lang="zh-CN" altLang="en-US" sz="5333" b="1" i="0" u="none" strike="noStrike" kern="0" cap="none" spc="0" normalizeH="0" baseline="0" noProof="0" dirty="0">
                <a:ln>
                  <a:noFill/>
                </a:ln>
                <a:solidFill>
                  <a:srgbClr val="080808">
                    <a:lumMod val="50000"/>
                  </a:srgbClr>
                </a:solidFill>
                <a:effectLst/>
                <a:uLnTx/>
                <a:uFillTx/>
                <a:latin typeface="Calibri" panose="020F0502020204030204" pitchFamily="34" charset="0"/>
                <a:ea typeface="inpin heiti" charset="-122"/>
                <a:cs typeface="Calibri" panose="020F0502020204030204" pitchFamily="34" charset="0"/>
              </a:endParaRPr>
            </a:p>
          </p:txBody>
        </p:sp>
      </p:grpSp>
      <p:grpSp>
        <p:nvGrpSpPr>
          <p:cNvPr id="40" name="Group 39">
            <a:extLst>
              <a:ext uri="{FF2B5EF4-FFF2-40B4-BE49-F238E27FC236}">
                <a16:creationId xmlns:a16="http://schemas.microsoft.com/office/drawing/2014/main" id="{08F99B52-7E0C-429D-A55B-A6D6CA01ED09}"/>
              </a:ext>
            </a:extLst>
          </p:cNvPr>
          <p:cNvGrpSpPr/>
          <p:nvPr/>
        </p:nvGrpSpPr>
        <p:grpSpPr>
          <a:xfrm>
            <a:off x="593325" y="1707977"/>
            <a:ext cx="4948316" cy="1448656"/>
            <a:chOff x="6239376" y="567923"/>
            <a:chExt cx="3870840" cy="1083239"/>
          </a:xfrm>
        </p:grpSpPr>
        <p:sp>
          <p:nvSpPr>
            <p:cNvPr id="41" name="Freeform 34">
              <a:extLst>
                <a:ext uri="{FF2B5EF4-FFF2-40B4-BE49-F238E27FC236}">
                  <a16:creationId xmlns:a16="http://schemas.microsoft.com/office/drawing/2014/main" id="{9025DD7C-62D7-4D60-A51C-20339BE35FB0}"/>
                </a:ext>
              </a:extLst>
            </p:cNvPr>
            <p:cNvSpPr>
              <a:spLocks noEditPoints="1"/>
            </p:cNvSpPr>
            <p:nvPr/>
          </p:nvSpPr>
          <p:spPr bwMode="auto">
            <a:xfrm>
              <a:off x="9524410" y="1258347"/>
              <a:ext cx="585806" cy="392815"/>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bg2">
                <a:lumMod val="40000"/>
                <a:lumOff val="60000"/>
              </a:schemeClr>
            </a:solidFill>
            <a:ln>
              <a:solidFill>
                <a:schemeClr val="bg2">
                  <a:lumMod val="60000"/>
                  <a:lumOff val="40000"/>
                </a:schemeClr>
              </a:solidFill>
            </a:ln>
          </p:spPr>
          <p:txBody>
            <a:bodyPr vert="horz" wrap="square" lIns="121920" tIns="60960" rIns="121920" bIns="60960" numCol="1" anchor="t" anchorCtr="0" compatLnSpc="1"/>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47" name="任意多边形 18">
              <a:extLst>
                <a:ext uri="{FF2B5EF4-FFF2-40B4-BE49-F238E27FC236}">
                  <a16:creationId xmlns:a16="http://schemas.microsoft.com/office/drawing/2014/main" id="{CEAE83E5-21CF-41AE-B064-BA0195BEDC77}"/>
                </a:ext>
              </a:extLst>
            </p:cNvPr>
            <p:cNvSpPr/>
            <p:nvPr/>
          </p:nvSpPr>
          <p:spPr>
            <a:xfrm>
              <a:off x="6381476" y="1298808"/>
              <a:ext cx="3171407" cy="31737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 y="connsiteY0-2"/>
                </a:cxn>
                <a:cxn ang="0">
                  <a:pos x="connsiteX1-3" y="connsiteY1-4"/>
                </a:cxn>
                <a:cxn ang="0">
                  <a:pos x="connsiteX2-5" y="connsiteY2-6"/>
                </a:cxn>
              </a:cxnLst>
              <a:rect l="l" t="t" r="r" b="b"/>
              <a:pathLst>
                <a:path w="4904398" h="401116">
                  <a:moveTo>
                    <a:pt x="391353" y="0"/>
                  </a:moveTo>
                  <a:cubicBezTo>
                    <a:pt x="-226127" y="38897"/>
                    <a:pt x="-86259" y="411428"/>
                    <a:pt x="623492" y="400898"/>
                  </a:cubicBezTo>
                  <a:lnTo>
                    <a:pt x="4904398" y="322224"/>
                  </a:lnTo>
                </a:path>
              </a:pathLst>
            </a:custGeom>
            <a:noFill/>
            <a:ln w="25400" cap="rnd" cmpd="sng" algn="ctr">
              <a:solidFill>
                <a:schemeClr val="bg2">
                  <a:lumMod val="60000"/>
                  <a:lumOff val="40000"/>
                </a:schemeClr>
              </a:solidFill>
              <a:prstDash val="dash"/>
              <a:round/>
            </a:ln>
            <a:effectLst/>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nvGrpSpPr>
            <p:cNvPr id="48" name="Group 4">
              <a:extLst>
                <a:ext uri="{FF2B5EF4-FFF2-40B4-BE49-F238E27FC236}">
                  <a16:creationId xmlns:a16="http://schemas.microsoft.com/office/drawing/2014/main" id="{28DBCF1D-279B-4489-8255-B50692051FE4}"/>
                </a:ext>
              </a:extLst>
            </p:cNvPr>
            <p:cNvGrpSpPr>
              <a:grpSpLocks noChangeAspect="1"/>
            </p:cNvGrpSpPr>
            <p:nvPr/>
          </p:nvGrpSpPr>
          <p:grpSpPr bwMode="auto">
            <a:xfrm flipV="1">
              <a:off x="6239376" y="567923"/>
              <a:ext cx="739929" cy="763583"/>
              <a:chOff x="1308" y="1009"/>
              <a:chExt cx="1001" cy="1033"/>
            </a:xfrm>
            <a:solidFill>
              <a:srgbClr val="EAB01D"/>
            </a:solidFill>
          </p:grpSpPr>
          <p:sp>
            <p:nvSpPr>
              <p:cNvPr id="49" name="Freeform 5">
                <a:extLst>
                  <a:ext uri="{FF2B5EF4-FFF2-40B4-BE49-F238E27FC236}">
                    <a16:creationId xmlns:a16="http://schemas.microsoft.com/office/drawing/2014/main" id="{0DA39206-D399-4CE0-8FDF-3D55F8F8E5AB}"/>
                  </a:ext>
                </a:extLst>
              </p:cNvPr>
              <p:cNvSpPr/>
              <p:nvPr/>
            </p:nvSpPr>
            <p:spPr bwMode="auto">
              <a:xfrm>
                <a:off x="1533" y="1009"/>
                <a:ext cx="571" cy="830"/>
              </a:xfrm>
              <a:custGeom>
                <a:avLst/>
                <a:gdLst>
                  <a:gd name="T0" fmla="*/ 404 w 439"/>
                  <a:gd name="T1" fmla="*/ 298 h 638"/>
                  <a:gd name="T2" fmla="*/ 321 w 439"/>
                  <a:gd name="T3" fmla="*/ 223 h 638"/>
                  <a:gd name="T4" fmla="*/ 321 w 439"/>
                  <a:gd name="T5" fmla="*/ 50 h 638"/>
                  <a:gd name="T6" fmla="*/ 318 w 439"/>
                  <a:gd name="T7" fmla="*/ 41 h 638"/>
                  <a:gd name="T8" fmla="*/ 221 w 439"/>
                  <a:gd name="T9" fmla="*/ 0 h 638"/>
                  <a:gd name="T10" fmla="*/ 118 w 439"/>
                  <a:gd name="T11" fmla="*/ 40 h 638"/>
                  <a:gd name="T12" fmla="*/ 114 w 439"/>
                  <a:gd name="T13" fmla="*/ 50 h 638"/>
                  <a:gd name="T14" fmla="*/ 114 w 439"/>
                  <a:gd name="T15" fmla="*/ 225 h 638"/>
                  <a:gd name="T16" fmla="*/ 34 w 439"/>
                  <a:gd name="T17" fmla="*/ 300 h 638"/>
                  <a:gd name="T18" fmla="*/ 0 w 439"/>
                  <a:gd name="T19" fmla="*/ 418 h 638"/>
                  <a:gd name="T20" fmla="*/ 220 w 439"/>
                  <a:gd name="T21" fmla="*/ 638 h 638"/>
                  <a:gd name="T22" fmla="*/ 439 w 439"/>
                  <a:gd name="T23" fmla="*/ 418 h 638"/>
                  <a:gd name="T24" fmla="*/ 404 w 439"/>
                  <a:gd name="T25" fmla="*/ 298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9" h="638">
                    <a:moveTo>
                      <a:pt x="404" y="298"/>
                    </a:moveTo>
                    <a:cubicBezTo>
                      <a:pt x="383" y="267"/>
                      <a:pt x="355" y="241"/>
                      <a:pt x="321" y="223"/>
                    </a:cubicBezTo>
                    <a:cubicBezTo>
                      <a:pt x="321" y="222"/>
                      <a:pt x="321" y="50"/>
                      <a:pt x="321" y="50"/>
                    </a:cubicBezTo>
                    <a:cubicBezTo>
                      <a:pt x="321" y="47"/>
                      <a:pt x="320" y="44"/>
                      <a:pt x="318" y="41"/>
                    </a:cubicBezTo>
                    <a:cubicBezTo>
                      <a:pt x="316" y="39"/>
                      <a:pt x="282" y="0"/>
                      <a:pt x="221" y="0"/>
                    </a:cubicBezTo>
                    <a:cubicBezTo>
                      <a:pt x="162" y="0"/>
                      <a:pt x="120" y="38"/>
                      <a:pt x="118" y="40"/>
                    </a:cubicBezTo>
                    <a:cubicBezTo>
                      <a:pt x="116" y="43"/>
                      <a:pt x="114" y="46"/>
                      <a:pt x="114" y="50"/>
                    </a:cubicBezTo>
                    <a:cubicBezTo>
                      <a:pt x="114" y="50"/>
                      <a:pt x="114" y="223"/>
                      <a:pt x="114" y="225"/>
                    </a:cubicBezTo>
                    <a:cubicBezTo>
                      <a:pt x="81" y="243"/>
                      <a:pt x="54" y="269"/>
                      <a:pt x="34" y="300"/>
                    </a:cubicBezTo>
                    <a:cubicBezTo>
                      <a:pt x="11" y="335"/>
                      <a:pt x="0" y="376"/>
                      <a:pt x="0" y="418"/>
                    </a:cubicBezTo>
                    <a:cubicBezTo>
                      <a:pt x="0" y="539"/>
                      <a:pt x="98" y="638"/>
                      <a:pt x="220" y="638"/>
                    </a:cubicBezTo>
                    <a:cubicBezTo>
                      <a:pt x="341" y="638"/>
                      <a:pt x="439" y="539"/>
                      <a:pt x="439" y="418"/>
                    </a:cubicBezTo>
                    <a:cubicBezTo>
                      <a:pt x="439" y="375"/>
                      <a:pt x="427" y="334"/>
                      <a:pt x="404" y="298"/>
                    </a:cubicBezTo>
                    <a:close/>
                  </a:path>
                </a:pathLst>
              </a:custGeom>
              <a:noFill/>
              <a:ln w="9525">
                <a:solidFill>
                  <a:schemeClr val="bg2">
                    <a:lumMod val="60000"/>
                    <a:lumOff val="40000"/>
                  </a:schemeClr>
                </a:solidFill>
                <a:round/>
              </a:ln>
            </p:spPr>
            <p:txBody>
              <a:bodyPr vert="horz" wrap="square" lIns="162560" tIns="81280" rIns="162560" bIns="81280" numCol="1" anchor="t" anchorCtr="0" compatLnSpc="1"/>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50" name="Freeform 6">
                <a:extLst>
                  <a:ext uri="{FF2B5EF4-FFF2-40B4-BE49-F238E27FC236}">
                    <a16:creationId xmlns:a16="http://schemas.microsoft.com/office/drawing/2014/main" id="{6419A80D-8CD8-4BE2-9476-16068B92A2F6}"/>
                  </a:ext>
                </a:extLst>
              </p:cNvPr>
              <p:cNvSpPr>
                <a:spLocks noEditPoints="1"/>
              </p:cNvSpPr>
              <p:nvPr/>
            </p:nvSpPr>
            <p:spPr bwMode="auto">
              <a:xfrm>
                <a:off x="1526" y="1009"/>
                <a:ext cx="573" cy="830"/>
              </a:xfrm>
              <a:custGeom>
                <a:avLst/>
                <a:gdLst>
                  <a:gd name="T0" fmla="*/ 440 w 440"/>
                  <a:gd name="T1" fmla="*/ 418 h 638"/>
                  <a:gd name="T2" fmla="*/ 322 w 440"/>
                  <a:gd name="T3" fmla="*/ 223 h 638"/>
                  <a:gd name="T4" fmla="*/ 319 w 440"/>
                  <a:gd name="T5" fmla="*/ 41 h 638"/>
                  <a:gd name="T6" fmla="*/ 119 w 440"/>
                  <a:gd name="T7" fmla="*/ 40 h 638"/>
                  <a:gd name="T8" fmla="*/ 114 w 440"/>
                  <a:gd name="T9" fmla="*/ 225 h 638"/>
                  <a:gd name="T10" fmla="*/ 0 w 440"/>
                  <a:gd name="T11" fmla="*/ 418 h 638"/>
                  <a:gd name="T12" fmla="*/ 143 w 440"/>
                  <a:gd name="T13" fmla="*/ 75 h 638"/>
                  <a:gd name="T14" fmla="*/ 294 w 440"/>
                  <a:gd name="T15" fmla="*/ 134 h 638"/>
                  <a:gd name="T16" fmla="*/ 143 w 440"/>
                  <a:gd name="T17" fmla="*/ 75 h 638"/>
                  <a:gd name="T18" fmla="*/ 294 w 440"/>
                  <a:gd name="T19" fmla="*/ 162 h 638"/>
                  <a:gd name="T20" fmla="*/ 294 w 440"/>
                  <a:gd name="T21" fmla="*/ 189 h 638"/>
                  <a:gd name="T22" fmla="*/ 143 w 440"/>
                  <a:gd name="T23" fmla="*/ 134 h 638"/>
                  <a:gd name="T24" fmla="*/ 213 w 440"/>
                  <a:gd name="T25" fmla="*/ 411 h 638"/>
                  <a:gd name="T26" fmla="*/ 184 w 440"/>
                  <a:gd name="T27" fmla="*/ 400 h 638"/>
                  <a:gd name="T28" fmla="*/ 196 w 440"/>
                  <a:gd name="T29" fmla="*/ 200 h 638"/>
                  <a:gd name="T30" fmla="*/ 230 w 440"/>
                  <a:gd name="T31" fmla="*/ 228 h 638"/>
                  <a:gd name="T32" fmla="*/ 218 w 440"/>
                  <a:gd name="T33" fmla="*/ 408 h 638"/>
                  <a:gd name="T34" fmla="*/ 213 w 440"/>
                  <a:gd name="T35" fmla="*/ 459 h 638"/>
                  <a:gd name="T36" fmla="*/ 213 w 440"/>
                  <a:gd name="T37" fmla="*/ 435 h 638"/>
                  <a:gd name="T38" fmla="*/ 136 w 440"/>
                  <a:gd name="T39" fmla="*/ 245 h 638"/>
                  <a:gd name="T40" fmla="*/ 143 w 440"/>
                  <a:gd name="T41" fmla="*/ 191 h 638"/>
                  <a:gd name="T42" fmla="*/ 183 w 440"/>
                  <a:gd name="T43" fmla="*/ 228 h 638"/>
                  <a:gd name="T44" fmla="*/ 146 w 440"/>
                  <a:gd name="T45" fmla="*/ 411 h 638"/>
                  <a:gd name="T46" fmla="*/ 139 w 440"/>
                  <a:gd name="T47" fmla="*/ 470 h 638"/>
                  <a:gd name="T48" fmla="*/ 181 w 440"/>
                  <a:gd name="T49" fmla="*/ 421 h 638"/>
                  <a:gd name="T50" fmla="*/ 188 w 440"/>
                  <a:gd name="T51" fmla="*/ 450 h 638"/>
                  <a:gd name="T52" fmla="*/ 237 w 440"/>
                  <a:gd name="T53" fmla="*/ 450 h 638"/>
                  <a:gd name="T54" fmla="*/ 245 w 440"/>
                  <a:gd name="T55" fmla="*/ 421 h 638"/>
                  <a:gd name="T56" fmla="*/ 286 w 440"/>
                  <a:gd name="T57" fmla="*/ 470 h 638"/>
                  <a:gd name="T58" fmla="*/ 279 w 440"/>
                  <a:gd name="T59" fmla="*/ 411 h 638"/>
                  <a:gd name="T60" fmla="*/ 243 w 440"/>
                  <a:gd name="T61" fmla="*/ 228 h 638"/>
                  <a:gd name="T62" fmla="*/ 294 w 440"/>
                  <a:gd name="T63" fmla="*/ 217 h 638"/>
                  <a:gd name="T64" fmla="*/ 302 w 440"/>
                  <a:gd name="T65" fmla="*/ 244 h 638"/>
                  <a:gd name="T66" fmla="*/ 220 w 440"/>
                  <a:gd name="T67" fmla="*/ 610 h 638"/>
                  <a:gd name="T68" fmla="*/ 136 w 440"/>
                  <a:gd name="T69" fmla="*/ 245 h 638"/>
                  <a:gd name="T70" fmla="*/ 160 w 440"/>
                  <a:gd name="T71" fmla="*/ 443 h 638"/>
                  <a:gd name="T72" fmla="*/ 143 w 440"/>
                  <a:gd name="T73" fmla="*/ 447 h 638"/>
                  <a:gd name="T74" fmla="*/ 168 w 440"/>
                  <a:gd name="T75" fmla="*/ 422 h 638"/>
                  <a:gd name="T76" fmla="*/ 273 w 440"/>
                  <a:gd name="T77" fmla="*/ 429 h 638"/>
                  <a:gd name="T78" fmla="*/ 280 w 440"/>
                  <a:gd name="T79" fmla="*/ 452 h 638"/>
                  <a:gd name="T80" fmla="*/ 258 w 440"/>
                  <a:gd name="T81" fmla="*/ 422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0" h="638">
                    <a:moveTo>
                      <a:pt x="220" y="638"/>
                    </a:moveTo>
                    <a:cubicBezTo>
                      <a:pt x="342" y="638"/>
                      <a:pt x="440" y="539"/>
                      <a:pt x="440" y="418"/>
                    </a:cubicBezTo>
                    <a:cubicBezTo>
                      <a:pt x="440" y="375"/>
                      <a:pt x="428" y="334"/>
                      <a:pt x="405" y="298"/>
                    </a:cubicBezTo>
                    <a:cubicBezTo>
                      <a:pt x="384" y="267"/>
                      <a:pt x="356" y="241"/>
                      <a:pt x="322" y="223"/>
                    </a:cubicBezTo>
                    <a:cubicBezTo>
                      <a:pt x="322" y="222"/>
                      <a:pt x="322" y="50"/>
                      <a:pt x="322" y="50"/>
                    </a:cubicBezTo>
                    <a:cubicBezTo>
                      <a:pt x="322" y="47"/>
                      <a:pt x="321" y="44"/>
                      <a:pt x="319" y="41"/>
                    </a:cubicBezTo>
                    <a:cubicBezTo>
                      <a:pt x="317" y="39"/>
                      <a:pt x="283" y="0"/>
                      <a:pt x="222" y="0"/>
                    </a:cubicBezTo>
                    <a:cubicBezTo>
                      <a:pt x="162" y="0"/>
                      <a:pt x="121" y="38"/>
                      <a:pt x="119" y="40"/>
                    </a:cubicBezTo>
                    <a:cubicBezTo>
                      <a:pt x="117" y="43"/>
                      <a:pt x="115" y="46"/>
                      <a:pt x="115" y="50"/>
                    </a:cubicBezTo>
                    <a:cubicBezTo>
                      <a:pt x="115" y="50"/>
                      <a:pt x="115" y="223"/>
                      <a:pt x="114" y="225"/>
                    </a:cubicBezTo>
                    <a:cubicBezTo>
                      <a:pt x="82" y="243"/>
                      <a:pt x="55" y="269"/>
                      <a:pt x="35" y="300"/>
                    </a:cubicBezTo>
                    <a:cubicBezTo>
                      <a:pt x="12" y="335"/>
                      <a:pt x="0" y="376"/>
                      <a:pt x="0" y="418"/>
                    </a:cubicBezTo>
                    <a:cubicBezTo>
                      <a:pt x="0" y="539"/>
                      <a:pt x="99" y="638"/>
                      <a:pt x="220" y="638"/>
                    </a:cubicBezTo>
                    <a:close/>
                    <a:moveTo>
                      <a:pt x="143" y="75"/>
                    </a:moveTo>
                    <a:cubicBezTo>
                      <a:pt x="294" y="102"/>
                      <a:pt x="294" y="102"/>
                      <a:pt x="294" y="102"/>
                    </a:cubicBezTo>
                    <a:cubicBezTo>
                      <a:pt x="294" y="134"/>
                      <a:pt x="294" y="134"/>
                      <a:pt x="294" y="134"/>
                    </a:cubicBezTo>
                    <a:cubicBezTo>
                      <a:pt x="143" y="106"/>
                      <a:pt x="143" y="106"/>
                      <a:pt x="143" y="106"/>
                    </a:cubicBezTo>
                    <a:lnTo>
                      <a:pt x="143" y="75"/>
                    </a:lnTo>
                    <a:close/>
                    <a:moveTo>
                      <a:pt x="143" y="134"/>
                    </a:moveTo>
                    <a:cubicBezTo>
                      <a:pt x="294" y="162"/>
                      <a:pt x="294" y="162"/>
                      <a:pt x="294" y="162"/>
                    </a:cubicBezTo>
                    <a:cubicBezTo>
                      <a:pt x="294" y="180"/>
                      <a:pt x="294" y="180"/>
                      <a:pt x="294" y="180"/>
                    </a:cubicBezTo>
                    <a:cubicBezTo>
                      <a:pt x="294" y="189"/>
                      <a:pt x="294" y="189"/>
                      <a:pt x="294" y="189"/>
                    </a:cubicBezTo>
                    <a:cubicBezTo>
                      <a:pt x="143" y="163"/>
                      <a:pt x="143" y="163"/>
                      <a:pt x="143" y="163"/>
                    </a:cubicBezTo>
                    <a:lnTo>
                      <a:pt x="143" y="134"/>
                    </a:lnTo>
                    <a:close/>
                    <a:moveTo>
                      <a:pt x="218" y="408"/>
                    </a:moveTo>
                    <a:cubicBezTo>
                      <a:pt x="216" y="409"/>
                      <a:pt x="214" y="410"/>
                      <a:pt x="213" y="411"/>
                    </a:cubicBezTo>
                    <a:cubicBezTo>
                      <a:pt x="211" y="410"/>
                      <a:pt x="209" y="409"/>
                      <a:pt x="207" y="408"/>
                    </a:cubicBezTo>
                    <a:cubicBezTo>
                      <a:pt x="201" y="404"/>
                      <a:pt x="193" y="402"/>
                      <a:pt x="184" y="400"/>
                    </a:cubicBezTo>
                    <a:cubicBezTo>
                      <a:pt x="191" y="354"/>
                      <a:pt x="194" y="273"/>
                      <a:pt x="195" y="228"/>
                    </a:cubicBezTo>
                    <a:cubicBezTo>
                      <a:pt x="195" y="215"/>
                      <a:pt x="196" y="205"/>
                      <a:pt x="196" y="200"/>
                    </a:cubicBezTo>
                    <a:cubicBezTo>
                      <a:pt x="230" y="206"/>
                      <a:pt x="230" y="206"/>
                      <a:pt x="230" y="206"/>
                    </a:cubicBezTo>
                    <a:cubicBezTo>
                      <a:pt x="230" y="211"/>
                      <a:pt x="230" y="219"/>
                      <a:pt x="230" y="228"/>
                    </a:cubicBezTo>
                    <a:cubicBezTo>
                      <a:pt x="231" y="273"/>
                      <a:pt x="234" y="354"/>
                      <a:pt x="241" y="400"/>
                    </a:cubicBezTo>
                    <a:cubicBezTo>
                      <a:pt x="233" y="402"/>
                      <a:pt x="225" y="404"/>
                      <a:pt x="218" y="408"/>
                    </a:cubicBezTo>
                    <a:close/>
                    <a:moveTo>
                      <a:pt x="225" y="448"/>
                    </a:moveTo>
                    <a:cubicBezTo>
                      <a:pt x="224" y="452"/>
                      <a:pt x="218" y="459"/>
                      <a:pt x="213" y="459"/>
                    </a:cubicBezTo>
                    <a:cubicBezTo>
                      <a:pt x="208" y="459"/>
                      <a:pt x="201" y="452"/>
                      <a:pt x="201" y="448"/>
                    </a:cubicBezTo>
                    <a:cubicBezTo>
                      <a:pt x="201" y="445"/>
                      <a:pt x="204" y="439"/>
                      <a:pt x="213" y="435"/>
                    </a:cubicBezTo>
                    <a:cubicBezTo>
                      <a:pt x="221" y="439"/>
                      <a:pt x="225" y="445"/>
                      <a:pt x="225" y="448"/>
                    </a:cubicBezTo>
                    <a:close/>
                    <a:moveTo>
                      <a:pt x="136" y="245"/>
                    </a:moveTo>
                    <a:cubicBezTo>
                      <a:pt x="144" y="242"/>
                      <a:pt x="144" y="242"/>
                      <a:pt x="144" y="242"/>
                    </a:cubicBezTo>
                    <a:cubicBezTo>
                      <a:pt x="143" y="191"/>
                      <a:pt x="143" y="191"/>
                      <a:pt x="143" y="191"/>
                    </a:cubicBezTo>
                    <a:cubicBezTo>
                      <a:pt x="183" y="198"/>
                      <a:pt x="183" y="198"/>
                      <a:pt x="183" y="198"/>
                    </a:cubicBezTo>
                    <a:cubicBezTo>
                      <a:pt x="183" y="205"/>
                      <a:pt x="183" y="215"/>
                      <a:pt x="183" y="228"/>
                    </a:cubicBezTo>
                    <a:cubicBezTo>
                      <a:pt x="181" y="278"/>
                      <a:pt x="178" y="360"/>
                      <a:pt x="172" y="400"/>
                    </a:cubicBezTo>
                    <a:cubicBezTo>
                      <a:pt x="162" y="401"/>
                      <a:pt x="153" y="404"/>
                      <a:pt x="146" y="411"/>
                    </a:cubicBezTo>
                    <a:cubicBezTo>
                      <a:pt x="138" y="418"/>
                      <a:pt x="133" y="429"/>
                      <a:pt x="131" y="441"/>
                    </a:cubicBezTo>
                    <a:cubicBezTo>
                      <a:pt x="129" y="453"/>
                      <a:pt x="132" y="464"/>
                      <a:pt x="139" y="470"/>
                    </a:cubicBezTo>
                    <a:cubicBezTo>
                      <a:pt x="146" y="477"/>
                      <a:pt x="158" y="477"/>
                      <a:pt x="170" y="457"/>
                    </a:cubicBezTo>
                    <a:cubicBezTo>
                      <a:pt x="174" y="449"/>
                      <a:pt x="178" y="436"/>
                      <a:pt x="181" y="421"/>
                    </a:cubicBezTo>
                    <a:cubicBezTo>
                      <a:pt x="186" y="421"/>
                      <a:pt x="192" y="423"/>
                      <a:pt x="197" y="425"/>
                    </a:cubicBezTo>
                    <a:cubicBezTo>
                      <a:pt x="189" y="434"/>
                      <a:pt x="188" y="444"/>
                      <a:pt x="188" y="450"/>
                    </a:cubicBezTo>
                    <a:cubicBezTo>
                      <a:pt x="189" y="464"/>
                      <a:pt x="200" y="480"/>
                      <a:pt x="213" y="480"/>
                    </a:cubicBezTo>
                    <a:cubicBezTo>
                      <a:pt x="225" y="480"/>
                      <a:pt x="236" y="464"/>
                      <a:pt x="237" y="450"/>
                    </a:cubicBezTo>
                    <a:cubicBezTo>
                      <a:pt x="237" y="444"/>
                      <a:pt x="236" y="434"/>
                      <a:pt x="229" y="425"/>
                    </a:cubicBezTo>
                    <a:cubicBezTo>
                      <a:pt x="234" y="423"/>
                      <a:pt x="239" y="421"/>
                      <a:pt x="245" y="421"/>
                    </a:cubicBezTo>
                    <a:cubicBezTo>
                      <a:pt x="248" y="436"/>
                      <a:pt x="251" y="449"/>
                      <a:pt x="256" y="457"/>
                    </a:cubicBezTo>
                    <a:cubicBezTo>
                      <a:pt x="267" y="477"/>
                      <a:pt x="279" y="477"/>
                      <a:pt x="286" y="470"/>
                    </a:cubicBezTo>
                    <a:cubicBezTo>
                      <a:pt x="293" y="464"/>
                      <a:pt x="296" y="453"/>
                      <a:pt x="294" y="441"/>
                    </a:cubicBezTo>
                    <a:cubicBezTo>
                      <a:pt x="292" y="429"/>
                      <a:pt x="287" y="418"/>
                      <a:pt x="279" y="411"/>
                    </a:cubicBezTo>
                    <a:cubicBezTo>
                      <a:pt x="272" y="404"/>
                      <a:pt x="263" y="401"/>
                      <a:pt x="254" y="400"/>
                    </a:cubicBezTo>
                    <a:cubicBezTo>
                      <a:pt x="247" y="360"/>
                      <a:pt x="244" y="278"/>
                      <a:pt x="243" y="228"/>
                    </a:cubicBezTo>
                    <a:cubicBezTo>
                      <a:pt x="243" y="220"/>
                      <a:pt x="242" y="214"/>
                      <a:pt x="242" y="208"/>
                    </a:cubicBezTo>
                    <a:cubicBezTo>
                      <a:pt x="294" y="217"/>
                      <a:pt x="294" y="217"/>
                      <a:pt x="294" y="217"/>
                    </a:cubicBezTo>
                    <a:cubicBezTo>
                      <a:pt x="294" y="240"/>
                      <a:pt x="294" y="240"/>
                      <a:pt x="294" y="240"/>
                    </a:cubicBezTo>
                    <a:cubicBezTo>
                      <a:pt x="302" y="244"/>
                      <a:pt x="302" y="244"/>
                      <a:pt x="302" y="244"/>
                    </a:cubicBezTo>
                    <a:cubicBezTo>
                      <a:pt x="369" y="275"/>
                      <a:pt x="413" y="344"/>
                      <a:pt x="413" y="418"/>
                    </a:cubicBezTo>
                    <a:cubicBezTo>
                      <a:pt x="413" y="524"/>
                      <a:pt x="326" y="610"/>
                      <a:pt x="220" y="610"/>
                    </a:cubicBezTo>
                    <a:cubicBezTo>
                      <a:pt x="114" y="610"/>
                      <a:pt x="28" y="524"/>
                      <a:pt x="28" y="418"/>
                    </a:cubicBezTo>
                    <a:cubicBezTo>
                      <a:pt x="28" y="344"/>
                      <a:pt x="70" y="278"/>
                      <a:pt x="136" y="245"/>
                    </a:cubicBezTo>
                    <a:close/>
                    <a:moveTo>
                      <a:pt x="168" y="422"/>
                    </a:moveTo>
                    <a:cubicBezTo>
                      <a:pt x="165" y="431"/>
                      <a:pt x="163" y="438"/>
                      <a:pt x="160" y="443"/>
                    </a:cubicBezTo>
                    <a:cubicBezTo>
                      <a:pt x="154" y="454"/>
                      <a:pt x="148" y="455"/>
                      <a:pt x="145" y="452"/>
                    </a:cubicBezTo>
                    <a:cubicBezTo>
                      <a:pt x="144" y="451"/>
                      <a:pt x="143" y="449"/>
                      <a:pt x="143" y="447"/>
                    </a:cubicBezTo>
                    <a:cubicBezTo>
                      <a:pt x="144" y="439"/>
                      <a:pt x="147" y="434"/>
                      <a:pt x="152" y="429"/>
                    </a:cubicBezTo>
                    <a:cubicBezTo>
                      <a:pt x="156" y="425"/>
                      <a:pt x="162" y="423"/>
                      <a:pt x="168" y="422"/>
                    </a:cubicBezTo>
                    <a:close/>
                    <a:moveTo>
                      <a:pt x="258" y="422"/>
                    </a:moveTo>
                    <a:cubicBezTo>
                      <a:pt x="264" y="423"/>
                      <a:pt x="269" y="425"/>
                      <a:pt x="273" y="429"/>
                    </a:cubicBezTo>
                    <a:cubicBezTo>
                      <a:pt x="278" y="434"/>
                      <a:pt x="281" y="439"/>
                      <a:pt x="282" y="447"/>
                    </a:cubicBezTo>
                    <a:cubicBezTo>
                      <a:pt x="283" y="449"/>
                      <a:pt x="282" y="451"/>
                      <a:pt x="280" y="452"/>
                    </a:cubicBezTo>
                    <a:cubicBezTo>
                      <a:pt x="277" y="455"/>
                      <a:pt x="271" y="454"/>
                      <a:pt x="265" y="443"/>
                    </a:cubicBezTo>
                    <a:cubicBezTo>
                      <a:pt x="262" y="438"/>
                      <a:pt x="260" y="431"/>
                      <a:pt x="258" y="422"/>
                    </a:cubicBezTo>
                    <a:close/>
                  </a:path>
                </a:pathLst>
              </a:custGeom>
              <a:solidFill>
                <a:schemeClr val="bg2">
                  <a:lumMod val="40000"/>
                  <a:lumOff val="60000"/>
                </a:schemeClr>
              </a:solidFill>
              <a:ln w="9525">
                <a:solidFill>
                  <a:schemeClr val="bg2">
                    <a:lumMod val="60000"/>
                    <a:lumOff val="40000"/>
                  </a:schemeClr>
                </a:solidFill>
                <a:round/>
              </a:ln>
            </p:spPr>
            <p:txBody>
              <a:bodyPr vert="horz" wrap="square" lIns="162560" tIns="81280" rIns="162560" bIns="81280" numCol="1" anchor="t" anchorCtr="0" compatLnSpc="1"/>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51" name="Freeform 7">
                <a:extLst>
                  <a:ext uri="{FF2B5EF4-FFF2-40B4-BE49-F238E27FC236}">
                    <a16:creationId xmlns:a16="http://schemas.microsoft.com/office/drawing/2014/main" id="{1BD7E00C-AE05-494E-B98E-8511D7F7F0F0}"/>
                  </a:ext>
                </a:extLst>
              </p:cNvPr>
              <p:cNvSpPr/>
              <p:nvPr/>
            </p:nvSpPr>
            <p:spPr bwMode="auto">
              <a:xfrm>
                <a:off x="2145" y="1578"/>
                <a:ext cx="164" cy="42"/>
              </a:xfrm>
              <a:custGeom>
                <a:avLst/>
                <a:gdLst>
                  <a:gd name="T0" fmla="*/ 0 w 126"/>
                  <a:gd name="T1" fmla="*/ 16 h 33"/>
                  <a:gd name="T2" fmla="*/ 17 w 126"/>
                  <a:gd name="T3" fmla="*/ 33 h 33"/>
                  <a:gd name="T4" fmla="*/ 109 w 126"/>
                  <a:gd name="T5" fmla="*/ 33 h 33"/>
                  <a:gd name="T6" fmla="*/ 126 w 126"/>
                  <a:gd name="T7" fmla="*/ 16 h 33"/>
                  <a:gd name="T8" fmla="*/ 109 w 126"/>
                  <a:gd name="T9" fmla="*/ 0 h 33"/>
                  <a:gd name="T10" fmla="*/ 17 w 126"/>
                  <a:gd name="T11" fmla="*/ 0 h 33"/>
                  <a:gd name="T12" fmla="*/ 0 w 126"/>
                  <a:gd name="T13" fmla="*/ 16 h 33"/>
                </a:gdLst>
                <a:ahLst/>
                <a:cxnLst>
                  <a:cxn ang="0">
                    <a:pos x="T0" y="T1"/>
                  </a:cxn>
                  <a:cxn ang="0">
                    <a:pos x="T2" y="T3"/>
                  </a:cxn>
                  <a:cxn ang="0">
                    <a:pos x="T4" y="T5"/>
                  </a:cxn>
                  <a:cxn ang="0">
                    <a:pos x="T6" y="T7"/>
                  </a:cxn>
                  <a:cxn ang="0">
                    <a:pos x="T8" y="T9"/>
                  </a:cxn>
                  <a:cxn ang="0">
                    <a:pos x="T10" y="T11"/>
                  </a:cxn>
                  <a:cxn ang="0">
                    <a:pos x="T12" y="T13"/>
                  </a:cxn>
                </a:cxnLst>
                <a:rect l="0" t="0" r="r" b="b"/>
                <a:pathLst>
                  <a:path w="126" h="33">
                    <a:moveTo>
                      <a:pt x="0" y="16"/>
                    </a:moveTo>
                    <a:cubicBezTo>
                      <a:pt x="0" y="25"/>
                      <a:pt x="7" y="33"/>
                      <a:pt x="17" y="33"/>
                    </a:cubicBezTo>
                    <a:cubicBezTo>
                      <a:pt x="109" y="33"/>
                      <a:pt x="109" y="33"/>
                      <a:pt x="109" y="33"/>
                    </a:cubicBezTo>
                    <a:cubicBezTo>
                      <a:pt x="118" y="33"/>
                      <a:pt x="126" y="25"/>
                      <a:pt x="126" y="16"/>
                    </a:cubicBezTo>
                    <a:cubicBezTo>
                      <a:pt x="126" y="7"/>
                      <a:pt x="118" y="0"/>
                      <a:pt x="109" y="0"/>
                    </a:cubicBezTo>
                    <a:cubicBezTo>
                      <a:pt x="17" y="0"/>
                      <a:pt x="17" y="0"/>
                      <a:pt x="17" y="0"/>
                    </a:cubicBezTo>
                    <a:cubicBezTo>
                      <a:pt x="7" y="0"/>
                      <a:pt x="0" y="7"/>
                      <a:pt x="0" y="16"/>
                    </a:cubicBezTo>
                    <a:close/>
                  </a:path>
                </a:pathLst>
              </a:custGeom>
              <a:solidFill>
                <a:schemeClr val="bg2">
                  <a:lumMod val="40000"/>
                  <a:lumOff val="60000"/>
                </a:schemeClr>
              </a:solidFill>
              <a:ln w="9525">
                <a:solidFill>
                  <a:schemeClr val="bg2">
                    <a:lumMod val="60000"/>
                    <a:lumOff val="40000"/>
                  </a:schemeClr>
                </a:solidFill>
                <a:round/>
              </a:ln>
            </p:spPr>
            <p:txBody>
              <a:bodyPr vert="horz" wrap="square" lIns="162560" tIns="81280" rIns="162560" bIns="81280" numCol="1" anchor="t" anchorCtr="0" compatLnSpc="1"/>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52" name="Freeform 8">
                <a:extLst>
                  <a:ext uri="{FF2B5EF4-FFF2-40B4-BE49-F238E27FC236}">
                    <a16:creationId xmlns:a16="http://schemas.microsoft.com/office/drawing/2014/main" id="{23715AC9-6BED-459E-A28D-2F6D9E0163C0}"/>
                  </a:ext>
                </a:extLst>
              </p:cNvPr>
              <p:cNvSpPr/>
              <p:nvPr/>
            </p:nvSpPr>
            <p:spPr bwMode="auto">
              <a:xfrm>
                <a:off x="1763" y="1882"/>
                <a:ext cx="44" cy="160"/>
              </a:xfrm>
              <a:custGeom>
                <a:avLst/>
                <a:gdLst>
                  <a:gd name="T0" fmla="*/ 17 w 34"/>
                  <a:gd name="T1" fmla="*/ 0 h 123"/>
                  <a:gd name="T2" fmla="*/ 0 w 34"/>
                  <a:gd name="T3" fmla="*/ 16 h 123"/>
                  <a:gd name="T4" fmla="*/ 0 w 34"/>
                  <a:gd name="T5" fmla="*/ 106 h 123"/>
                  <a:gd name="T6" fmla="*/ 17 w 34"/>
                  <a:gd name="T7" fmla="*/ 123 h 123"/>
                  <a:gd name="T8" fmla="*/ 34 w 34"/>
                  <a:gd name="T9" fmla="*/ 106 h 123"/>
                  <a:gd name="T10" fmla="*/ 34 w 34"/>
                  <a:gd name="T11" fmla="*/ 16 h 123"/>
                  <a:gd name="T12" fmla="*/ 17 w 34"/>
                  <a:gd name="T13" fmla="*/ 0 h 123"/>
                </a:gdLst>
                <a:ahLst/>
                <a:cxnLst>
                  <a:cxn ang="0">
                    <a:pos x="T0" y="T1"/>
                  </a:cxn>
                  <a:cxn ang="0">
                    <a:pos x="T2" y="T3"/>
                  </a:cxn>
                  <a:cxn ang="0">
                    <a:pos x="T4" y="T5"/>
                  </a:cxn>
                  <a:cxn ang="0">
                    <a:pos x="T6" y="T7"/>
                  </a:cxn>
                  <a:cxn ang="0">
                    <a:pos x="T8" y="T9"/>
                  </a:cxn>
                  <a:cxn ang="0">
                    <a:pos x="T10" y="T11"/>
                  </a:cxn>
                  <a:cxn ang="0">
                    <a:pos x="T12" y="T13"/>
                  </a:cxn>
                </a:cxnLst>
                <a:rect l="0" t="0" r="r" b="b"/>
                <a:pathLst>
                  <a:path w="34" h="123">
                    <a:moveTo>
                      <a:pt x="17" y="0"/>
                    </a:moveTo>
                    <a:cubicBezTo>
                      <a:pt x="7" y="0"/>
                      <a:pt x="0" y="7"/>
                      <a:pt x="0" y="16"/>
                    </a:cubicBezTo>
                    <a:cubicBezTo>
                      <a:pt x="0" y="106"/>
                      <a:pt x="0" y="106"/>
                      <a:pt x="0" y="106"/>
                    </a:cubicBezTo>
                    <a:cubicBezTo>
                      <a:pt x="0" y="115"/>
                      <a:pt x="7" y="123"/>
                      <a:pt x="17" y="123"/>
                    </a:cubicBezTo>
                    <a:cubicBezTo>
                      <a:pt x="26" y="123"/>
                      <a:pt x="34" y="115"/>
                      <a:pt x="34" y="106"/>
                    </a:cubicBezTo>
                    <a:cubicBezTo>
                      <a:pt x="34" y="16"/>
                      <a:pt x="34" y="16"/>
                      <a:pt x="34" y="16"/>
                    </a:cubicBezTo>
                    <a:cubicBezTo>
                      <a:pt x="34" y="7"/>
                      <a:pt x="26" y="0"/>
                      <a:pt x="17" y="0"/>
                    </a:cubicBezTo>
                    <a:close/>
                  </a:path>
                </a:pathLst>
              </a:custGeom>
              <a:solidFill>
                <a:schemeClr val="bg2">
                  <a:lumMod val="40000"/>
                  <a:lumOff val="60000"/>
                </a:schemeClr>
              </a:solidFill>
              <a:ln w="9525">
                <a:solidFill>
                  <a:schemeClr val="bg2">
                    <a:lumMod val="60000"/>
                    <a:lumOff val="40000"/>
                  </a:schemeClr>
                </a:solidFill>
                <a:round/>
              </a:ln>
            </p:spPr>
            <p:txBody>
              <a:bodyPr vert="horz" wrap="square" lIns="162560" tIns="81280" rIns="162560" bIns="81280" numCol="1" anchor="t" anchorCtr="0" compatLnSpc="1"/>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53" name="Freeform 9">
                <a:extLst>
                  <a:ext uri="{FF2B5EF4-FFF2-40B4-BE49-F238E27FC236}">
                    <a16:creationId xmlns:a16="http://schemas.microsoft.com/office/drawing/2014/main" id="{A5A60E9F-5B5B-44AA-BB30-F1597379AEB6}"/>
                  </a:ext>
                </a:extLst>
              </p:cNvPr>
              <p:cNvSpPr/>
              <p:nvPr/>
            </p:nvSpPr>
            <p:spPr bwMode="auto">
              <a:xfrm>
                <a:off x="1308" y="1557"/>
                <a:ext cx="165" cy="44"/>
              </a:xfrm>
              <a:custGeom>
                <a:avLst/>
                <a:gdLst>
                  <a:gd name="T0" fmla="*/ 17 w 127"/>
                  <a:gd name="T1" fmla="*/ 34 h 34"/>
                  <a:gd name="T2" fmla="*/ 110 w 127"/>
                  <a:gd name="T3" fmla="*/ 34 h 34"/>
                  <a:gd name="T4" fmla="*/ 127 w 127"/>
                  <a:gd name="T5" fmla="*/ 17 h 34"/>
                  <a:gd name="T6" fmla="*/ 110 w 127"/>
                  <a:gd name="T7" fmla="*/ 0 h 34"/>
                  <a:gd name="T8" fmla="*/ 17 w 127"/>
                  <a:gd name="T9" fmla="*/ 0 h 34"/>
                  <a:gd name="T10" fmla="*/ 0 w 127"/>
                  <a:gd name="T11" fmla="*/ 17 h 34"/>
                  <a:gd name="T12" fmla="*/ 17 w 127"/>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127" h="34">
                    <a:moveTo>
                      <a:pt x="17" y="34"/>
                    </a:moveTo>
                    <a:cubicBezTo>
                      <a:pt x="110" y="34"/>
                      <a:pt x="110" y="34"/>
                      <a:pt x="110" y="34"/>
                    </a:cubicBezTo>
                    <a:cubicBezTo>
                      <a:pt x="119" y="34"/>
                      <a:pt x="127" y="26"/>
                      <a:pt x="127" y="17"/>
                    </a:cubicBezTo>
                    <a:cubicBezTo>
                      <a:pt x="127" y="8"/>
                      <a:pt x="119" y="0"/>
                      <a:pt x="110" y="0"/>
                    </a:cubicBezTo>
                    <a:cubicBezTo>
                      <a:pt x="17" y="0"/>
                      <a:pt x="17" y="0"/>
                      <a:pt x="17" y="0"/>
                    </a:cubicBezTo>
                    <a:cubicBezTo>
                      <a:pt x="8" y="0"/>
                      <a:pt x="0" y="8"/>
                      <a:pt x="0" y="17"/>
                    </a:cubicBezTo>
                    <a:cubicBezTo>
                      <a:pt x="0" y="26"/>
                      <a:pt x="8" y="34"/>
                      <a:pt x="17" y="34"/>
                    </a:cubicBezTo>
                    <a:close/>
                  </a:path>
                </a:pathLst>
              </a:custGeom>
              <a:solidFill>
                <a:schemeClr val="bg2">
                  <a:lumMod val="40000"/>
                  <a:lumOff val="60000"/>
                </a:schemeClr>
              </a:solidFill>
              <a:ln w="9525">
                <a:solidFill>
                  <a:schemeClr val="bg2">
                    <a:lumMod val="60000"/>
                    <a:lumOff val="40000"/>
                  </a:schemeClr>
                </a:solidFill>
                <a:round/>
              </a:ln>
            </p:spPr>
            <p:txBody>
              <a:bodyPr vert="horz" wrap="square" lIns="162560" tIns="81280" rIns="162560" bIns="81280" numCol="1" anchor="t" anchorCtr="0" compatLnSpc="1"/>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54" name="Freeform 10">
                <a:extLst>
                  <a:ext uri="{FF2B5EF4-FFF2-40B4-BE49-F238E27FC236}">
                    <a16:creationId xmlns:a16="http://schemas.microsoft.com/office/drawing/2014/main" id="{34B13780-BBB4-44E0-831C-32B52A7BCE47}"/>
                  </a:ext>
                </a:extLst>
              </p:cNvPr>
              <p:cNvSpPr/>
              <p:nvPr/>
            </p:nvSpPr>
            <p:spPr bwMode="auto">
              <a:xfrm>
                <a:off x="1403" y="1231"/>
                <a:ext cx="145" cy="117"/>
              </a:xfrm>
              <a:custGeom>
                <a:avLst/>
                <a:gdLst>
                  <a:gd name="T0" fmla="*/ 9 w 112"/>
                  <a:gd name="T1" fmla="*/ 30 h 90"/>
                  <a:gd name="T2" fmla="*/ 83 w 112"/>
                  <a:gd name="T3" fmla="*/ 84 h 90"/>
                  <a:gd name="T4" fmla="*/ 107 w 112"/>
                  <a:gd name="T5" fmla="*/ 81 h 90"/>
                  <a:gd name="T6" fmla="*/ 103 w 112"/>
                  <a:gd name="T7" fmla="*/ 58 h 90"/>
                  <a:gd name="T8" fmla="*/ 30 w 112"/>
                  <a:gd name="T9" fmla="*/ 3 h 90"/>
                  <a:gd name="T10" fmla="*/ 20 w 112"/>
                  <a:gd name="T11" fmla="*/ 0 h 90"/>
                  <a:gd name="T12" fmla="*/ 6 w 112"/>
                  <a:gd name="T13" fmla="*/ 7 h 90"/>
                  <a:gd name="T14" fmla="*/ 9 w 112"/>
                  <a:gd name="T15" fmla="*/ 30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9" y="30"/>
                    </a:moveTo>
                    <a:cubicBezTo>
                      <a:pt x="83" y="84"/>
                      <a:pt x="83" y="84"/>
                      <a:pt x="83" y="84"/>
                    </a:cubicBezTo>
                    <a:cubicBezTo>
                      <a:pt x="90" y="90"/>
                      <a:pt x="101" y="88"/>
                      <a:pt x="107" y="81"/>
                    </a:cubicBezTo>
                    <a:cubicBezTo>
                      <a:pt x="112" y="74"/>
                      <a:pt x="111" y="63"/>
                      <a:pt x="103" y="58"/>
                    </a:cubicBezTo>
                    <a:cubicBezTo>
                      <a:pt x="30" y="3"/>
                      <a:pt x="30" y="3"/>
                      <a:pt x="30" y="3"/>
                    </a:cubicBezTo>
                    <a:cubicBezTo>
                      <a:pt x="27" y="1"/>
                      <a:pt x="23" y="0"/>
                      <a:pt x="20" y="0"/>
                    </a:cubicBezTo>
                    <a:cubicBezTo>
                      <a:pt x="14" y="0"/>
                      <a:pt x="9" y="2"/>
                      <a:pt x="6" y="7"/>
                    </a:cubicBezTo>
                    <a:cubicBezTo>
                      <a:pt x="0" y="14"/>
                      <a:pt x="2" y="24"/>
                      <a:pt x="9" y="30"/>
                    </a:cubicBezTo>
                    <a:close/>
                  </a:path>
                </a:pathLst>
              </a:custGeom>
              <a:solidFill>
                <a:schemeClr val="bg2">
                  <a:lumMod val="40000"/>
                  <a:lumOff val="60000"/>
                </a:schemeClr>
              </a:solidFill>
              <a:ln w="9525">
                <a:solidFill>
                  <a:schemeClr val="bg2">
                    <a:lumMod val="60000"/>
                    <a:lumOff val="40000"/>
                  </a:schemeClr>
                </a:solidFill>
                <a:round/>
              </a:ln>
            </p:spPr>
            <p:txBody>
              <a:bodyPr vert="horz" wrap="square" lIns="162560" tIns="81280" rIns="162560" bIns="81280" numCol="1" anchor="t" anchorCtr="0" compatLnSpc="1"/>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55" name="Freeform 11">
                <a:extLst>
                  <a:ext uri="{FF2B5EF4-FFF2-40B4-BE49-F238E27FC236}">
                    <a16:creationId xmlns:a16="http://schemas.microsoft.com/office/drawing/2014/main" id="{4D710E3F-9E6A-4FFE-ABF0-B06B7482759B}"/>
                  </a:ext>
                </a:extLst>
              </p:cNvPr>
              <p:cNvSpPr/>
              <p:nvPr/>
            </p:nvSpPr>
            <p:spPr bwMode="auto">
              <a:xfrm>
                <a:off x="2073" y="1231"/>
                <a:ext cx="145" cy="117"/>
              </a:xfrm>
              <a:custGeom>
                <a:avLst/>
                <a:gdLst>
                  <a:gd name="T0" fmla="*/ 29 w 112"/>
                  <a:gd name="T1" fmla="*/ 84 h 90"/>
                  <a:gd name="T2" fmla="*/ 103 w 112"/>
                  <a:gd name="T3" fmla="*/ 30 h 90"/>
                  <a:gd name="T4" fmla="*/ 106 w 112"/>
                  <a:gd name="T5" fmla="*/ 7 h 90"/>
                  <a:gd name="T6" fmla="*/ 92 w 112"/>
                  <a:gd name="T7" fmla="*/ 0 h 90"/>
                  <a:gd name="T8" fmla="*/ 82 w 112"/>
                  <a:gd name="T9" fmla="*/ 3 h 90"/>
                  <a:gd name="T10" fmla="*/ 9 w 112"/>
                  <a:gd name="T11" fmla="*/ 58 h 90"/>
                  <a:gd name="T12" fmla="*/ 5 w 112"/>
                  <a:gd name="T13" fmla="*/ 81 h 90"/>
                  <a:gd name="T14" fmla="*/ 29 w 112"/>
                  <a:gd name="T15" fmla="*/ 84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29" y="84"/>
                    </a:moveTo>
                    <a:cubicBezTo>
                      <a:pt x="103" y="30"/>
                      <a:pt x="103" y="30"/>
                      <a:pt x="103" y="30"/>
                    </a:cubicBezTo>
                    <a:cubicBezTo>
                      <a:pt x="110" y="24"/>
                      <a:pt x="112" y="14"/>
                      <a:pt x="106" y="7"/>
                    </a:cubicBezTo>
                    <a:cubicBezTo>
                      <a:pt x="103" y="2"/>
                      <a:pt x="98" y="0"/>
                      <a:pt x="92" y="0"/>
                    </a:cubicBezTo>
                    <a:cubicBezTo>
                      <a:pt x="89" y="0"/>
                      <a:pt x="85" y="1"/>
                      <a:pt x="82" y="3"/>
                    </a:cubicBezTo>
                    <a:cubicBezTo>
                      <a:pt x="9" y="58"/>
                      <a:pt x="9" y="58"/>
                      <a:pt x="9" y="58"/>
                    </a:cubicBezTo>
                    <a:cubicBezTo>
                      <a:pt x="1" y="63"/>
                      <a:pt x="0" y="74"/>
                      <a:pt x="5" y="81"/>
                    </a:cubicBezTo>
                    <a:cubicBezTo>
                      <a:pt x="11" y="88"/>
                      <a:pt x="22" y="90"/>
                      <a:pt x="29" y="84"/>
                    </a:cubicBezTo>
                    <a:close/>
                  </a:path>
                </a:pathLst>
              </a:custGeom>
              <a:solidFill>
                <a:schemeClr val="bg2">
                  <a:lumMod val="40000"/>
                  <a:lumOff val="60000"/>
                </a:schemeClr>
              </a:solidFill>
              <a:ln w="9525">
                <a:solidFill>
                  <a:schemeClr val="bg2">
                    <a:lumMod val="60000"/>
                    <a:lumOff val="40000"/>
                  </a:schemeClr>
                </a:solidFill>
                <a:round/>
              </a:ln>
            </p:spPr>
            <p:txBody>
              <a:bodyPr vert="horz" wrap="square" lIns="162560" tIns="81280" rIns="162560" bIns="81280" numCol="1" anchor="t" anchorCtr="0" compatLnSpc="1"/>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56" name="Freeform 12">
                <a:extLst>
                  <a:ext uri="{FF2B5EF4-FFF2-40B4-BE49-F238E27FC236}">
                    <a16:creationId xmlns:a16="http://schemas.microsoft.com/office/drawing/2014/main" id="{CCB75A19-B701-4C06-A853-8443322215C0}"/>
                  </a:ext>
                </a:extLst>
              </p:cNvPr>
              <p:cNvSpPr/>
              <p:nvPr/>
            </p:nvSpPr>
            <p:spPr bwMode="auto">
              <a:xfrm>
                <a:off x="1431" y="1813"/>
                <a:ext cx="134" cy="128"/>
              </a:xfrm>
              <a:custGeom>
                <a:avLst/>
                <a:gdLst>
                  <a:gd name="T0" fmla="*/ 84 w 103"/>
                  <a:gd name="T1" fmla="*/ 0 h 98"/>
                  <a:gd name="T2" fmla="*/ 72 w 103"/>
                  <a:gd name="T3" fmla="*/ 4 h 98"/>
                  <a:gd name="T4" fmla="*/ 7 w 103"/>
                  <a:gd name="T5" fmla="*/ 68 h 98"/>
                  <a:gd name="T6" fmla="*/ 7 w 103"/>
                  <a:gd name="T7" fmla="*/ 91 h 98"/>
                  <a:gd name="T8" fmla="*/ 31 w 103"/>
                  <a:gd name="T9" fmla="*/ 91 h 98"/>
                  <a:gd name="T10" fmla="*/ 96 w 103"/>
                  <a:gd name="T11" fmla="*/ 28 h 98"/>
                  <a:gd name="T12" fmla="*/ 96 w 103"/>
                  <a:gd name="T13" fmla="*/ 4 h 98"/>
                  <a:gd name="T14" fmla="*/ 84 w 103"/>
                  <a:gd name="T15" fmla="*/ 0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3" h="98">
                    <a:moveTo>
                      <a:pt x="84" y="0"/>
                    </a:moveTo>
                    <a:cubicBezTo>
                      <a:pt x="80" y="0"/>
                      <a:pt x="75" y="1"/>
                      <a:pt x="72" y="4"/>
                    </a:cubicBezTo>
                    <a:cubicBezTo>
                      <a:pt x="7" y="68"/>
                      <a:pt x="7" y="68"/>
                      <a:pt x="7" y="68"/>
                    </a:cubicBezTo>
                    <a:cubicBezTo>
                      <a:pt x="0" y="74"/>
                      <a:pt x="0" y="85"/>
                      <a:pt x="7" y="91"/>
                    </a:cubicBezTo>
                    <a:cubicBezTo>
                      <a:pt x="13" y="98"/>
                      <a:pt x="24" y="98"/>
                      <a:pt x="31" y="91"/>
                    </a:cubicBezTo>
                    <a:cubicBezTo>
                      <a:pt x="96" y="28"/>
                      <a:pt x="96" y="28"/>
                      <a:pt x="96" y="28"/>
                    </a:cubicBezTo>
                    <a:cubicBezTo>
                      <a:pt x="103" y="21"/>
                      <a:pt x="103" y="11"/>
                      <a:pt x="96" y="4"/>
                    </a:cubicBezTo>
                    <a:cubicBezTo>
                      <a:pt x="93" y="1"/>
                      <a:pt x="88" y="0"/>
                      <a:pt x="84" y="0"/>
                    </a:cubicBezTo>
                    <a:close/>
                  </a:path>
                </a:pathLst>
              </a:custGeom>
              <a:solidFill>
                <a:schemeClr val="bg2">
                  <a:lumMod val="40000"/>
                  <a:lumOff val="60000"/>
                </a:schemeClr>
              </a:solidFill>
              <a:ln w="9525">
                <a:solidFill>
                  <a:schemeClr val="bg2">
                    <a:lumMod val="60000"/>
                    <a:lumOff val="40000"/>
                  </a:schemeClr>
                </a:solidFill>
                <a:round/>
              </a:ln>
            </p:spPr>
            <p:txBody>
              <a:bodyPr vert="horz" wrap="square" lIns="162560" tIns="81280" rIns="162560" bIns="81280" numCol="1" anchor="t" anchorCtr="0" compatLnSpc="1"/>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57" name="Freeform 13">
                <a:extLst>
                  <a:ext uri="{FF2B5EF4-FFF2-40B4-BE49-F238E27FC236}">
                    <a16:creationId xmlns:a16="http://schemas.microsoft.com/office/drawing/2014/main" id="{F3E182D5-26DA-4632-911E-180A004C0F0C}"/>
                  </a:ext>
                </a:extLst>
              </p:cNvPr>
              <p:cNvSpPr/>
              <p:nvPr/>
            </p:nvSpPr>
            <p:spPr bwMode="auto">
              <a:xfrm>
                <a:off x="2043" y="1813"/>
                <a:ext cx="132" cy="128"/>
              </a:xfrm>
              <a:custGeom>
                <a:avLst/>
                <a:gdLst>
                  <a:gd name="T0" fmla="*/ 31 w 102"/>
                  <a:gd name="T1" fmla="*/ 4 h 98"/>
                  <a:gd name="T2" fmla="*/ 19 w 102"/>
                  <a:gd name="T3" fmla="*/ 0 h 98"/>
                  <a:gd name="T4" fmla="*/ 7 w 102"/>
                  <a:gd name="T5" fmla="*/ 4 h 98"/>
                  <a:gd name="T6" fmla="*/ 7 w 102"/>
                  <a:gd name="T7" fmla="*/ 28 h 98"/>
                  <a:gd name="T8" fmla="*/ 72 w 102"/>
                  <a:gd name="T9" fmla="*/ 91 h 98"/>
                  <a:gd name="T10" fmla="*/ 96 w 102"/>
                  <a:gd name="T11" fmla="*/ 91 h 98"/>
                  <a:gd name="T12" fmla="*/ 96 w 102"/>
                  <a:gd name="T13" fmla="*/ 68 h 98"/>
                  <a:gd name="T14" fmla="*/ 31 w 102"/>
                  <a:gd name="T15" fmla="*/ 4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98">
                    <a:moveTo>
                      <a:pt x="31" y="4"/>
                    </a:moveTo>
                    <a:cubicBezTo>
                      <a:pt x="27" y="1"/>
                      <a:pt x="23" y="0"/>
                      <a:pt x="19" y="0"/>
                    </a:cubicBezTo>
                    <a:cubicBezTo>
                      <a:pt x="14" y="0"/>
                      <a:pt x="10" y="1"/>
                      <a:pt x="7" y="4"/>
                    </a:cubicBezTo>
                    <a:cubicBezTo>
                      <a:pt x="0" y="11"/>
                      <a:pt x="0" y="21"/>
                      <a:pt x="7" y="28"/>
                    </a:cubicBezTo>
                    <a:cubicBezTo>
                      <a:pt x="72" y="91"/>
                      <a:pt x="72" y="91"/>
                      <a:pt x="72" y="91"/>
                    </a:cubicBezTo>
                    <a:cubicBezTo>
                      <a:pt x="78" y="98"/>
                      <a:pt x="89" y="98"/>
                      <a:pt x="96" y="91"/>
                    </a:cubicBezTo>
                    <a:cubicBezTo>
                      <a:pt x="102" y="85"/>
                      <a:pt x="102" y="74"/>
                      <a:pt x="96" y="68"/>
                    </a:cubicBezTo>
                    <a:lnTo>
                      <a:pt x="31" y="4"/>
                    </a:lnTo>
                    <a:close/>
                  </a:path>
                </a:pathLst>
              </a:custGeom>
              <a:solidFill>
                <a:schemeClr val="bg2">
                  <a:lumMod val="40000"/>
                  <a:lumOff val="60000"/>
                </a:schemeClr>
              </a:solidFill>
              <a:ln w="9525">
                <a:solidFill>
                  <a:schemeClr val="bg2">
                    <a:lumMod val="60000"/>
                    <a:lumOff val="40000"/>
                  </a:schemeClr>
                </a:solidFill>
                <a:round/>
              </a:ln>
            </p:spPr>
            <p:txBody>
              <a:bodyPr vert="horz" wrap="square" lIns="162560" tIns="81280" rIns="162560" bIns="81280" numCol="1" anchor="t" anchorCtr="0" compatLnSpc="1"/>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grpSp>
    </p:spTree>
    <p:extLst>
      <p:ext uri="{BB962C8B-B14F-4D97-AF65-F5344CB8AC3E}">
        <p14:creationId xmlns:p14="http://schemas.microsoft.com/office/powerpoint/2010/main" val="415959277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anim calcmode="lin" valueType="num">
                                      <p:cBhvr>
                                        <p:cTn id="8" dur="500" fill="hold"/>
                                        <p:tgtEl>
                                          <p:spTgt spid="37"/>
                                        </p:tgtEl>
                                        <p:attrNameLst>
                                          <p:attrName>ppt_x</p:attrName>
                                        </p:attrNameLst>
                                      </p:cBhvr>
                                      <p:tavLst>
                                        <p:tav tm="0">
                                          <p:val>
                                            <p:strVal val="#ppt_x"/>
                                          </p:val>
                                        </p:tav>
                                        <p:tav tm="100000">
                                          <p:val>
                                            <p:strVal val="#ppt_x"/>
                                          </p:val>
                                        </p:tav>
                                      </p:tavLst>
                                    </p:anim>
                                    <p:anim calcmode="lin" valueType="num">
                                      <p:cBhvr>
                                        <p:cTn id="9" dur="5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3"/>
                                        </p:tgtEl>
                                        <p:attrNameLst>
                                          <p:attrName>style.visibility</p:attrName>
                                        </p:attrNameLst>
                                      </p:cBhvr>
                                      <p:to>
                                        <p:strVal val="visible"/>
                                      </p:to>
                                    </p:set>
                                    <p:anim calcmode="lin" valueType="num">
                                      <p:cBhvr>
                                        <p:cTn id="14" dur="500" fill="hold"/>
                                        <p:tgtEl>
                                          <p:spTgt spid="33"/>
                                        </p:tgtEl>
                                        <p:attrNameLst>
                                          <p:attrName>ppt_w</p:attrName>
                                        </p:attrNameLst>
                                      </p:cBhvr>
                                      <p:tavLst>
                                        <p:tav tm="0">
                                          <p:val>
                                            <p:fltVal val="0"/>
                                          </p:val>
                                        </p:tav>
                                        <p:tav tm="100000">
                                          <p:val>
                                            <p:strVal val="#ppt_w"/>
                                          </p:val>
                                        </p:tav>
                                      </p:tavLst>
                                    </p:anim>
                                    <p:anim calcmode="lin" valueType="num">
                                      <p:cBhvr>
                                        <p:cTn id="15" dur="500" fill="hold"/>
                                        <p:tgtEl>
                                          <p:spTgt spid="33"/>
                                        </p:tgtEl>
                                        <p:attrNameLst>
                                          <p:attrName>ppt_h</p:attrName>
                                        </p:attrNameLst>
                                      </p:cBhvr>
                                      <p:tavLst>
                                        <p:tav tm="0">
                                          <p:val>
                                            <p:fltVal val="0"/>
                                          </p:val>
                                        </p:tav>
                                        <p:tav tm="100000">
                                          <p:val>
                                            <p:strVal val="#ppt_h"/>
                                          </p:val>
                                        </p:tav>
                                      </p:tavLst>
                                    </p:anim>
                                    <p:animEffect transition="in" filter="fade">
                                      <p:cBhvr>
                                        <p:cTn id="16" dur="500"/>
                                        <p:tgtEl>
                                          <p:spTgt spid="33"/>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wipe(left)">
                                      <p:cBhvr>
                                        <p:cTn id="20" dur="500"/>
                                        <p:tgtEl>
                                          <p:spTgt spid="40"/>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randombar(horizontal)">
                                      <p:cBhvr>
                                        <p:cTn id="25"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4">
            <a:extLst>
              <a:ext uri="{FF2B5EF4-FFF2-40B4-BE49-F238E27FC236}">
                <a16:creationId xmlns:a16="http://schemas.microsoft.com/office/drawing/2014/main" id="{DF56F263-D43B-4D32-B836-F7AD6CD653CA}"/>
              </a:ext>
            </a:extLst>
          </p:cNvPr>
          <p:cNvPicPr>
            <a:picLocks noChangeAspect="1"/>
          </p:cNvPicPr>
          <p:nvPr/>
        </p:nvPicPr>
        <p:blipFill>
          <a:blip r:embed="rId2">
            <a:extLst>
              <a:ext uri="{BEBA8EAE-BF5A-486C-A8C5-ECC9F3942E4B}">
                <a14:imgProps xmlns:a14="http://schemas.microsoft.com/office/drawing/2010/main">
                  <a14:imgLayer r:embed="rId3">
                    <a14:imgEffect>
                      <a14:saturation sat="300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rot="16200000">
            <a:off x="2667004" y="-2672204"/>
            <a:ext cx="6857998" cy="12192001"/>
          </a:xfrm>
          <a:prstGeom prst="rect">
            <a:avLst/>
          </a:prstGeom>
        </p:spPr>
      </p:pic>
      <p:sp>
        <p:nvSpPr>
          <p:cNvPr id="31" name="Rectangle: Rounded Corners 43">
            <a:extLst>
              <a:ext uri="{FF2B5EF4-FFF2-40B4-BE49-F238E27FC236}">
                <a16:creationId xmlns:a16="http://schemas.microsoft.com/office/drawing/2014/main" id="{E2DEFBE1-71D5-463C-96F2-243CAF1955CF}"/>
              </a:ext>
            </a:extLst>
          </p:cNvPr>
          <p:cNvSpPr/>
          <p:nvPr/>
        </p:nvSpPr>
        <p:spPr>
          <a:xfrm>
            <a:off x="1525723" y="3401041"/>
            <a:ext cx="10517262" cy="970934"/>
          </a:xfrm>
          <a:custGeom>
            <a:avLst/>
            <a:gdLst>
              <a:gd name="connsiteX0" fmla="*/ 0 w 10517262"/>
              <a:gd name="connsiteY0" fmla="*/ 161826 h 970934"/>
              <a:gd name="connsiteX1" fmla="*/ 161826 w 10517262"/>
              <a:gd name="connsiteY1" fmla="*/ 0 h 970934"/>
              <a:gd name="connsiteX2" fmla="*/ 455642 w 10517262"/>
              <a:gd name="connsiteY2" fmla="*/ 0 h 970934"/>
              <a:gd name="connsiteX3" fmla="*/ 953330 w 10517262"/>
              <a:gd name="connsiteY3" fmla="*/ 0 h 970934"/>
              <a:gd name="connsiteX4" fmla="*/ 1349082 w 10517262"/>
              <a:gd name="connsiteY4" fmla="*/ 0 h 970934"/>
              <a:gd name="connsiteX5" fmla="*/ 1846770 w 10517262"/>
              <a:gd name="connsiteY5" fmla="*/ 0 h 970934"/>
              <a:gd name="connsiteX6" fmla="*/ 2242522 w 10517262"/>
              <a:gd name="connsiteY6" fmla="*/ 0 h 970934"/>
              <a:gd name="connsiteX7" fmla="*/ 2842146 w 10517262"/>
              <a:gd name="connsiteY7" fmla="*/ 0 h 970934"/>
              <a:gd name="connsiteX8" fmla="*/ 3237898 w 10517262"/>
              <a:gd name="connsiteY8" fmla="*/ 0 h 970934"/>
              <a:gd name="connsiteX9" fmla="*/ 3735586 w 10517262"/>
              <a:gd name="connsiteY9" fmla="*/ 0 h 970934"/>
              <a:gd name="connsiteX10" fmla="*/ 4335210 w 10517262"/>
              <a:gd name="connsiteY10" fmla="*/ 0 h 970934"/>
              <a:gd name="connsiteX11" fmla="*/ 4934834 w 10517262"/>
              <a:gd name="connsiteY11" fmla="*/ 0 h 970934"/>
              <a:gd name="connsiteX12" fmla="*/ 5738330 w 10517262"/>
              <a:gd name="connsiteY12" fmla="*/ 0 h 970934"/>
              <a:gd name="connsiteX13" fmla="*/ 6439891 w 10517262"/>
              <a:gd name="connsiteY13" fmla="*/ 0 h 970934"/>
              <a:gd name="connsiteX14" fmla="*/ 6733706 w 10517262"/>
              <a:gd name="connsiteY14" fmla="*/ 0 h 970934"/>
              <a:gd name="connsiteX15" fmla="*/ 7537203 w 10517262"/>
              <a:gd name="connsiteY15" fmla="*/ 0 h 970934"/>
              <a:gd name="connsiteX16" fmla="*/ 8340699 w 10517262"/>
              <a:gd name="connsiteY16" fmla="*/ 0 h 970934"/>
              <a:gd name="connsiteX17" fmla="*/ 8736451 w 10517262"/>
              <a:gd name="connsiteY17" fmla="*/ 0 h 970934"/>
              <a:gd name="connsiteX18" fmla="*/ 9539947 w 10517262"/>
              <a:gd name="connsiteY18" fmla="*/ 0 h 970934"/>
              <a:gd name="connsiteX19" fmla="*/ 10355436 w 10517262"/>
              <a:gd name="connsiteY19" fmla="*/ 0 h 970934"/>
              <a:gd name="connsiteX20" fmla="*/ 10517262 w 10517262"/>
              <a:gd name="connsiteY20" fmla="*/ 161826 h 970934"/>
              <a:gd name="connsiteX21" fmla="*/ 10517262 w 10517262"/>
              <a:gd name="connsiteY21" fmla="*/ 472521 h 970934"/>
              <a:gd name="connsiteX22" fmla="*/ 10517262 w 10517262"/>
              <a:gd name="connsiteY22" fmla="*/ 809108 h 970934"/>
              <a:gd name="connsiteX23" fmla="*/ 10355436 w 10517262"/>
              <a:gd name="connsiteY23" fmla="*/ 970934 h 970934"/>
              <a:gd name="connsiteX24" fmla="*/ 9653876 w 10517262"/>
              <a:gd name="connsiteY24" fmla="*/ 970934 h 970934"/>
              <a:gd name="connsiteX25" fmla="*/ 9156188 w 10517262"/>
              <a:gd name="connsiteY25" fmla="*/ 970934 h 970934"/>
              <a:gd name="connsiteX26" fmla="*/ 8862372 w 10517262"/>
              <a:gd name="connsiteY26" fmla="*/ 970934 h 970934"/>
              <a:gd name="connsiteX27" fmla="*/ 8568556 w 10517262"/>
              <a:gd name="connsiteY27" fmla="*/ 970934 h 970934"/>
              <a:gd name="connsiteX28" fmla="*/ 8172804 w 10517262"/>
              <a:gd name="connsiteY28" fmla="*/ 970934 h 970934"/>
              <a:gd name="connsiteX29" fmla="*/ 7777052 w 10517262"/>
              <a:gd name="connsiteY29" fmla="*/ 970934 h 970934"/>
              <a:gd name="connsiteX30" fmla="*/ 7381300 w 10517262"/>
              <a:gd name="connsiteY30" fmla="*/ 970934 h 970934"/>
              <a:gd name="connsiteX31" fmla="*/ 6577804 w 10517262"/>
              <a:gd name="connsiteY31" fmla="*/ 970934 h 970934"/>
              <a:gd name="connsiteX32" fmla="*/ 5876244 w 10517262"/>
              <a:gd name="connsiteY32" fmla="*/ 970934 h 970934"/>
              <a:gd name="connsiteX33" fmla="*/ 5378556 w 10517262"/>
              <a:gd name="connsiteY33" fmla="*/ 970934 h 970934"/>
              <a:gd name="connsiteX34" fmla="*/ 4880868 w 10517262"/>
              <a:gd name="connsiteY34" fmla="*/ 970934 h 970934"/>
              <a:gd name="connsiteX35" fmla="*/ 4587052 w 10517262"/>
              <a:gd name="connsiteY35" fmla="*/ 970934 h 970934"/>
              <a:gd name="connsiteX36" fmla="*/ 3885492 w 10517262"/>
              <a:gd name="connsiteY36" fmla="*/ 970934 h 970934"/>
              <a:gd name="connsiteX37" fmla="*/ 3183932 w 10517262"/>
              <a:gd name="connsiteY37" fmla="*/ 970934 h 970934"/>
              <a:gd name="connsiteX38" fmla="*/ 2482371 w 10517262"/>
              <a:gd name="connsiteY38" fmla="*/ 970934 h 970934"/>
              <a:gd name="connsiteX39" fmla="*/ 1780811 w 10517262"/>
              <a:gd name="connsiteY39" fmla="*/ 970934 h 970934"/>
              <a:gd name="connsiteX40" fmla="*/ 1079251 w 10517262"/>
              <a:gd name="connsiteY40" fmla="*/ 970934 h 970934"/>
              <a:gd name="connsiteX41" fmla="*/ 161826 w 10517262"/>
              <a:gd name="connsiteY41" fmla="*/ 970934 h 970934"/>
              <a:gd name="connsiteX42" fmla="*/ 0 w 10517262"/>
              <a:gd name="connsiteY42" fmla="*/ 809108 h 970934"/>
              <a:gd name="connsiteX43" fmla="*/ 0 w 10517262"/>
              <a:gd name="connsiteY43" fmla="*/ 478994 h 970934"/>
              <a:gd name="connsiteX44" fmla="*/ 0 w 10517262"/>
              <a:gd name="connsiteY44" fmla="*/ 161826 h 970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0517262" h="970934" fill="none" extrusionOk="0">
                <a:moveTo>
                  <a:pt x="0" y="161826"/>
                </a:moveTo>
                <a:cubicBezTo>
                  <a:pt x="5967" y="69618"/>
                  <a:pt x="77124" y="25467"/>
                  <a:pt x="161826" y="0"/>
                </a:cubicBezTo>
                <a:cubicBezTo>
                  <a:pt x="302750" y="-13341"/>
                  <a:pt x="325701" y="14144"/>
                  <a:pt x="455642" y="0"/>
                </a:cubicBezTo>
                <a:cubicBezTo>
                  <a:pt x="585583" y="-14144"/>
                  <a:pt x="800758" y="2483"/>
                  <a:pt x="953330" y="0"/>
                </a:cubicBezTo>
                <a:cubicBezTo>
                  <a:pt x="1105902" y="-2483"/>
                  <a:pt x="1198648" y="2457"/>
                  <a:pt x="1349082" y="0"/>
                </a:cubicBezTo>
                <a:cubicBezTo>
                  <a:pt x="1499516" y="-2457"/>
                  <a:pt x="1671001" y="26023"/>
                  <a:pt x="1846770" y="0"/>
                </a:cubicBezTo>
                <a:cubicBezTo>
                  <a:pt x="2022539" y="-26023"/>
                  <a:pt x="2124530" y="6028"/>
                  <a:pt x="2242522" y="0"/>
                </a:cubicBezTo>
                <a:cubicBezTo>
                  <a:pt x="2360514" y="-6028"/>
                  <a:pt x="2672333" y="47760"/>
                  <a:pt x="2842146" y="0"/>
                </a:cubicBezTo>
                <a:cubicBezTo>
                  <a:pt x="3011959" y="-47760"/>
                  <a:pt x="3113186" y="18759"/>
                  <a:pt x="3237898" y="0"/>
                </a:cubicBezTo>
                <a:cubicBezTo>
                  <a:pt x="3362610" y="-18759"/>
                  <a:pt x="3594452" y="2631"/>
                  <a:pt x="3735586" y="0"/>
                </a:cubicBezTo>
                <a:cubicBezTo>
                  <a:pt x="3876720" y="-2631"/>
                  <a:pt x="4104802" y="21198"/>
                  <a:pt x="4335210" y="0"/>
                </a:cubicBezTo>
                <a:cubicBezTo>
                  <a:pt x="4565618" y="-21198"/>
                  <a:pt x="4713239" y="5793"/>
                  <a:pt x="4934834" y="0"/>
                </a:cubicBezTo>
                <a:cubicBezTo>
                  <a:pt x="5156429" y="-5793"/>
                  <a:pt x="5408516" y="95412"/>
                  <a:pt x="5738330" y="0"/>
                </a:cubicBezTo>
                <a:cubicBezTo>
                  <a:pt x="6068144" y="-95412"/>
                  <a:pt x="6126372" y="29766"/>
                  <a:pt x="6439891" y="0"/>
                </a:cubicBezTo>
                <a:cubicBezTo>
                  <a:pt x="6753410" y="-29766"/>
                  <a:pt x="6597353" y="33623"/>
                  <a:pt x="6733706" y="0"/>
                </a:cubicBezTo>
                <a:cubicBezTo>
                  <a:pt x="6870060" y="-33623"/>
                  <a:pt x="7360408" y="65687"/>
                  <a:pt x="7537203" y="0"/>
                </a:cubicBezTo>
                <a:cubicBezTo>
                  <a:pt x="7713998" y="-65687"/>
                  <a:pt x="8071716" y="29270"/>
                  <a:pt x="8340699" y="0"/>
                </a:cubicBezTo>
                <a:cubicBezTo>
                  <a:pt x="8609682" y="-29270"/>
                  <a:pt x="8593498" y="31288"/>
                  <a:pt x="8736451" y="0"/>
                </a:cubicBezTo>
                <a:cubicBezTo>
                  <a:pt x="8879404" y="-31288"/>
                  <a:pt x="9341144" y="65099"/>
                  <a:pt x="9539947" y="0"/>
                </a:cubicBezTo>
                <a:cubicBezTo>
                  <a:pt x="9738750" y="-65099"/>
                  <a:pt x="10027400" y="51542"/>
                  <a:pt x="10355436" y="0"/>
                </a:cubicBezTo>
                <a:cubicBezTo>
                  <a:pt x="10435487" y="25071"/>
                  <a:pt x="10497347" y="66101"/>
                  <a:pt x="10517262" y="161826"/>
                </a:cubicBezTo>
                <a:cubicBezTo>
                  <a:pt x="10540613" y="316462"/>
                  <a:pt x="10514166" y="335976"/>
                  <a:pt x="10517262" y="472521"/>
                </a:cubicBezTo>
                <a:cubicBezTo>
                  <a:pt x="10520358" y="609066"/>
                  <a:pt x="10508866" y="680645"/>
                  <a:pt x="10517262" y="809108"/>
                </a:cubicBezTo>
                <a:cubicBezTo>
                  <a:pt x="10523548" y="891438"/>
                  <a:pt x="10438396" y="973155"/>
                  <a:pt x="10355436" y="970934"/>
                </a:cubicBezTo>
                <a:cubicBezTo>
                  <a:pt x="10149187" y="1034878"/>
                  <a:pt x="9838981" y="892196"/>
                  <a:pt x="9653876" y="970934"/>
                </a:cubicBezTo>
                <a:cubicBezTo>
                  <a:pt x="9468771" y="1049672"/>
                  <a:pt x="9348095" y="912159"/>
                  <a:pt x="9156188" y="970934"/>
                </a:cubicBezTo>
                <a:cubicBezTo>
                  <a:pt x="8964281" y="1029709"/>
                  <a:pt x="8992471" y="953794"/>
                  <a:pt x="8862372" y="970934"/>
                </a:cubicBezTo>
                <a:cubicBezTo>
                  <a:pt x="8732273" y="988074"/>
                  <a:pt x="8687662" y="946650"/>
                  <a:pt x="8568556" y="970934"/>
                </a:cubicBezTo>
                <a:cubicBezTo>
                  <a:pt x="8449450" y="995218"/>
                  <a:pt x="8282895" y="948315"/>
                  <a:pt x="8172804" y="970934"/>
                </a:cubicBezTo>
                <a:cubicBezTo>
                  <a:pt x="8062713" y="993553"/>
                  <a:pt x="7888149" y="941742"/>
                  <a:pt x="7777052" y="970934"/>
                </a:cubicBezTo>
                <a:cubicBezTo>
                  <a:pt x="7665955" y="1000126"/>
                  <a:pt x="7511186" y="964806"/>
                  <a:pt x="7381300" y="970934"/>
                </a:cubicBezTo>
                <a:cubicBezTo>
                  <a:pt x="7251414" y="977062"/>
                  <a:pt x="6923588" y="927009"/>
                  <a:pt x="6577804" y="970934"/>
                </a:cubicBezTo>
                <a:cubicBezTo>
                  <a:pt x="6232020" y="1014859"/>
                  <a:pt x="6220048" y="907381"/>
                  <a:pt x="5876244" y="970934"/>
                </a:cubicBezTo>
                <a:cubicBezTo>
                  <a:pt x="5532440" y="1034487"/>
                  <a:pt x="5577388" y="937895"/>
                  <a:pt x="5378556" y="970934"/>
                </a:cubicBezTo>
                <a:cubicBezTo>
                  <a:pt x="5179724" y="1003973"/>
                  <a:pt x="4982285" y="952686"/>
                  <a:pt x="4880868" y="970934"/>
                </a:cubicBezTo>
                <a:cubicBezTo>
                  <a:pt x="4779451" y="989182"/>
                  <a:pt x="4686663" y="947158"/>
                  <a:pt x="4587052" y="970934"/>
                </a:cubicBezTo>
                <a:cubicBezTo>
                  <a:pt x="4487441" y="994710"/>
                  <a:pt x="4171122" y="929348"/>
                  <a:pt x="3885492" y="970934"/>
                </a:cubicBezTo>
                <a:cubicBezTo>
                  <a:pt x="3599862" y="1012520"/>
                  <a:pt x="3474745" y="916141"/>
                  <a:pt x="3183932" y="970934"/>
                </a:cubicBezTo>
                <a:cubicBezTo>
                  <a:pt x="2893119" y="1025727"/>
                  <a:pt x="2684983" y="962014"/>
                  <a:pt x="2482371" y="970934"/>
                </a:cubicBezTo>
                <a:cubicBezTo>
                  <a:pt x="2279759" y="979854"/>
                  <a:pt x="2098232" y="940048"/>
                  <a:pt x="1780811" y="970934"/>
                </a:cubicBezTo>
                <a:cubicBezTo>
                  <a:pt x="1463390" y="1001820"/>
                  <a:pt x="1269633" y="958647"/>
                  <a:pt x="1079251" y="970934"/>
                </a:cubicBezTo>
                <a:cubicBezTo>
                  <a:pt x="888869" y="983221"/>
                  <a:pt x="607839" y="939564"/>
                  <a:pt x="161826" y="970934"/>
                </a:cubicBezTo>
                <a:cubicBezTo>
                  <a:pt x="59771" y="961058"/>
                  <a:pt x="4210" y="903984"/>
                  <a:pt x="0" y="809108"/>
                </a:cubicBezTo>
                <a:cubicBezTo>
                  <a:pt x="-25052" y="658005"/>
                  <a:pt x="11433" y="610886"/>
                  <a:pt x="0" y="478994"/>
                </a:cubicBezTo>
                <a:cubicBezTo>
                  <a:pt x="-11433" y="347102"/>
                  <a:pt x="27143" y="300883"/>
                  <a:pt x="0" y="161826"/>
                </a:cubicBezTo>
                <a:close/>
              </a:path>
              <a:path w="10517262" h="970934" stroke="0" extrusionOk="0">
                <a:moveTo>
                  <a:pt x="0" y="161826"/>
                </a:moveTo>
                <a:cubicBezTo>
                  <a:pt x="-25386" y="64952"/>
                  <a:pt x="90027" y="13380"/>
                  <a:pt x="161826" y="0"/>
                </a:cubicBezTo>
                <a:cubicBezTo>
                  <a:pt x="344692" y="-69153"/>
                  <a:pt x="545079" y="54263"/>
                  <a:pt x="863386" y="0"/>
                </a:cubicBezTo>
                <a:cubicBezTo>
                  <a:pt x="1181693" y="-54263"/>
                  <a:pt x="1393032" y="69780"/>
                  <a:pt x="1564946" y="0"/>
                </a:cubicBezTo>
                <a:cubicBezTo>
                  <a:pt x="1736860" y="-69780"/>
                  <a:pt x="1982768" y="58699"/>
                  <a:pt x="2266507" y="0"/>
                </a:cubicBezTo>
                <a:cubicBezTo>
                  <a:pt x="2550246" y="-58699"/>
                  <a:pt x="2756712" y="34498"/>
                  <a:pt x="3070003" y="0"/>
                </a:cubicBezTo>
                <a:cubicBezTo>
                  <a:pt x="3383294" y="-34498"/>
                  <a:pt x="3304450" y="20141"/>
                  <a:pt x="3465755" y="0"/>
                </a:cubicBezTo>
                <a:cubicBezTo>
                  <a:pt x="3627060" y="-20141"/>
                  <a:pt x="3809697" y="11356"/>
                  <a:pt x="4065379" y="0"/>
                </a:cubicBezTo>
                <a:cubicBezTo>
                  <a:pt x="4321061" y="-11356"/>
                  <a:pt x="4375665" y="13395"/>
                  <a:pt x="4563067" y="0"/>
                </a:cubicBezTo>
                <a:cubicBezTo>
                  <a:pt x="4750469" y="-13395"/>
                  <a:pt x="4791685" y="1380"/>
                  <a:pt x="4958819" y="0"/>
                </a:cubicBezTo>
                <a:cubicBezTo>
                  <a:pt x="5125953" y="-1380"/>
                  <a:pt x="5382508" y="36577"/>
                  <a:pt x="5660379" y="0"/>
                </a:cubicBezTo>
                <a:cubicBezTo>
                  <a:pt x="5938250" y="-36577"/>
                  <a:pt x="5825335" y="12287"/>
                  <a:pt x="5954195" y="0"/>
                </a:cubicBezTo>
                <a:cubicBezTo>
                  <a:pt x="6083055" y="-12287"/>
                  <a:pt x="6110809" y="4344"/>
                  <a:pt x="6248011" y="0"/>
                </a:cubicBezTo>
                <a:cubicBezTo>
                  <a:pt x="6385213" y="-4344"/>
                  <a:pt x="6602510" y="48316"/>
                  <a:pt x="6949571" y="0"/>
                </a:cubicBezTo>
                <a:cubicBezTo>
                  <a:pt x="7296632" y="-48316"/>
                  <a:pt x="7236659" y="18161"/>
                  <a:pt x="7345323" y="0"/>
                </a:cubicBezTo>
                <a:cubicBezTo>
                  <a:pt x="7453987" y="-18161"/>
                  <a:pt x="7547417" y="31367"/>
                  <a:pt x="7741075" y="0"/>
                </a:cubicBezTo>
                <a:cubicBezTo>
                  <a:pt x="7934733" y="-31367"/>
                  <a:pt x="8366129" y="68755"/>
                  <a:pt x="8544571" y="0"/>
                </a:cubicBezTo>
                <a:cubicBezTo>
                  <a:pt x="8723013" y="-68755"/>
                  <a:pt x="8954091" y="60604"/>
                  <a:pt x="9348067" y="0"/>
                </a:cubicBezTo>
                <a:cubicBezTo>
                  <a:pt x="9742043" y="-60604"/>
                  <a:pt x="9875549" y="77487"/>
                  <a:pt x="10355436" y="0"/>
                </a:cubicBezTo>
                <a:cubicBezTo>
                  <a:pt x="10446858" y="-14447"/>
                  <a:pt x="10523798" y="87927"/>
                  <a:pt x="10517262" y="161826"/>
                </a:cubicBezTo>
                <a:cubicBezTo>
                  <a:pt x="10527601" y="287074"/>
                  <a:pt x="10490129" y="425894"/>
                  <a:pt x="10517262" y="491940"/>
                </a:cubicBezTo>
                <a:cubicBezTo>
                  <a:pt x="10544395" y="557986"/>
                  <a:pt x="10479226" y="652108"/>
                  <a:pt x="10517262" y="809108"/>
                </a:cubicBezTo>
                <a:cubicBezTo>
                  <a:pt x="10514353" y="903140"/>
                  <a:pt x="10456286" y="985178"/>
                  <a:pt x="10355436" y="970934"/>
                </a:cubicBezTo>
                <a:cubicBezTo>
                  <a:pt x="10034486" y="1032580"/>
                  <a:pt x="9879042" y="920494"/>
                  <a:pt x="9653876" y="970934"/>
                </a:cubicBezTo>
                <a:cubicBezTo>
                  <a:pt x="9428710" y="1021374"/>
                  <a:pt x="9483000" y="943186"/>
                  <a:pt x="9360060" y="970934"/>
                </a:cubicBezTo>
                <a:cubicBezTo>
                  <a:pt x="9237120" y="998682"/>
                  <a:pt x="9117545" y="927267"/>
                  <a:pt x="8964308" y="970934"/>
                </a:cubicBezTo>
                <a:cubicBezTo>
                  <a:pt x="8811071" y="1014601"/>
                  <a:pt x="8740998" y="945340"/>
                  <a:pt x="8670492" y="970934"/>
                </a:cubicBezTo>
                <a:cubicBezTo>
                  <a:pt x="8599986" y="996528"/>
                  <a:pt x="8368314" y="965479"/>
                  <a:pt x="8274740" y="970934"/>
                </a:cubicBezTo>
                <a:cubicBezTo>
                  <a:pt x="8181166" y="976389"/>
                  <a:pt x="7907652" y="886839"/>
                  <a:pt x="7573180" y="970934"/>
                </a:cubicBezTo>
                <a:cubicBezTo>
                  <a:pt x="7238708" y="1055029"/>
                  <a:pt x="7260254" y="958824"/>
                  <a:pt x="7177428" y="970934"/>
                </a:cubicBezTo>
                <a:cubicBezTo>
                  <a:pt x="7094602" y="983044"/>
                  <a:pt x="6850188" y="906262"/>
                  <a:pt x="6577804" y="970934"/>
                </a:cubicBezTo>
                <a:cubicBezTo>
                  <a:pt x="6305420" y="1035606"/>
                  <a:pt x="6279519" y="958613"/>
                  <a:pt x="6080116" y="970934"/>
                </a:cubicBezTo>
                <a:cubicBezTo>
                  <a:pt x="5880713" y="983255"/>
                  <a:pt x="5864427" y="945948"/>
                  <a:pt x="5684364" y="970934"/>
                </a:cubicBezTo>
                <a:cubicBezTo>
                  <a:pt x="5504301" y="995920"/>
                  <a:pt x="5061920" y="966346"/>
                  <a:pt x="4880868" y="970934"/>
                </a:cubicBezTo>
                <a:cubicBezTo>
                  <a:pt x="4699816" y="975522"/>
                  <a:pt x="4664398" y="954447"/>
                  <a:pt x="4485116" y="970934"/>
                </a:cubicBezTo>
                <a:cubicBezTo>
                  <a:pt x="4305834" y="987421"/>
                  <a:pt x="4072458" y="915462"/>
                  <a:pt x="3783556" y="970934"/>
                </a:cubicBezTo>
                <a:cubicBezTo>
                  <a:pt x="3494654" y="1026406"/>
                  <a:pt x="3483972" y="965367"/>
                  <a:pt x="3387804" y="970934"/>
                </a:cubicBezTo>
                <a:cubicBezTo>
                  <a:pt x="3291636" y="976501"/>
                  <a:pt x="3116109" y="965596"/>
                  <a:pt x="2992052" y="970934"/>
                </a:cubicBezTo>
                <a:cubicBezTo>
                  <a:pt x="2867995" y="976272"/>
                  <a:pt x="2497050" y="932148"/>
                  <a:pt x="2188556" y="970934"/>
                </a:cubicBezTo>
                <a:cubicBezTo>
                  <a:pt x="1880062" y="1009720"/>
                  <a:pt x="1744360" y="940025"/>
                  <a:pt x="1486995" y="970934"/>
                </a:cubicBezTo>
                <a:cubicBezTo>
                  <a:pt x="1229630" y="1001843"/>
                  <a:pt x="1259582" y="938472"/>
                  <a:pt x="1193179" y="970934"/>
                </a:cubicBezTo>
                <a:cubicBezTo>
                  <a:pt x="1126776" y="1003396"/>
                  <a:pt x="804339" y="970760"/>
                  <a:pt x="695491" y="970934"/>
                </a:cubicBezTo>
                <a:cubicBezTo>
                  <a:pt x="586643" y="971108"/>
                  <a:pt x="284441" y="960300"/>
                  <a:pt x="161826" y="970934"/>
                </a:cubicBezTo>
                <a:cubicBezTo>
                  <a:pt x="52568" y="954652"/>
                  <a:pt x="3634" y="905806"/>
                  <a:pt x="0" y="809108"/>
                </a:cubicBezTo>
                <a:cubicBezTo>
                  <a:pt x="-19377" y="674462"/>
                  <a:pt x="35037" y="580013"/>
                  <a:pt x="0" y="498413"/>
                </a:cubicBezTo>
                <a:cubicBezTo>
                  <a:pt x="-35037" y="416814"/>
                  <a:pt x="9564" y="305042"/>
                  <a:pt x="0" y="161826"/>
                </a:cubicBezTo>
                <a:close/>
              </a:path>
            </a:pathLst>
          </a:custGeom>
          <a:solidFill>
            <a:srgbClr val="FDE9FD"/>
          </a:solidFill>
          <a:ln w="12700" cap="flat" cmpd="sng" algn="ctr">
            <a:solidFill>
              <a:srgbClr val="F79AF4"/>
            </a:solidFill>
            <a:prstDash val="solid"/>
            <a:miter lim="800000"/>
            <a:extLst>
              <a:ext uri="{C807C97D-BFC1-408E-A445-0C87EB9F89A2}">
                <ask:lineSketchStyleProps xmlns:ask="http://schemas.microsoft.com/office/drawing/2018/sketchyshapes" xmlns="" sd="3444377824">
                  <a:prstGeom prst="roundRect">
                    <a:avLst/>
                  </a:prstGeom>
                  <ask:type>
                    <ask:lineSketchScribble/>
                  </ask:type>
                </ask:lineSketchStyleProps>
              </a:ext>
            </a:extLst>
          </a:ln>
          <a:effectLst/>
        </p:spPr>
        <p:txBody>
          <a:bodyPr rtlCol="0" anchor="ctr"/>
          <a:lstStyle/>
          <a:p>
            <a:pPr algn="ctr">
              <a:defRPr/>
            </a:pPr>
            <a:endParaRPr lang="en-US" sz="2800" kern="0">
              <a:solidFill>
                <a:srgbClr val="F79AF4"/>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32" name="Rectangle: Rounded Corners 43">
            <a:extLst>
              <a:ext uri="{FF2B5EF4-FFF2-40B4-BE49-F238E27FC236}">
                <a16:creationId xmlns:a16="http://schemas.microsoft.com/office/drawing/2014/main" id="{1AF7ABA3-1300-40CD-880A-F19AB6C6523E}"/>
              </a:ext>
            </a:extLst>
          </p:cNvPr>
          <p:cNvSpPr/>
          <p:nvPr/>
        </p:nvSpPr>
        <p:spPr>
          <a:xfrm>
            <a:off x="1471959" y="2265642"/>
            <a:ext cx="10571026" cy="880597"/>
          </a:xfrm>
          <a:custGeom>
            <a:avLst/>
            <a:gdLst>
              <a:gd name="connsiteX0" fmla="*/ 0 w 10571026"/>
              <a:gd name="connsiteY0" fmla="*/ 146769 h 880597"/>
              <a:gd name="connsiteX1" fmla="*/ 146769 w 10571026"/>
              <a:gd name="connsiteY1" fmla="*/ 0 h 880597"/>
              <a:gd name="connsiteX2" fmla="*/ 409416 w 10571026"/>
              <a:gd name="connsiteY2" fmla="*/ 0 h 880597"/>
              <a:gd name="connsiteX3" fmla="*/ 877613 w 10571026"/>
              <a:gd name="connsiteY3" fmla="*/ 0 h 880597"/>
              <a:gd name="connsiteX4" fmla="*/ 1243034 w 10571026"/>
              <a:gd name="connsiteY4" fmla="*/ 0 h 880597"/>
              <a:gd name="connsiteX5" fmla="*/ 1711231 w 10571026"/>
              <a:gd name="connsiteY5" fmla="*/ 0 h 880597"/>
              <a:gd name="connsiteX6" fmla="*/ 2076653 w 10571026"/>
              <a:gd name="connsiteY6" fmla="*/ 0 h 880597"/>
              <a:gd name="connsiteX7" fmla="*/ 2647624 w 10571026"/>
              <a:gd name="connsiteY7" fmla="*/ 0 h 880597"/>
              <a:gd name="connsiteX8" fmla="*/ 3013046 w 10571026"/>
              <a:gd name="connsiteY8" fmla="*/ 0 h 880597"/>
              <a:gd name="connsiteX9" fmla="*/ 3481243 w 10571026"/>
              <a:gd name="connsiteY9" fmla="*/ 0 h 880597"/>
              <a:gd name="connsiteX10" fmla="*/ 4052214 w 10571026"/>
              <a:gd name="connsiteY10" fmla="*/ 0 h 880597"/>
              <a:gd name="connsiteX11" fmla="*/ 4623186 w 10571026"/>
              <a:gd name="connsiteY11" fmla="*/ 0 h 880597"/>
              <a:gd name="connsiteX12" fmla="*/ 5399707 w 10571026"/>
              <a:gd name="connsiteY12" fmla="*/ 0 h 880597"/>
              <a:gd name="connsiteX13" fmla="*/ 6073454 w 10571026"/>
              <a:gd name="connsiteY13" fmla="*/ 0 h 880597"/>
              <a:gd name="connsiteX14" fmla="*/ 6336101 w 10571026"/>
              <a:gd name="connsiteY14" fmla="*/ 0 h 880597"/>
              <a:gd name="connsiteX15" fmla="*/ 7112622 w 10571026"/>
              <a:gd name="connsiteY15" fmla="*/ 0 h 880597"/>
              <a:gd name="connsiteX16" fmla="*/ 7889143 w 10571026"/>
              <a:gd name="connsiteY16" fmla="*/ 0 h 880597"/>
              <a:gd name="connsiteX17" fmla="*/ 8254565 w 10571026"/>
              <a:gd name="connsiteY17" fmla="*/ 0 h 880597"/>
              <a:gd name="connsiteX18" fmla="*/ 9031086 w 10571026"/>
              <a:gd name="connsiteY18" fmla="*/ 0 h 880597"/>
              <a:gd name="connsiteX19" fmla="*/ 9602058 w 10571026"/>
              <a:gd name="connsiteY19" fmla="*/ 0 h 880597"/>
              <a:gd name="connsiteX20" fmla="*/ 9864705 w 10571026"/>
              <a:gd name="connsiteY20" fmla="*/ 0 h 880597"/>
              <a:gd name="connsiteX21" fmla="*/ 10424257 w 10571026"/>
              <a:gd name="connsiteY21" fmla="*/ 0 h 880597"/>
              <a:gd name="connsiteX22" fmla="*/ 10571026 w 10571026"/>
              <a:gd name="connsiteY22" fmla="*/ 146769 h 880597"/>
              <a:gd name="connsiteX23" fmla="*/ 10571026 w 10571026"/>
              <a:gd name="connsiteY23" fmla="*/ 733828 h 880597"/>
              <a:gd name="connsiteX24" fmla="*/ 10424257 w 10571026"/>
              <a:gd name="connsiteY24" fmla="*/ 880597 h 880597"/>
              <a:gd name="connsiteX25" fmla="*/ 9750511 w 10571026"/>
              <a:gd name="connsiteY25" fmla="*/ 880597 h 880597"/>
              <a:gd name="connsiteX26" fmla="*/ 9487864 w 10571026"/>
              <a:gd name="connsiteY26" fmla="*/ 880597 h 880597"/>
              <a:gd name="connsiteX27" fmla="*/ 9225217 w 10571026"/>
              <a:gd name="connsiteY27" fmla="*/ 880597 h 880597"/>
              <a:gd name="connsiteX28" fmla="*/ 8859795 w 10571026"/>
              <a:gd name="connsiteY28" fmla="*/ 880597 h 880597"/>
              <a:gd name="connsiteX29" fmla="*/ 8494373 w 10571026"/>
              <a:gd name="connsiteY29" fmla="*/ 880597 h 880597"/>
              <a:gd name="connsiteX30" fmla="*/ 8128951 w 10571026"/>
              <a:gd name="connsiteY30" fmla="*/ 880597 h 880597"/>
              <a:gd name="connsiteX31" fmla="*/ 7352430 w 10571026"/>
              <a:gd name="connsiteY31" fmla="*/ 880597 h 880597"/>
              <a:gd name="connsiteX32" fmla="*/ 6678684 w 10571026"/>
              <a:gd name="connsiteY32" fmla="*/ 880597 h 880597"/>
              <a:gd name="connsiteX33" fmla="*/ 6210487 w 10571026"/>
              <a:gd name="connsiteY33" fmla="*/ 880597 h 880597"/>
              <a:gd name="connsiteX34" fmla="*/ 5742290 w 10571026"/>
              <a:gd name="connsiteY34" fmla="*/ 880597 h 880597"/>
              <a:gd name="connsiteX35" fmla="*/ 5479643 w 10571026"/>
              <a:gd name="connsiteY35" fmla="*/ 880597 h 880597"/>
              <a:gd name="connsiteX36" fmla="*/ 4805897 w 10571026"/>
              <a:gd name="connsiteY36" fmla="*/ 880597 h 880597"/>
              <a:gd name="connsiteX37" fmla="*/ 4132150 w 10571026"/>
              <a:gd name="connsiteY37" fmla="*/ 880597 h 880597"/>
              <a:gd name="connsiteX38" fmla="*/ 3458404 w 10571026"/>
              <a:gd name="connsiteY38" fmla="*/ 880597 h 880597"/>
              <a:gd name="connsiteX39" fmla="*/ 2784658 w 10571026"/>
              <a:gd name="connsiteY39" fmla="*/ 880597 h 880597"/>
              <a:gd name="connsiteX40" fmla="*/ 2110911 w 10571026"/>
              <a:gd name="connsiteY40" fmla="*/ 880597 h 880597"/>
              <a:gd name="connsiteX41" fmla="*/ 1334390 w 10571026"/>
              <a:gd name="connsiteY41" fmla="*/ 880597 h 880597"/>
              <a:gd name="connsiteX42" fmla="*/ 660643 w 10571026"/>
              <a:gd name="connsiteY42" fmla="*/ 880597 h 880597"/>
              <a:gd name="connsiteX43" fmla="*/ 146769 w 10571026"/>
              <a:gd name="connsiteY43" fmla="*/ 880597 h 880597"/>
              <a:gd name="connsiteX44" fmla="*/ 0 w 10571026"/>
              <a:gd name="connsiteY44" fmla="*/ 733828 h 880597"/>
              <a:gd name="connsiteX45" fmla="*/ 0 w 10571026"/>
              <a:gd name="connsiteY45" fmla="*/ 146769 h 88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0571026" h="880597" fill="none" extrusionOk="0">
                <a:moveTo>
                  <a:pt x="0" y="146769"/>
                </a:moveTo>
                <a:cubicBezTo>
                  <a:pt x="7785" y="62014"/>
                  <a:pt x="68844" y="17079"/>
                  <a:pt x="146769" y="0"/>
                </a:cubicBezTo>
                <a:cubicBezTo>
                  <a:pt x="212850" y="-29671"/>
                  <a:pt x="313090" y="24175"/>
                  <a:pt x="409416" y="0"/>
                </a:cubicBezTo>
                <a:cubicBezTo>
                  <a:pt x="505742" y="-24175"/>
                  <a:pt x="696606" y="14808"/>
                  <a:pt x="877613" y="0"/>
                </a:cubicBezTo>
                <a:cubicBezTo>
                  <a:pt x="1058620" y="-14808"/>
                  <a:pt x="1097284" y="30382"/>
                  <a:pt x="1243034" y="0"/>
                </a:cubicBezTo>
                <a:cubicBezTo>
                  <a:pt x="1388784" y="-30382"/>
                  <a:pt x="1532967" y="14434"/>
                  <a:pt x="1711231" y="0"/>
                </a:cubicBezTo>
                <a:cubicBezTo>
                  <a:pt x="1889495" y="-14434"/>
                  <a:pt x="1942872" y="22531"/>
                  <a:pt x="2076653" y="0"/>
                </a:cubicBezTo>
                <a:cubicBezTo>
                  <a:pt x="2210434" y="-22531"/>
                  <a:pt x="2369114" y="47741"/>
                  <a:pt x="2647624" y="0"/>
                </a:cubicBezTo>
                <a:cubicBezTo>
                  <a:pt x="2926134" y="-47741"/>
                  <a:pt x="2882905" y="19190"/>
                  <a:pt x="3013046" y="0"/>
                </a:cubicBezTo>
                <a:cubicBezTo>
                  <a:pt x="3143187" y="-19190"/>
                  <a:pt x="3316196" y="51579"/>
                  <a:pt x="3481243" y="0"/>
                </a:cubicBezTo>
                <a:cubicBezTo>
                  <a:pt x="3646290" y="-51579"/>
                  <a:pt x="3890764" y="46439"/>
                  <a:pt x="4052214" y="0"/>
                </a:cubicBezTo>
                <a:cubicBezTo>
                  <a:pt x="4213664" y="-46439"/>
                  <a:pt x="4379182" y="27283"/>
                  <a:pt x="4623186" y="0"/>
                </a:cubicBezTo>
                <a:cubicBezTo>
                  <a:pt x="4867190" y="-27283"/>
                  <a:pt x="5207270" y="14174"/>
                  <a:pt x="5399707" y="0"/>
                </a:cubicBezTo>
                <a:cubicBezTo>
                  <a:pt x="5592144" y="-14174"/>
                  <a:pt x="5936344" y="76800"/>
                  <a:pt x="6073454" y="0"/>
                </a:cubicBezTo>
                <a:cubicBezTo>
                  <a:pt x="6210564" y="-76800"/>
                  <a:pt x="6234575" y="28472"/>
                  <a:pt x="6336101" y="0"/>
                </a:cubicBezTo>
                <a:cubicBezTo>
                  <a:pt x="6437627" y="-28472"/>
                  <a:pt x="6790205" y="7606"/>
                  <a:pt x="7112622" y="0"/>
                </a:cubicBezTo>
                <a:cubicBezTo>
                  <a:pt x="7435039" y="-7606"/>
                  <a:pt x="7563352" y="29596"/>
                  <a:pt x="7889143" y="0"/>
                </a:cubicBezTo>
                <a:cubicBezTo>
                  <a:pt x="8214934" y="-29596"/>
                  <a:pt x="8083373" y="13051"/>
                  <a:pt x="8254565" y="0"/>
                </a:cubicBezTo>
                <a:cubicBezTo>
                  <a:pt x="8425757" y="-13051"/>
                  <a:pt x="8716305" y="24103"/>
                  <a:pt x="9031086" y="0"/>
                </a:cubicBezTo>
                <a:cubicBezTo>
                  <a:pt x="9345867" y="-24103"/>
                  <a:pt x="9345852" y="22052"/>
                  <a:pt x="9602058" y="0"/>
                </a:cubicBezTo>
                <a:cubicBezTo>
                  <a:pt x="9858264" y="-22052"/>
                  <a:pt x="9803943" y="1225"/>
                  <a:pt x="9864705" y="0"/>
                </a:cubicBezTo>
                <a:cubicBezTo>
                  <a:pt x="9925467" y="-1225"/>
                  <a:pt x="10232118" y="60688"/>
                  <a:pt x="10424257" y="0"/>
                </a:cubicBezTo>
                <a:cubicBezTo>
                  <a:pt x="10496998" y="4366"/>
                  <a:pt x="10568145" y="52264"/>
                  <a:pt x="10571026" y="146769"/>
                </a:cubicBezTo>
                <a:cubicBezTo>
                  <a:pt x="10604185" y="435287"/>
                  <a:pt x="10561549" y="486481"/>
                  <a:pt x="10571026" y="733828"/>
                </a:cubicBezTo>
                <a:cubicBezTo>
                  <a:pt x="10587829" y="814100"/>
                  <a:pt x="10519268" y="868778"/>
                  <a:pt x="10424257" y="880597"/>
                </a:cubicBezTo>
                <a:cubicBezTo>
                  <a:pt x="10201919" y="932558"/>
                  <a:pt x="10073600" y="831964"/>
                  <a:pt x="9750511" y="880597"/>
                </a:cubicBezTo>
                <a:cubicBezTo>
                  <a:pt x="9427422" y="929230"/>
                  <a:pt x="9562557" y="863658"/>
                  <a:pt x="9487864" y="880597"/>
                </a:cubicBezTo>
                <a:cubicBezTo>
                  <a:pt x="9413171" y="897536"/>
                  <a:pt x="9318222" y="858829"/>
                  <a:pt x="9225217" y="880597"/>
                </a:cubicBezTo>
                <a:cubicBezTo>
                  <a:pt x="9132212" y="902365"/>
                  <a:pt x="9039748" y="852594"/>
                  <a:pt x="8859795" y="880597"/>
                </a:cubicBezTo>
                <a:cubicBezTo>
                  <a:pt x="8679842" y="908600"/>
                  <a:pt x="8658514" y="866150"/>
                  <a:pt x="8494373" y="880597"/>
                </a:cubicBezTo>
                <a:cubicBezTo>
                  <a:pt x="8330232" y="895044"/>
                  <a:pt x="8262403" y="860234"/>
                  <a:pt x="8128951" y="880597"/>
                </a:cubicBezTo>
                <a:cubicBezTo>
                  <a:pt x="7995499" y="900960"/>
                  <a:pt x="7555746" y="835871"/>
                  <a:pt x="7352430" y="880597"/>
                </a:cubicBezTo>
                <a:cubicBezTo>
                  <a:pt x="7149114" y="925323"/>
                  <a:pt x="6841799" y="807554"/>
                  <a:pt x="6678684" y="880597"/>
                </a:cubicBezTo>
                <a:cubicBezTo>
                  <a:pt x="6515569" y="953640"/>
                  <a:pt x="6423382" y="862499"/>
                  <a:pt x="6210487" y="880597"/>
                </a:cubicBezTo>
                <a:cubicBezTo>
                  <a:pt x="5997592" y="898695"/>
                  <a:pt x="5961256" y="834230"/>
                  <a:pt x="5742290" y="880597"/>
                </a:cubicBezTo>
                <a:cubicBezTo>
                  <a:pt x="5523324" y="926964"/>
                  <a:pt x="5539558" y="870571"/>
                  <a:pt x="5479643" y="880597"/>
                </a:cubicBezTo>
                <a:cubicBezTo>
                  <a:pt x="5419728" y="890623"/>
                  <a:pt x="5134691" y="801149"/>
                  <a:pt x="4805897" y="880597"/>
                </a:cubicBezTo>
                <a:cubicBezTo>
                  <a:pt x="4477103" y="960045"/>
                  <a:pt x="4363188" y="867674"/>
                  <a:pt x="4132150" y="880597"/>
                </a:cubicBezTo>
                <a:cubicBezTo>
                  <a:pt x="3901112" y="893520"/>
                  <a:pt x="3734364" y="870404"/>
                  <a:pt x="3458404" y="880597"/>
                </a:cubicBezTo>
                <a:cubicBezTo>
                  <a:pt x="3182444" y="890790"/>
                  <a:pt x="3098555" y="832914"/>
                  <a:pt x="2784658" y="880597"/>
                </a:cubicBezTo>
                <a:cubicBezTo>
                  <a:pt x="2470761" y="928280"/>
                  <a:pt x="2414633" y="822075"/>
                  <a:pt x="2110911" y="880597"/>
                </a:cubicBezTo>
                <a:cubicBezTo>
                  <a:pt x="1807189" y="939119"/>
                  <a:pt x="1573752" y="846638"/>
                  <a:pt x="1334390" y="880597"/>
                </a:cubicBezTo>
                <a:cubicBezTo>
                  <a:pt x="1095028" y="914556"/>
                  <a:pt x="928553" y="815974"/>
                  <a:pt x="660643" y="880597"/>
                </a:cubicBezTo>
                <a:cubicBezTo>
                  <a:pt x="392733" y="945220"/>
                  <a:pt x="269732" y="821972"/>
                  <a:pt x="146769" y="880597"/>
                </a:cubicBezTo>
                <a:cubicBezTo>
                  <a:pt x="52643" y="894500"/>
                  <a:pt x="-2846" y="815318"/>
                  <a:pt x="0" y="733828"/>
                </a:cubicBezTo>
                <a:cubicBezTo>
                  <a:pt x="-34925" y="476544"/>
                  <a:pt x="5116" y="416993"/>
                  <a:pt x="0" y="146769"/>
                </a:cubicBezTo>
                <a:close/>
              </a:path>
              <a:path w="10571026" h="880597" stroke="0" extrusionOk="0">
                <a:moveTo>
                  <a:pt x="0" y="146769"/>
                </a:moveTo>
                <a:cubicBezTo>
                  <a:pt x="-1893" y="65152"/>
                  <a:pt x="80565" y="11308"/>
                  <a:pt x="146769" y="0"/>
                </a:cubicBezTo>
                <a:cubicBezTo>
                  <a:pt x="456852" y="-78011"/>
                  <a:pt x="530937" y="22146"/>
                  <a:pt x="820515" y="0"/>
                </a:cubicBezTo>
                <a:cubicBezTo>
                  <a:pt x="1110093" y="-22146"/>
                  <a:pt x="1168287" y="30507"/>
                  <a:pt x="1494262" y="0"/>
                </a:cubicBezTo>
                <a:cubicBezTo>
                  <a:pt x="1820237" y="-30507"/>
                  <a:pt x="1942451" y="79783"/>
                  <a:pt x="2168008" y="0"/>
                </a:cubicBezTo>
                <a:cubicBezTo>
                  <a:pt x="2393565" y="-79783"/>
                  <a:pt x="2650451" y="88365"/>
                  <a:pt x="2944530" y="0"/>
                </a:cubicBezTo>
                <a:cubicBezTo>
                  <a:pt x="3238609" y="-88365"/>
                  <a:pt x="3216827" y="7254"/>
                  <a:pt x="3309951" y="0"/>
                </a:cubicBezTo>
                <a:cubicBezTo>
                  <a:pt x="3403075" y="-7254"/>
                  <a:pt x="3601598" y="44555"/>
                  <a:pt x="3880923" y="0"/>
                </a:cubicBezTo>
                <a:cubicBezTo>
                  <a:pt x="4160248" y="-44555"/>
                  <a:pt x="4213213" y="20164"/>
                  <a:pt x="4349120" y="0"/>
                </a:cubicBezTo>
                <a:cubicBezTo>
                  <a:pt x="4485027" y="-20164"/>
                  <a:pt x="4582368" y="7000"/>
                  <a:pt x="4714541" y="0"/>
                </a:cubicBezTo>
                <a:cubicBezTo>
                  <a:pt x="4846714" y="-7000"/>
                  <a:pt x="5107566" y="70540"/>
                  <a:pt x="5388288" y="0"/>
                </a:cubicBezTo>
                <a:cubicBezTo>
                  <a:pt x="5669010" y="-70540"/>
                  <a:pt x="5549089" y="27236"/>
                  <a:pt x="5650935" y="0"/>
                </a:cubicBezTo>
                <a:cubicBezTo>
                  <a:pt x="5752781" y="-27236"/>
                  <a:pt x="5859289" y="25259"/>
                  <a:pt x="5913582" y="0"/>
                </a:cubicBezTo>
                <a:cubicBezTo>
                  <a:pt x="5967875" y="-25259"/>
                  <a:pt x="6423321" y="62359"/>
                  <a:pt x="6587328" y="0"/>
                </a:cubicBezTo>
                <a:cubicBezTo>
                  <a:pt x="6751335" y="-62359"/>
                  <a:pt x="6793346" y="18390"/>
                  <a:pt x="6952750" y="0"/>
                </a:cubicBezTo>
                <a:cubicBezTo>
                  <a:pt x="7112154" y="-18390"/>
                  <a:pt x="7139943" y="30661"/>
                  <a:pt x="7318172" y="0"/>
                </a:cubicBezTo>
                <a:cubicBezTo>
                  <a:pt x="7496401" y="-30661"/>
                  <a:pt x="7859657" y="26585"/>
                  <a:pt x="8094693" y="0"/>
                </a:cubicBezTo>
                <a:cubicBezTo>
                  <a:pt x="8329729" y="-26585"/>
                  <a:pt x="8641317" y="90149"/>
                  <a:pt x="8871214" y="0"/>
                </a:cubicBezTo>
                <a:cubicBezTo>
                  <a:pt x="9101111" y="-90149"/>
                  <a:pt x="9133535" y="24253"/>
                  <a:pt x="9339411" y="0"/>
                </a:cubicBezTo>
                <a:cubicBezTo>
                  <a:pt x="9545287" y="-24253"/>
                  <a:pt x="9895851" y="105381"/>
                  <a:pt x="10424257" y="0"/>
                </a:cubicBezTo>
                <a:cubicBezTo>
                  <a:pt x="10525900" y="-10498"/>
                  <a:pt x="10570424" y="55968"/>
                  <a:pt x="10571026" y="146769"/>
                </a:cubicBezTo>
                <a:cubicBezTo>
                  <a:pt x="10613446" y="432644"/>
                  <a:pt x="10521328" y="472387"/>
                  <a:pt x="10571026" y="733828"/>
                </a:cubicBezTo>
                <a:cubicBezTo>
                  <a:pt x="10564716" y="824989"/>
                  <a:pt x="10512814" y="889904"/>
                  <a:pt x="10424257" y="880597"/>
                </a:cubicBezTo>
                <a:cubicBezTo>
                  <a:pt x="10253137" y="913205"/>
                  <a:pt x="10072211" y="871410"/>
                  <a:pt x="9750511" y="880597"/>
                </a:cubicBezTo>
                <a:cubicBezTo>
                  <a:pt x="9428811" y="889784"/>
                  <a:pt x="9607043" y="875110"/>
                  <a:pt x="9487864" y="880597"/>
                </a:cubicBezTo>
                <a:cubicBezTo>
                  <a:pt x="9368685" y="886084"/>
                  <a:pt x="9277124" y="868959"/>
                  <a:pt x="9122442" y="880597"/>
                </a:cubicBezTo>
                <a:cubicBezTo>
                  <a:pt x="8967760" y="892235"/>
                  <a:pt x="8954737" y="854157"/>
                  <a:pt x="8859795" y="880597"/>
                </a:cubicBezTo>
                <a:cubicBezTo>
                  <a:pt x="8764853" y="907037"/>
                  <a:pt x="8656314" y="847268"/>
                  <a:pt x="8494373" y="880597"/>
                </a:cubicBezTo>
                <a:cubicBezTo>
                  <a:pt x="8332432" y="913926"/>
                  <a:pt x="8146560" y="831704"/>
                  <a:pt x="7820627" y="880597"/>
                </a:cubicBezTo>
                <a:cubicBezTo>
                  <a:pt x="7494694" y="929490"/>
                  <a:pt x="7636667" y="844359"/>
                  <a:pt x="7455205" y="880597"/>
                </a:cubicBezTo>
                <a:cubicBezTo>
                  <a:pt x="7273743" y="916835"/>
                  <a:pt x="7010838" y="819943"/>
                  <a:pt x="6884233" y="880597"/>
                </a:cubicBezTo>
                <a:cubicBezTo>
                  <a:pt x="6757628" y="941251"/>
                  <a:pt x="6578546" y="872419"/>
                  <a:pt x="6416037" y="880597"/>
                </a:cubicBezTo>
                <a:cubicBezTo>
                  <a:pt x="6253528" y="888775"/>
                  <a:pt x="6181588" y="863960"/>
                  <a:pt x="6050615" y="880597"/>
                </a:cubicBezTo>
                <a:cubicBezTo>
                  <a:pt x="5919642" y="897234"/>
                  <a:pt x="5574734" y="866034"/>
                  <a:pt x="5274094" y="880597"/>
                </a:cubicBezTo>
                <a:cubicBezTo>
                  <a:pt x="4973454" y="895160"/>
                  <a:pt x="5045787" y="856817"/>
                  <a:pt x="4908672" y="880597"/>
                </a:cubicBezTo>
                <a:cubicBezTo>
                  <a:pt x="4771557" y="904377"/>
                  <a:pt x="4521131" y="837499"/>
                  <a:pt x="4234925" y="880597"/>
                </a:cubicBezTo>
                <a:cubicBezTo>
                  <a:pt x="3948719" y="923695"/>
                  <a:pt x="4022730" y="850991"/>
                  <a:pt x="3869504" y="880597"/>
                </a:cubicBezTo>
                <a:cubicBezTo>
                  <a:pt x="3716278" y="910203"/>
                  <a:pt x="3612815" y="846782"/>
                  <a:pt x="3504082" y="880597"/>
                </a:cubicBezTo>
                <a:cubicBezTo>
                  <a:pt x="3395349" y="914412"/>
                  <a:pt x="2907614" y="816486"/>
                  <a:pt x="2727560" y="880597"/>
                </a:cubicBezTo>
                <a:cubicBezTo>
                  <a:pt x="2547506" y="944708"/>
                  <a:pt x="2336353" y="813506"/>
                  <a:pt x="2053814" y="880597"/>
                </a:cubicBezTo>
                <a:cubicBezTo>
                  <a:pt x="1771275" y="947688"/>
                  <a:pt x="1851252" y="849663"/>
                  <a:pt x="1791167" y="880597"/>
                </a:cubicBezTo>
                <a:cubicBezTo>
                  <a:pt x="1731082" y="911531"/>
                  <a:pt x="1530967" y="843160"/>
                  <a:pt x="1322970" y="880597"/>
                </a:cubicBezTo>
                <a:cubicBezTo>
                  <a:pt x="1114973" y="918034"/>
                  <a:pt x="966587" y="853851"/>
                  <a:pt x="649224" y="880597"/>
                </a:cubicBezTo>
                <a:cubicBezTo>
                  <a:pt x="331861" y="907343"/>
                  <a:pt x="306061" y="857166"/>
                  <a:pt x="146769" y="880597"/>
                </a:cubicBezTo>
                <a:cubicBezTo>
                  <a:pt x="74827" y="888484"/>
                  <a:pt x="5" y="810918"/>
                  <a:pt x="0" y="733828"/>
                </a:cubicBezTo>
                <a:cubicBezTo>
                  <a:pt x="-42620" y="570088"/>
                  <a:pt x="64716" y="294313"/>
                  <a:pt x="0" y="146769"/>
                </a:cubicBezTo>
                <a:close/>
              </a:path>
            </a:pathLst>
          </a:custGeom>
          <a:solidFill>
            <a:srgbClr val="DEEAC2"/>
          </a:solidFill>
          <a:ln w="12700" cap="flat" cmpd="sng" algn="ctr">
            <a:solidFill>
              <a:srgbClr val="92D050"/>
            </a:solidFill>
            <a:prstDash val="solid"/>
            <a:miter lim="800000"/>
            <a:extLst>
              <a:ext uri="{C807C97D-BFC1-408E-A445-0C87EB9F89A2}">
                <ask:lineSketchStyleProps xmlns:ask="http://schemas.microsoft.com/office/drawing/2018/sketchyshapes" xmlns="" sd="3444377824">
                  <a:prstGeom prst="roundRect">
                    <a:avLst/>
                  </a:prstGeom>
                  <ask:type>
                    <ask:lineSketchScribble/>
                  </ask:type>
                </ask:lineSketchStyleProps>
              </a:ext>
            </a:extLst>
          </a:ln>
          <a:effectLst/>
        </p:spPr>
        <p:txBody>
          <a:bodyPr rtlCol="0" anchor="ctr"/>
          <a:lstStyle/>
          <a:p>
            <a:pPr algn="ctr">
              <a:defRPr/>
            </a:pPr>
            <a:endParaRPr lang="en-US" sz="2800" kern="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33" name="Rectangle: Rounded Corners 43">
            <a:extLst>
              <a:ext uri="{FF2B5EF4-FFF2-40B4-BE49-F238E27FC236}">
                <a16:creationId xmlns:a16="http://schemas.microsoft.com/office/drawing/2014/main" id="{412583AF-3F85-4235-A155-A592FD8748D2}"/>
              </a:ext>
            </a:extLst>
          </p:cNvPr>
          <p:cNvSpPr/>
          <p:nvPr/>
        </p:nvSpPr>
        <p:spPr>
          <a:xfrm>
            <a:off x="1525724" y="1396227"/>
            <a:ext cx="10571026" cy="747573"/>
          </a:xfrm>
          <a:custGeom>
            <a:avLst/>
            <a:gdLst>
              <a:gd name="connsiteX0" fmla="*/ 0 w 10571026"/>
              <a:gd name="connsiteY0" fmla="*/ 124598 h 747573"/>
              <a:gd name="connsiteX1" fmla="*/ 124598 w 10571026"/>
              <a:gd name="connsiteY1" fmla="*/ 0 h 747573"/>
              <a:gd name="connsiteX2" fmla="*/ 388378 w 10571026"/>
              <a:gd name="connsiteY2" fmla="*/ 0 h 747573"/>
              <a:gd name="connsiteX3" fmla="*/ 858595 w 10571026"/>
              <a:gd name="connsiteY3" fmla="*/ 0 h 747573"/>
              <a:gd name="connsiteX4" fmla="*/ 1225593 w 10571026"/>
              <a:gd name="connsiteY4" fmla="*/ 0 h 747573"/>
              <a:gd name="connsiteX5" fmla="*/ 1695810 w 10571026"/>
              <a:gd name="connsiteY5" fmla="*/ 0 h 747573"/>
              <a:gd name="connsiteX6" fmla="*/ 2062808 w 10571026"/>
              <a:gd name="connsiteY6" fmla="*/ 0 h 747573"/>
              <a:gd name="connsiteX7" fmla="*/ 2636243 w 10571026"/>
              <a:gd name="connsiteY7" fmla="*/ 0 h 747573"/>
              <a:gd name="connsiteX8" fmla="*/ 3003242 w 10571026"/>
              <a:gd name="connsiteY8" fmla="*/ 0 h 747573"/>
              <a:gd name="connsiteX9" fmla="*/ 3473458 w 10571026"/>
              <a:gd name="connsiteY9" fmla="*/ 0 h 747573"/>
              <a:gd name="connsiteX10" fmla="*/ 4046893 w 10571026"/>
              <a:gd name="connsiteY10" fmla="*/ 0 h 747573"/>
              <a:gd name="connsiteX11" fmla="*/ 4620328 w 10571026"/>
              <a:gd name="connsiteY11" fmla="*/ 0 h 747573"/>
              <a:gd name="connsiteX12" fmla="*/ 5400200 w 10571026"/>
              <a:gd name="connsiteY12" fmla="*/ 0 h 747573"/>
              <a:gd name="connsiteX13" fmla="*/ 6076853 w 10571026"/>
              <a:gd name="connsiteY13" fmla="*/ 0 h 747573"/>
              <a:gd name="connsiteX14" fmla="*/ 6340633 w 10571026"/>
              <a:gd name="connsiteY14" fmla="*/ 0 h 747573"/>
              <a:gd name="connsiteX15" fmla="*/ 7120505 w 10571026"/>
              <a:gd name="connsiteY15" fmla="*/ 0 h 747573"/>
              <a:gd name="connsiteX16" fmla="*/ 7900377 w 10571026"/>
              <a:gd name="connsiteY16" fmla="*/ 0 h 747573"/>
              <a:gd name="connsiteX17" fmla="*/ 8267375 w 10571026"/>
              <a:gd name="connsiteY17" fmla="*/ 0 h 747573"/>
              <a:gd name="connsiteX18" fmla="*/ 9047247 w 10571026"/>
              <a:gd name="connsiteY18" fmla="*/ 0 h 747573"/>
              <a:gd name="connsiteX19" fmla="*/ 9620682 w 10571026"/>
              <a:gd name="connsiteY19" fmla="*/ 0 h 747573"/>
              <a:gd name="connsiteX20" fmla="*/ 9884462 w 10571026"/>
              <a:gd name="connsiteY20" fmla="*/ 0 h 747573"/>
              <a:gd name="connsiteX21" fmla="*/ 10446428 w 10571026"/>
              <a:gd name="connsiteY21" fmla="*/ 0 h 747573"/>
              <a:gd name="connsiteX22" fmla="*/ 10571026 w 10571026"/>
              <a:gd name="connsiteY22" fmla="*/ 124598 h 747573"/>
              <a:gd name="connsiteX23" fmla="*/ 10571026 w 10571026"/>
              <a:gd name="connsiteY23" fmla="*/ 622975 h 747573"/>
              <a:gd name="connsiteX24" fmla="*/ 10446428 w 10571026"/>
              <a:gd name="connsiteY24" fmla="*/ 747573 h 747573"/>
              <a:gd name="connsiteX25" fmla="*/ 9769775 w 10571026"/>
              <a:gd name="connsiteY25" fmla="*/ 747573 h 747573"/>
              <a:gd name="connsiteX26" fmla="*/ 9505995 w 10571026"/>
              <a:gd name="connsiteY26" fmla="*/ 747573 h 747573"/>
              <a:gd name="connsiteX27" fmla="*/ 9242215 w 10571026"/>
              <a:gd name="connsiteY27" fmla="*/ 747573 h 747573"/>
              <a:gd name="connsiteX28" fmla="*/ 8875216 w 10571026"/>
              <a:gd name="connsiteY28" fmla="*/ 747573 h 747573"/>
              <a:gd name="connsiteX29" fmla="*/ 8508218 w 10571026"/>
              <a:gd name="connsiteY29" fmla="*/ 747573 h 747573"/>
              <a:gd name="connsiteX30" fmla="*/ 8141219 w 10571026"/>
              <a:gd name="connsiteY30" fmla="*/ 747573 h 747573"/>
              <a:gd name="connsiteX31" fmla="*/ 7361348 w 10571026"/>
              <a:gd name="connsiteY31" fmla="*/ 747573 h 747573"/>
              <a:gd name="connsiteX32" fmla="*/ 6684694 w 10571026"/>
              <a:gd name="connsiteY32" fmla="*/ 747573 h 747573"/>
              <a:gd name="connsiteX33" fmla="*/ 6214478 w 10571026"/>
              <a:gd name="connsiteY33" fmla="*/ 747573 h 747573"/>
              <a:gd name="connsiteX34" fmla="*/ 5744261 w 10571026"/>
              <a:gd name="connsiteY34" fmla="*/ 747573 h 747573"/>
              <a:gd name="connsiteX35" fmla="*/ 5480481 w 10571026"/>
              <a:gd name="connsiteY35" fmla="*/ 747573 h 747573"/>
              <a:gd name="connsiteX36" fmla="*/ 4803828 w 10571026"/>
              <a:gd name="connsiteY36" fmla="*/ 747573 h 747573"/>
              <a:gd name="connsiteX37" fmla="*/ 4127174 w 10571026"/>
              <a:gd name="connsiteY37" fmla="*/ 747573 h 747573"/>
              <a:gd name="connsiteX38" fmla="*/ 3450521 w 10571026"/>
              <a:gd name="connsiteY38" fmla="*/ 747573 h 747573"/>
              <a:gd name="connsiteX39" fmla="*/ 2773868 w 10571026"/>
              <a:gd name="connsiteY39" fmla="*/ 747573 h 747573"/>
              <a:gd name="connsiteX40" fmla="*/ 2097214 w 10571026"/>
              <a:gd name="connsiteY40" fmla="*/ 747573 h 747573"/>
              <a:gd name="connsiteX41" fmla="*/ 1317343 w 10571026"/>
              <a:gd name="connsiteY41" fmla="*/ 747573 h 747573"/>
              <a:gd name="connsiteX42" fmla="*/ 640689 w 10571026"/>
              <a:gd name="connsiteY42" fmla="*/ 747573 h 747573"/>
              <a:gd name="connsiteX43" fmla="*/ 124598 w 10571026"/>
              <a:gd name="connsiteY43" fmla="*/ 747573 h 747573"/>
              <a:gd name="connsiteX44" fmla="*/ 0 w 10571026"/>
              <a:gd name="connsiteY44" fmla="*/ 622975 h 747573"/>
              <a:gd name="connsiteX45" fmla="*/ 0 w 10571026"/>
              <a:gd name="connsiteY45" fmla="*/ 124598 h 747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0571026" h="747573" fill="none" extrusionOk="0">
                <a:moveTo>
                  <a:pt x="0" y="124598"/>
                </a:moveTo>
                <a:cubicBezTo>
                  <a:pt x="7203" y="52363"/>
                  <a:pt x="57380" y="8698"/>
                  <a:pt x="124598" y="0"/>
                </a:cubicBezTo>
                <a:cubicBezTo>
                  <a:pt x="211410" y="-11918"/>
                  <a:pt x="307714" y="9761"/>
                  <a:pt x="388378" y="0"/>
                </a:cubicBezTo>
                <a:cubicBezTo>
                  <a:pt x="469042" y="-9761"/>
                  <a:pt x="745776" y="35847"/>
                  <a:pt x="858595" y="0"/>
                </a:cubicBezTo>
                <a:cubicBezTo>
                  <a:pt x="971414" y="-35847"/>
                  <a:pt x="1104435" y="19391"/>
                  <a:pt x="1225593" y="0"/>
                </a:cubicBezTo>
                <a:cubicBezTo>
                  <a:pt x="1346751" y="-19391"/>
                  <a:pt x="1469022" y="45746"/>
                  <a:pt x="1695810" y="0"/>
                </a:cubicBezTo>
                <a:cubicBezTo>
                  <a:pt x="1922598" y="-45746"/>
                  <a:pt x="1905212" y="17303"/>
                  <a:pt x="2062808" y="0"/>
                </a:cubicBezTo>
                <a:cubicBezTo>
                  <a:pt x="2220404" y="-17303"/>
                  <a:pt x="2392711" y="61849"/>
                  <a:pt x="2636243" y="0"/>
                </a:cubicBezTo>
                <a:cubicBezTo>
                  <a:pt x="2879775" y="-61849"/>
                  <a:pt x="2882965" y="41452"/>
                  <a:pt x="3003242" y="0"/>
                </a:cubicBezTo>
                <a:cubicBezTo>
                  <a:pt x="3123519" y="-41452"/>
                  <a:pt x="3336870" y="14324"/>
                  <a:pt x="3473458" y="0"/>
                </a:cubicBezTo>
                <a:cubicBezTo>
                  <a:pt x="3610046" y="-14324"/>
                  <a:pt x="3894527" y="26230"/>
                  <a:pt x="4046893" y="0"/>
                </a:cubicBezTo>
                <a:cubicBezTo>
                  <a:pt x="4199260" y="-26230"/>
                  <a:pt x="4341370" y="60987"/>
                  <a:pt x="4620328" y="0"/>
                </a:cubicBezTo>
                <a:cubicBezTo>
                  <a:pt x="4899286" y="-60987"/>
                  <a:pt x="5092591" y="66882"/>
                  <a:pt x="5400200" y="0"/>
                </a:cubicBezTo>
                <a:cubicBezTo>
                  <a:pt x="5707809" y="-66882"/>
                  <a:pt x="5851369" y="34829"/>
                  <a:pt x="6076853" y="0"/>
                </a:cubicBezTo>
                <a:cubicBezTo>
                  <a:pt x="6302337" y="-34829"/>
                  <a:pt x="6224800" y="29532"/>
                  <a:pt x="6340633" y="0"/>
                </a:cubicBezTo>
                <a:cubicBezTo>
                  <a:pt x="6456466" y="-29532"/>
                  <a:pt x="6885464" y="22878"/>
                  <a:pt x="7120505" y="0"/>
                </a:cubicBezTo>
                <a:cubicBezTo>
                  <a:pt x="7355546" y="-22878"/>
                  <a:pt x="7528612" y="23599"/>
                  <a:pt x="7900377" y="0"/>
                </a:cubicBezTo>
                <a:cubicBezTo>
                  <a:pt x="8272142" y="-23599"/>
                  <a:pt x="8137831" y="43654"/>
                  <a:pt x="8267375" y="0"/>
                </a:cubicBezTo>
                <a:cubicBezTo>
                  <a:pt x="8396919" y="-43654"/>
                  <a:pt x="8741910" y="28913"/>
                  <a:pt x="9047247" y="0"/>
                </a:cubicBezTo>
                <a:cubicBezTo>
                  <a:pt x="9352584" y="-28913"/>
                  <a:pt x="9383218" y="2302"/>
                  <a:pt x="9620682" y="0"/>
                </a:cubicBezTo>
                <a:cubicBezTo>
                  <a:pt x="9858146" y="-2302"/>
                  <a:pt x="9820957" y="23277"/>
                  <a:pt x="9884462" y="0"/>
                </a:cubicBezTo>
                <a:cubicBezTo>
                  <a:pt x="9947967" y="-23277"/>
                  <a:pt x="10291406" y="43296"/>
                  <a:pt x="10446428" y="0"/>
                </a:cubicBezTo>
                <a:cubicBezTo>
                  <a:pt x="10508779" y="3393"/>
                  <a:pt x="10569558" y="48934"/>
                  <a:pt x="10571026" y="124598"/>
                </a:cubicBezTo>
                <a:cubicBezTo>
                  <a:pt x="10607719" y="320335"/>
                  <a:pt x="10548178" y="460424"/>
                  <a:pt x="10571026" y="622975"/>
                </a:cubicBezTo>
                <a:cubicBezTo>
                  <a:pt x="10591469" y="690833"/>
                  <a:pt x="10521309" y="742434"/>
                  <a:pt x="10446428" y="747573"/>
                </a:cubicBezTo>
                <a:cubicBezTo>
                  <a:pt x="10216731" y="783776"/>
                  <a:pt x="10094845" y="723747"/>
                  <a:pt x="9769775" y="747573"/>
                </a:cubicBezTo>
                <a:cubicBezTo>
                  <a:pt x="9444705" y="771399"/>
                  <a:pt x="9637209" y="717402"/>
                  <a:pt x="9505995" y="747573"/>
                </a:cubicBezTo>
                <a:cubicBezTo>
                  <a:pt x="9374781" y="777744"/>
                  <a:pt x="9303908" y="721028"/>
                  <a:pt x="9242215" y="747573"/>
                </a:cubicBezTo>
                <a:cubicBezTo>
                  <a:pt x="9180522" y="774118"/>
                  <a:pt x="8980476" y="718786"/>
                  <a:pt x="8875216" y="747573"/>
                </a:cubicBezTo>
                <a:cubicBezTo>
                  <a:pt x="8769956" y="776360"/>
                  <a:pt x="8626254" y="711488"/>
                  <a:pt x="8508218" y="747573"/>
                </a:cubicBezTo>
                <a:cubicBezTo>
                  <a:pt x="8390182" y="783658"/>
                  <a:pt x="8267419" y="744692"/>
                  <a:pt x="8141219" y="747573"/>
                </a:cubicBezTo>
                <a:cubicBezTo>
                  <a:pt x="8015019" y="750454"/>
                  <a:pt x="7621023" y="658251"/>
                  <a:pt x="7361348" y="747573"/>
                </a:cubicBezTo>
                <a:cubicBezTo>
                  <a:pt x="7101673" y="836895"/>
                  <a:pt x="6884719" y="736453"/>
                  <a:pt x="6684694" y="747573"/>
                </a:cubicBezTo>
                <a:cubicBezTo>
                  <a:pt x="6484669" y="758693"/>
                  <a:pt x="6346676" y="705468"/>
                  <a:pt x="6214478" y="747573"/>
                </a:cubicBezTo>
                <a:cubicBezTo>
                  <a:pt x="6082280" y="789678"/>
                  <a:pt x="5932122" y="702677"/>
                  <a:pt x="5744261" y="747573"/>
                </a:cubicBezTo>
                <a:cubicBezTo>
                  <a:pt x="5556400" y="792469"/>
                  <a:pt x="5602626" y="740182"/>
                  <a:pt x="5480481" y="747573"/>
                </a:cubicBezTo>
                <a:cubicBezTo>
                  <a:pt x="5358336" y="754964"/>
                  <a:pt x="5075987" y="706995"/>
                  <a:pt x="4803828" y="747573"/>
                </a:cubicBezTo>
                <a:cubicBezTo>
                  <a:pt x="4531669" y="788151"/>
                  <a:pt x="4388563" y="668098"/>
                  <a:pt x="4127174" y="747573"/>
                </a:cubicBezTo>
                <a:cubicBezTo>
                  <a:pt x="3865785" y="827048"/>
                  <a:pt x="3704352" y="720669"/>
                  <a:pt x="3450521" y="747573"/>
                </a:cubicBezTo>
                <a:cubicBezTo>
                  <a:pt x="3196690" y="774477"/>
                  <a:pt x="3100089" y="714178"/>
                  <a:pt x="2773868" y="747573"/>
                </a:cubicBezTo>
                <a:cubicBezTo>
                  <a:pt x="2447647" y="780968"/>
                  <a:pt x="2256134" y="740861"/>
                  <a:pt x="2097214" y="747573"/>
                </a:cubicBezTo>
                <a:cubicBezTo>
                  <a:pt x="1938294" y="754285"/>
                  <a:pt x="1502793" y="685479"/>
                  <a:pt x="1317343" y="747573"/>
                </a:cubicBezTo>
                <a:cubicBezTo>
                  <a:pt x="1131893" y="809667"/>
                  <a:pt x="976111" y="685020"/>
                  <a:pt x="640689" y="747573"/>
                </a:cubicBezTo>
                <a:cubicBezTo>
                  <a:pt x="305267" y="810126"/>
                  <a:pt x="264841" y="703791"/>
                  <a:pt x="124598" y="747573"/>
                </a:cubicBezTo>
                <a:cubicBezTo>
                  <a:pt x="43519" y="760622"/>
                  <a:pt x="-7419" y="692916"/>
                  <a:pt x="0" y="622975"/>
                </a:cubicBezTo>
                <a:cubicBezTo>
                  <a:pt x="-49275" y="436448"/>
                  <a:pt x="29752" y="226210"/>
                  <a:pt x="0" y="124598"/>
                </a:cubicBezTo>
                <a:close/>
              </a:path>
              <a:path w="10571026" h="747573" stroke="0" extrusionOk="0">
                <a:moveTo>
                  <a:pt x="0" y="124598"/>
                </a:moveTo>
                <a:cubicBezTo>
                  <a:pt x="-6692" y="53807"/>
                  <a:pt x="71646" y="12075"/>
                  <a:pt x="124598" y="0"/>
                </a:cubicBezTo>
                <a:cubicBezTo>
                  <a:pt x="277680" y="-50498"/>
                  <a:pt x="633236" y="65853"/>
                  <a:pt x="801251" y="0"/>
                </a:cubicBezTo>
                <a:cubicBezTo>
                  <a:pt x="969266" y="-65853"/>
                  <a:pt x="1203132" y="36417"/>
                  <a:pt x="1477905" y="0"/>
                </a:cubicBezTo>
                <a:cubicBezTo>
                  <a:pt x="1752678" y="-36417"/>
                  <a:pt x="1907210" y="14483"/>
                  <a:pt x="2154558" y="0"/>
                </a:cubicBezTo>
                <a:cubicBezTo>
                  <a:pt x="2401906" y="-14483"/>
                  <a:pt x="2738485" y="73715"/>
                  <a:pt x="2934430" y="0"/>
                </a:cubicBezTo>
                <a:cubicBezTo>
                  <a:pt x="3130375" y="-73715"/>
                  <a:pt x="3200370" y="4500"/>
                  <a:pt x="3301428" y="0"/>
                </a:cubicBezTo>
                <a:cubicBezTo>
                  <a:pt x="3402486" y="-4500"/>
                  <a:pt x="3609132" y="18417"/>
                  <a:pt x="3874863" y="0"/>
                </a:cubicBezTo>
                <a:cubicBezTo>
                  <a:pt x="4140595" y="-18417"/>
                  <a:pt x="4143805" y="53985"/>
                  <a:pt x="4345080" y="0"/>
                </a:cubicBezTo>
                <a:cubicBezTo>
                  <a:pt x="4546355" y="-53985"/>
                  <a:pt x="4628289" y="19582"/>
                  <a:pt x="4712078" y="0"/>
                </a:cubicBezTo>
                <a:cubicBezTo>
                  <a:pt x="4795867" y="-19582"/>
                  <a:pt x="5216786" y="57242"/>
                  <a:pt x="5388731" y="0"/>
                </a:cubicBezTo>
                <a:cubicBezTo>
                  <a:pt x="5560676" y="-57242"/>
                  <a:pt x="5566169" y="30210"/>
                  <a:pt x="5652511" y="0"/>
                </a:cubicBezTo>
                <a:cubicBezTo>
                  <a:pt x="5738853" y="-30210"/>
                  <a:pt x="5837035" y="31148"/>
                  <a:pt x="5916292" y="0"/>
                </a:cubicBezTo>
                <a:cubicBezTo>
                  <a:pt x="5995549" y="-31148"/>
                  <a:pt x="6260604" y="12297"/>
                  <a:pt x="6592945" y="0"/>
                </a:cubicBezTo>
                <a:cubicBezTo>
                  <a:pt x="6925286" y="-12297"/>
                  <a:pt x="6860673" y="30802"/>
                  <a:pt x="6959943" y="0"/>
                </a:cubicBezTo>
                <a:cubicBezTo>
                  <a:pt x="7059213" y="-30802"/>
                  <a:pt x="7174536" y="29422"/>
                  <a:pt x="7326942" y="0"/>
                </a:cubicBezTo>
                <a:cubicBezTo>
                  <a:pt x="7479348" y="-29422"/>
                  <a:pt x="7920867" y="70881"/>
                  <a:pt x="8106813" y="0"/>
                </a:cubicBezTo>
                <a:cubicBezTo>
                  <a:pt x="8292759" y="-70881"/>
                  <a:pt x="8643970" y="41405"/>
                  <a:pt x="8886685" y="0"/>
                </a:cubicBezTo>
                <a:cubicBezTo>
                  <a:pt x="9129400" y="-41405"/>
                  <a:pt x="9232367" y="27413"/>
                  <a:pt x="9356902" y="0"/>
                </a:cubicBezTo>
                <a:cubicBezTo>
                  <a:pt x="9481437" y="-27413"/>
                  <a:pt x="10219136" y="59979"/>
                  <a:pt x="10446428" y="0"/>
                </a:cubicBezTo>
                <a:cubicBezTo>
                  <a:pt x="10516721" y="-755"/>
                  <a:pt x="10570784" y="51870"/>
                  <a:pt x="10571026" y="124598"/>
                </a:cubicBezTo>
                <a:cubicBezTo>
                  <a:pt x="10573034" y="246553"/>
                  <a:pt x="10554768" y="421992"/>
                  <a:pt x="10571026" y="622975"/>
                </a:cubicBezTo>
                <a:cubicBezTo>
                  <a:pt x="10564015" y="703016"/>
                  <a:pt x="10520701" y="754348"/>
                  <a:pt x="10446428" y="747573"/>
                </a:cubicBezTo>
                <a:cubicBezTo>
                  <a:pt x="10232396" y="749652"/>
                  <a:pt x="9914020" y="675358"/>
                  <a:pt x="9769775" y="747573"/>
                </a:cubicBezTo>
                <a:cubicBezTo>
                  <a:pt x="9625530" y="819788"/>
                  <a:pt x="9627088" y="725980"/>
                  <a:pt x="9505995" y="747573"/>
                </a:cubicBezTo>
                <a:cubicBezTo>
                  <a:pt x="9384902" y="769166"/>
                  <a:pt x="9304268" y="738491"/>
                  <a:pt x="9138996" y="747573"/>
                </a:cubicBezTo>
                <a:cubicBezTo>
                  <a:pt x="8973724" y="756655"/>
                  <a:pt x="8978882" y="728322"/>
                  <a:pt x="8875216" y="747573"/>
                </a:cubicBezTo>
                <a:cubicBezTo>
                  <a:pt x="8771550" y="766824"/>
                  <a:pt x="8583486" y="714125"/>
                  <a:pt x="8508218" y="747573"/>
                </a:cubicBezTo>
                <a:cubicBezTo>
                  <a:pt x="8432950" y="781021"/>
                  <a:pt x="7982265" y="704223"/>
                  <a:pt x="7831564" y="747573"/>
                </a:cubicBezTo>
                <a:cubicBezTo>
                  <a:pt x="7680863" y="790923"/>
                  <a:pt x="7625028" y="746534"/>
                  <a:pt x="7464566" y="747573"/>
                </a:cubicBezTo>
                <a:cubicBezTo>
                  <a:pt x="7304104" y="748612"/>
                  <a:pt x="7125034" y="706767"/>
                  <a:pt x="6891131" y="747573"/>
                </a:cubicBezTo>
                <a:cubicBezTo>
                  <a:pt x="6657229" y="788379"/>
                  <a:pt x="6607260" y="709794"/>
                  <a:pt x="6420914" y="747573"/>
                </a:cubicBezTo>
                <a:cubicBezTo>
                  <a:pt x="6234568" y="785352"/>
                  <a:pt x="6213022" y="711085"/>
                  <a:pt x="6053916" y="747573"/>
                </a:cubicBezTo>
                <a:cubicBezTo>
                  <a:pt x="5894810" y="784061"/>
                  <a:pt x="5501277" y="701782"/>
                  <a:pt x="5274044" y="747573"/>
                </a:cubicBezTo>
                <a:cubicBezTo>
                  <a:pt x="5046811" y="793364"/>
                  <a:pt x="5026036" y="714573"/>
                  <a:pt x="4907046" y="747573"/>
                </a:cubicBezTo>
                <a:cubicBezTo>
                  <a:pt x="4788056" y="780573"/>
                  <a:pt x="4556968" y="714927"/>
                  <a:pt x="4230393" y="747573"/>
                </a:cubicBezTo>
                <a:cubicBezTo>
                  <a:pt x="3903818" y="780219"/>
                  <a:pt x="3983524" y="725977"/>
                  <a:pt x="3863394" y="747573"/>
                </a:cubicBezTo>
                <a:cubicBezTo>
                  <a:pt x="3743264" y="769169"/>
                  <a:pt x="3667784" y="744343"/>
                  <a:pt x="3496396" y="747573"/>
                </a:cubicBezTo>
                <a:cubicBezTo>
                  <a:pt x="3325008" y="750803"/>
                  <a:pt x="2968834" y="710985"/>
                  <a:pt x="2716524" y="747573"/>
                </a:cubicBezTo>
                <a:cubicBezTo>
                  <a:pt x="2464214" y="784161"/>
                  <a:pt x="2355602" y="724734"/>
                  <a:pt x="2039871" y="747573"/>
                </a:cubicBezTo>
                <a:cubicBezTo>
                  <a:pt x="1724140" y="770412"/>
                  <a:pt x="1854210" y="720188"/>
                  <a:pt x="1776091" y="747573"/>
                </a:cubicBezTo>
                <a:cubicBezTo>
                  <a:pt x="1697972" y="774958"/>
                  <a:pt x="1467948" y="703402"/>
                  <a:pt x="1305874" y="747573"/>
                </a:cubicBezTo>
                <a:cubicBezTo>
                  <a:pt x="1143800" y="791744"/>
                  <a:pt x="896956" y="688466"/>
                  <a:pt x="629221" y="747573"/>
                </a:cubicBezTo>
                <a:cubicBezTo>
                  <a:pt x="361486" y="806680"/>
                  <a:pt x="305095" y="737019"/>
                  <a:pt x="124598" y="747573"/>
                </a:cubicBezTo>
                <a:cubicBezTo>
                  <a:pt x="63097" y="753900"/>
                  <a:pt x="4" y="688427"/>
                  <a:pt x="0" y="622975"/>
                </a:cubicBezTo>
                <a:cubicBezTo>
                  <a:pt x="-12229" y="450365"/>
                  <a:pt x="50503" y="317947"/>
                  <a:pt x="0" y="124598"/>
                </a:cubicBezTo>
                <a:close/>
              </a:path>
            </a:pathLst>
          </a:custGeom>
          <a:solidFill>
            <a:srgbClr val="ABE9FF"/>
          </a:solidFill>
          <a:ln w="12700" cap="flat" cmpd="sng" algn="ctr">
            <a:solidFill>
              <a:srgbClr val="DEF5FD">
                <a:lumMod val="25000"/>
              </a:srgbClr>
            </a:solidFill>
            <a:prstDash val="solid"/>
            <a:miter lim="800000"/>
            <a:extLst>
              <a:ext uri="{C807C97D-BFC1-408E-A445-0C87EB9F89A2}">
                <ask:lineSketchStyleProps xmlns:ask="http://schemas.microsoft.com/office/drawing/2018/sketchyshapes" xmlns="" sd="3444377824">
                  <a:prstGeom prst="roundRect">
                    <a:avLst/>
                  </a:prstGeom>
                  <ask:type>
                    <ask:lineSketchScribble/>
                  </ask:type>
                </ask:lineSketchStyleProps>
              </a:ext>
            </a:extLst>
          </a:ln>
          <a:effectLst/>
        </p:spPr>
        <p:txBody>
          <a:bodyPr rtlCol="0" anchor="ctr"/>
          <a:lstStyle/>
          <a:p>
            <a:pPr algn="ctr">
              <a:defRPr/>
            </a:pPr>
            <a:endParaRPr lang="en-US" sz="2800" kern="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34" name="Rectangle 33">
            <a:extLst>
              <a:ext uri="{FF2B5EF4-FFF2-40B4-BE49-F238E27FC236}">
                <a16:creationId xmlns:a16="http://schemas.microsoft.com/office/drawing/2014/main" id="{F8C5B692-59A4-499D-BF35-CB0CF4952DD5}"/>
              </a:ext>
            </a:extLst>
          </p:cNvPr>
          <p:cNvSpPr/>
          <p:nvPr/>
        </p:nvSpPr>
        <p:spPr>
          <a:xfrm>
            <a:off x="4469307" y="207524"/>
            <a:ext cx="3139001" cy="707886"/>
          </a:xfrm>
          <a:prstGeom prst="rect">
            <a:avLst/>
          </a:prstGeom>
        </p:spPr>
        <p:txBody>
          <a:bodyPr wrap="none">
            <a:spAutoFit/>
          </a:bodyPr>
          <a:lstStyle/>
          <a:p>
            <a:pPr algn="ctr">
              <a:defRPr/>
            </a:pPr>
            <a:r>
              <a:rPr lang="en-US" altLang="zh-CN" sz="4000" b="1" kern="0" dirty="0" err="1">
                <a:solidFill>
                  <a:srgbClr val="663F0D">
                    <a:lumMod val="50000"/>
                  </a:srgbClr>
                </a:solidFill>
                <a:latin typeface="等线"/>
                <a:ea typeface="inpin heiti" charset="-122"/>
                <a:cs typeface="Calibri" panose="020F0502020204030204" pitchFamily="34" charset="0"/>
              </a:rPr>
              <a:t>Cùng</a:t>
            </a:r>
            <a:r>
              <a:rPr lang="en-US" altLang="zh-CN" sz="4000" b="1" kern="0" dirty="0">
                <a:solidFill>
                  <a:srgbClr val="663F0D">
                    <a:lumMod val="50000"/>
                  </a:srgbClr>
                </a:solidFill>
                <a:latin typeface="等线"/>
                <a:ea typeface="inpin heiti" charset="-122"/>
                <a:cs typeface="Calibri" panose="020F0502020204030204" pitchFamily="34" charset="0"/>
              </a:rPr>
              <a:t> </a:t>
            </a:r>
            <a:r>
              <a:rPr lang="en-US" altLang="zh-CN" sz="4000" b="1" kern="0" dirty="0" err="1">
                <a:solidFill>
                  <a:srgbClr val="663F0D">
                    <a:lumMod val="50000"/>
                  </a:srgbClr>
                </a:solidFill>
                <a:latin typeface="等线"/>
                <a:ea typeface="inpin heiti" charset="-122"/>
                <a:cs typeface="Calibri" panose="020F0502020204030204" pitchFamily="34" charset="0"/>
              </a:rPr>
              <a:t>tìm</a:t>
            </a:r>
            <a:r>
              <a:rPr lang="en-US" altLang="zh-CN" sz="4000" b="1" kern="0" dirty="0">
                <a:solidFill>
                  <a:srgbClr val="663F0D">
                    <a:lumMod val="50000"/>
                  </a:srgbClr>
                </a:solidFill>
                <a:latin typeface="等线"/>
                <a:ea typeface="inpin heiti" charset="-122"/>
                <a:cs typeface="Calibri" panose="020F0502020204030204" pitchFamily="34" charset="0"/>
              </a:rPr>
              <a:t> </a:t>
            </a:r>
            <a:r>
              <a:rPr lang="en-US" altLang="zh-CN" sz="4000" b="1" kern="0" dirty="0" err="1">
                <a:solidFill>
                  <a:srgbClr val="663F0D">
                    <a:lumMod val="50000"/>
                  </a:srgbClr>
                </a:solidFill>
                <a:latin typeface="等线"/>
                <a:ea typeface="inpin heiti" charset="-122"/>
                <a:cs typeface="Calibri" panose="020F0502020204030204" pitchFamily="34" charset="0"/>
              </a:rPr>
              <a:t>hiểu</a:t>
            </a:r>
            <a:endParaRPr lang="zh-CN" altLang="en-US" sz="4000" b="1" kern="0" dirty="0">
              <a:solidFill>
                <a:srgbClr val="663F0D">
                  <a:lumMod val="50000"/>
                </a:srgbClr>
              </a:solidFill>
              <a:latin typeface="等线"/>
              <a:ea typeface="inpin heiti" charset="-122"/>
              <a:cs typeface="Calibri" panose="020F0502020204030204" pitchFamily="34" charset="0"/>
            </a:endParaRPr>
          </a:p>
        </p:txBody>
      </p:sp>
      <p:sp>
        <p:nvSpPr>
          <p:cNvPr id="35" name="Rectangle 34">
            <a:extLst>
              <a:ext uri="{FF2B5EF4-FFF2-40B4-BE49-F238E27FC236}">
                <a16:creationId xmlns:a16="http://schemas.microsoft.com/office/drawing/2014/main" id="{974C2522-DC6C-479F-9EBA-75DFCE803A99}"/>
              </a:ext>
            </a:extLst>
          </p:cNvPr>
          <p:cNvSpPr/>
          <p:nvPr/>
        </p:nvSpPr>
        <p:spPr>
          <a:xfrm>
            <a:off x="1525723" y="1500022"/>
            <a:ext cx="10916647" cy="523220"/>
          </a:xfrm>
          <a:prstGeom prst="rect">
            <a:avLst/>
          </a:prstGeom>
        </p:spPr>
        <p:txBody>
          <a:bodyPr wrap="square">
            <a:spAutoFit/>
          </a:bodyPr>
          <a:lstStyle/>
          <a:p>
            <a:r>
              <a:rPr lang="vi-VN" sz="28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Nhắc lại đề văn mà cô giáo đã giao cho lớp.</a:t>
            </a:r>
          </a:p>
        </p:txBody>
      </p:sp>
      <p:sp>
        <p:nvSpPr>
          <p:cNvPr id="36" name="Rectangle 35">
            <a:extLst>
              <a:ext uri="{FF2B5EF4-FFF2-40B4-BE49-F238E27FC236}">
                <a16:creationId xmlns:a16="http://schemas.microsoft.com/office/drawing/2014/main" id="{B09A6FD4-8554-4B26-88FA-68F8CC429533}"/>
              </a:ext>
            </a:extLst>
          </p:cNvPr>
          <p:cNvSpPr/>
          <p:nvPr/>
        </p:nvSpPr>
        <p:spPr>
          <a:xfrm>
            <a:off x="1687003" y="2404002"/>
            <a:ext cx="10136529" cy="523220"/>
          </a:xfrm>
          <a:prstGeom prst="rect">
            <a:avLst/>
          </a:prstGeom>
        </p:spPr>
        <p:txBody>
          <a:bodyPr wrap="square">
            <a:spAutoFit/>
          </a:bodyPr>
          <a:lstStyle/>
          <a:p>
            <a:r>
              <a:rPr lang="vi-VN" sz="28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Vì sao Cô-li-a gặp khó khăn với đề văn này?</a:t>
            </a:r>
          </a:p>
        </p:txBody>
      </p:sp>
      <p:sp>
        <p:nvSpPr>
          <p:cNvPr id="37" name="Rectangle 36">
            <a:extLst>
              <a:ext uri="{FF2B5EF4-FFF2-40B4-BE49-F238E27FC236}">
                <a16:creationId xmlns:a16="http://schemas.microsoft.com/office/drawing/2014/main" id="{579F84E8-EF12-4EE6-BA23-2898EDFB4B58}"/>
              </a:ext>
            </a:extLst>
          </p:cNvPr>
          <p:cNvSpPr/>
          <p:nvPr/>
        </p:nvSpPr>
        <p:spPr>
          <a:xfrm>
            <a:off x="1533884" y="3584066"/>
            <a:ext cx="10770723" cy="523220"/>
          </a:xfrm>
          <a:prstGeom prst="rect">
            <a:avLst/>
          </a:prstGeom>
        </p:spPr>
        <p:txBody>
          <a:bodyPr wrap="square">
            <a:spAutoFit/>
          </a:bodyPr>
          <a:lstStyle/>
          <a:p>
            <a:pPr>
              <a:defRPr/>
            </a:pPr>
            <a:r>
              <a:rPr lang="vi-VN" sz="28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Để bài văn dài hơn, Cô-li-a đã làm gì?</a:t>
            </a:r>
          </a:p>
        </p:txBody>
      </p:sp>
      <p:grpSp>
        <p:nvGrpSpPr>
          <p:cNvPr id="38" name="Group 37">
            <a:extLst>
              <a:ext uri="{FF2B5EF4-FFF2-40B4-BE49-F238E27FC236}">
                <a16:creationId xmlns:a16="http://schemas.microsoft.com/office/drawing/2014/main" id="{76A0D191-2A83-4162-805C-7AC4CAC85C03}"/>
              </a:ext>
            </a:extLst>
          </p:cNvPr>
          <p:cNvGrpSpPr/>
          <p:nvPr/>
        </p:nvGrpSpPr>
        <p:grpSpPr>
          <a:xfrm>
            <a:off x="1387286" y="4515952"/>
            <a:ext cx="10436246" cy="880597"/>
            <a:chOff x="1526400" y="4536707"/>
            <a:chExt cx="8221971" cy="693635"/>
          </a:xfrm>
        </p:grpSpPr>
        <p:sp>
          <p:nvSpPr>
            <p:cNvPr id="39" name="Rectangle: Rounded Corners 43">
              <a:extLst>
                <a:ext uri="{FF2B5EF4-FFF2-40B4-BE49-F238E27FC236}">
                  <a16:creationId xmlns:a16="http://schemas.microsoft.com/office/drawing/2014/main" id="{535358CE-114B-4631-B243-E9B341496EED}"/>
                </a:ext>
              </a:extLst>
            </p:cNvPr>
            <p:cNvSpPr/>
            <p:nvPr/>
          </p:nvSpPr>
          <p:spPr>
            <a:xfrm>
              <a:off x="1532497" y="4536707"/>
              <a:ext cx="8215874" cy="693635"/>
            </a:xfrm>
            <a:custGeom>
              <a:avLst/>
              <a:gdLst>
                <a:gd name="connsiteX0" fmla="*/ 0 w 8215874"/>
                <a:gd name="connsiteY0" fmla="*/ 115608 h 693635"/>
                <a:gd name="connsiteX1" fmla="*/ 115608 w 8215874"/>
                <a:gd name="connsiteY1" fmla="*/ 0 h 693635"/>
                <a:gd name="connsiteX2" fmla="*/ 685941 w 8215874"/>
                <a:gd name="connsiteY2" fmla="*/ 0 h 693635"/>
                <a:gd name="connsiteX3" fmla="*/ 1336120 w 8215874"/>
                <a:gd name="connsiteY3" fmla="*/ 0 h 693635"/>
                <a:gd name="connsiteX4" fmla="*/ 1986299 w 8215874"/>
                <a:gd name="connsiteY4" fmla="*/ 0 h 693635"/>
                <a:gd name="connsiteX5" fmla="*/ 2317092 w 8215874"/>
                <a:gd name="connsiteY5" fmla="*/ 0 h 693635"/>
                <a:gd name="connsiteX6" fmla="*/ 2647885 w 8215874"/>
                <a:gd name="connsiteY6" fmla="*/ 0 h 693635"/>
                <a:gd name="connsiteX7" fmla="*/ 2978678 w 8215874"/>
                <a:gd name="connsiteY7" fmla="*/ 0 h 693635"/>
                <a:gd name="connsiteX8" fmla="*/ 3389318 w 8215874"/>
                <a:gd name="connsiteY8" fmla="*/ 0 h 693635"/>
                <a:gd name="connsiteX9" fmla="*/ 4039497 w 8215874"/>
                <a:gd name="connsiteY9" fmla="*/ 0 h 693635"/>
                <a:gd name="connsiteX10" fmla="*/ 4370290 w 8215874"/>
                <a:gd name="connsiteY10" fmla="*/ 0 h 693635"/>
                <a:gd name="connsiteX11" fmla="*/ 4860776 w 8215874"/>
                <a:gd name="connsiteY11" fmla="*/ 0 h 693635"/>
                <a:gd name="connsiteX12" fmla="*/ 5271416 w 8215874"/>
                <a:gd name="connsiteY12" fmla="*/ 0 h 693635"/>
                <a:gd name="connsiteX13" fmla="*/ 5761902 w 8215874"/>
                <a:gd name="connsiteY13" fmla="*/ 0 h 693635"/>
                <a:gd name="connsiteX14" fmla="*/ 6172541 w 8215874"/>
                <a:gd name="connsiteY14" fmla="*/ 0 h 693635"/>
                <a:gd name="connsiteX15" fmla="*/ 6742874 w 8215874"/>
                <a:gd name="connsiteY15" fmla="*/ 0 h 693635"/>
                <a:gd name="connsiteX16" fmla="*/ 7153514 w 8215874"/>
                <a:gd name="connsiteY16" fmla="*/ 0 h 693635"/>
                <a:gd name="connsiteX17" fmla="*/ 8100266 w 8215874"/>
                <a:gd name="connsiteY17" fmla="*/ 0 h 693635"/>
                <a:gd name="connsiteX18" fmla="*/ 8215874 w 8215874"/>
                <a:gd name="connsiteY18" fmla="*/ 115608 h 693635"/>
                <a:gd name="connsiteX19" fmla="*/ 8215874 w 8215874"/>
                <a:gd name="connsiteY19" fmla="*/ 578027 h 693635"/>
                <a:gd name="connsiteX20" fmla="*/ 8100266 w 8215874"/>
                <a:gd name="connsiteY20" fmla="*/ 693635 h 693635"/>
                <a:gd name="connsiteX21" fmla="*/ 7769473 w 8215874"/>
                <a:gd name="connsiteY21" fmla="*/ 693635 h 693635"/>
                <a:gd name="connsiteX22" fmla="*/ 7039447 w 8215874"/>
                <a:gd name="connsiteY22" fmla="*/ 693635 h 693635"/>
                <a:gd name="connsiteX23" fmla="*/ 6628808 w 8215874"/>
                <a:gd name="connsiteY23" fmla="*/ 693635 h 693635"/>
                <a:gd name="connsiteX24" fmla="*/ 5898782 w 8215874"/>
                <a:gd name="connsiteY24" fmla="*/ 693635 h 693635"/>
                <a:gd name="connsiteX25" fmla="*/ 5328449 w 8215874"/>
                <a:gd name="connsiteY25" fmla="*/ 693635 h 693635"/>
                <a:gd name="connsiteX26" fmla="*/ 4997656 w 8215874"/>
                <a:gd name="connsiteY26" fmla="*/ 693635 h 693635"/>
                <a:gd name="connsiteX27" fmla="*/ 4267630 w 8215874"/>
                <a:gd name="connsiteY27" fmla="*/ 693635 h 693635"/>
                <a:gd name="connsiteX28" fmla="*/ 3537604 w 8215874"/>
                <a:gd name="connsiteY28" fmla="*/ 693635 h 693635"/>
                <a:gd name="connsiteX29" fmla="*/ 2887425 w 8215874"/>
                <a:gd name="connsiteY29" fmla="*/ 693635 h 693635"/>
                <a:gd name="connsiteX30" fmla="*/ 2157399 w 8215874"/>
                <a:gd name="connsiteY30" fmla="*/ 693635 h 693635"/>
                <a:gd name="connsiteX31" fmla="*/ 1587066 w 8215874"/>
                <a:gd name="connsiteY31" fmla="*/ 693635 h 693635"/>
                <a:gd name="connsiteX32" fmla="*/ 936887 w 8215874"/>
                <a:gd name="connsiteY32" fmla="*/ 693635 h 693635"/>
                <a:gd name="connsiteX33" fmla="*/ 115608 w 8215874"/>
                <a:gd name="connsiteY33" fmla="*/ 693635 h 693635"/>
                <a:gd name="connsiteX34" fmla="*/ 0 w 8215874"/>
                <a:gd name="connsiteY34" fmla="*/ 578027 h 693635"/>
                <a:gd name="connsiteX35" fmla="*/ 0 w 8215874"/>
                <a:gd name="connsiteY35" fmla="*/ 115608 h 693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215874" h="693635" fill="none" extrusionOk="0">
                  <a:moveTo>
                    <a:pt x="0" y="115608"/>
                  </a:moveTo>
                  <a:cubicBezTo>
                    <a:pt x="341" y="55018"/>
                    <a:pt x="51676" y="-2677"/>
                    <a:pt x="115608" y="0"/>
                  </a:cubicBezTo>
                  <a:cubicBezTo>
                    <a:pt x="281775" y="-65672"/>
                    <a:pt x="441904" y="37896"/>
                    <a:pt x="685941" y="0"/>
                  </a:cubicBezTo>
                  <a:cubicBezTo>
                    <a:pt x="929978" y="-37896"/>
                    <a:pt x="1198975" y="32564"/>
                    <a:pt x="1336120" y="0"/>
                  </a:cubicBezTo>
                  <a:cubicBezTo>
                    <a:pt x="1473265" y="-32564"/>
                    <a:pt x="1852871" y="5965"/>
                    <a:pt x="1986299" y="0"/>
                  </a:cubicBezTo>
                  <a:cubicBezTo>
                    <a:pt x="2119727" y="-5965"/>
                    <a:pt x="2209480" y="7915"/>
                    <a:pt x="2317092" y="0"/>
                  </a:cubicBezTo>
                  <a:cubicBezTo>
                    <a:pt x="2424704" y="-7915"/>
                    <a:pt x="2501344" y="8302"/>
                    <a:pt x="2647885" y="0"/>
                  </a:cubicBezTo>
                  <a:cubicBezTo>
                    <a:pt x="2794426" y="-8302"/>
                    <a:pt x="2861566" y="3470"/>
                    <a:pt x="2978678" y="0"/>
                  </a:cubicBezTo>
                  <a:cubicBezTo>
                    <a:pt x="3095790" y="-3470"/>
                    <a:pt x="3192002" y="25994"/>
                    <a:pt x="3389318" y="0"/>
                  </a:cubicBezTo>
                  <a:cubicBezTo>
                    <a:pt x="3586634" y="-25994"/>
                    <a:pt x="3812759" y="8313"/>
                    <a:pt x="4039497" y="0"/>
                  </a:cubicBezTo>
                  <a:cubicBezTo>
                    <a:pt x="4266235" y="-8313"/>
                    <a:pt x="4259040" y="26471"/>
                    <a:pt x="4370290" y="0"/>
                  </a:cubicBezTo>
                  <a:cubicBezTo>
                    <a:pt x="4481540" y="-26471"/>
                    <a:pt x="4709257" y="17335"/>
                    <a:pt x="4860776" y="0"/>
                  </a:cubicBezTo>
                  <a:cubicBezTo>
                    <a:pt x="5012295" y="-17335"/>
                    <a:pt x="5122872" y="47377"/>
                    <a:pt x="5271416" y="0"/>
                  </a:cubicBezTo>
                  <a:cubicBezTo>
                    <a:pt x="5419960" y="-47377"/>
                    <a:pt x="5643216" y="23270"/>
                    <a:pt x="5761902" y="0"/>
                  </a:cubicBezTo>
                  <a:cubicBezTo>
                    <a:pt x="5880588" y="-23270"/>
                    <a:pt x="6052230" y="32281"/>
                    <a:pt x="6172541" y="0"/>
                  </a:cubicBezTo>
                  <a:cubicBezTo>
                    <a:pt x="6292852" y="-32281"/>
                    <a:pt x="6579768" y="12436"/>
                    <a:pt x="6742874" y="0"/>
                  </a:cubicBezTo>
                  <a:cubicBezTo>
                    <a:pt x="6905980" y="-12436"/>
                    <a:pt x="7013718" y="40868"/>
                    <a:pt x="7153514" y="0"/>
                  </a:cubicBezTo>
                  <a:cubicBezTo>
                    <a:pt x="7293310" y="-40868"/>
                    <a:pt x="7706999" y="76564"/>
                    <a:pt x="8100266" y="0"/>
                  </a:cubicBezTo>
                  <a:cubicBezTo>
                    <a:pt x="8156844" y="15614"/>
                    <a:pt x="8229875" y="63656"/>
                    <a:pt x="8215874" y="115608"/>
                  </a:cubicBezTo>
                  <a:cubicBezTo>
                    <a:pt x="8228262" y="295579"/>
                    <a:pt x="8188959" y="431766"/>
                    <a:pt x="8215874" y="578027"/>
                  </a:cubicBezTo>
                  <a:cubicBezTo>
                    <a:pt x="8209845" y="641012"/>
                    <a:pt x="8169067" y="699349"/>
                    <a:pt x="8100266" y="693635"/>
                  </a:cubicBezTo>
                  <a:cubicBezTo>
                    <a:pt x="8009624" y="705870"/>
                    <a:pt x="7903439" y="669097"/>
                    <a:pt x="7769473" y="693635"/>
                  </a:cubicBezTo>
                  <a:cubicBezTo>
                    <a:pt x="7635507" y="718173"/>
                    <a:pt x="7207587" y="632352"/>
                    <a:pt x="7039447" y="693635"/>
                  </a:cubicBezTo>
                  <a:cubicBezTo>
                    <a:pt x="6871307" y="754918"/>
                    <a:pt x="6815735" y="655350"/>
                    <a:pt x="6628808" y="693635"/>
                  </a:cubicBezTo>
                  <a:cubicBezTo>
                    <a:pt x="6441881" y="731920"/>
                    <a:pt x="6095564" y="690870"/>
                    <a:pt x="5898782" y="693635"/>
                  </a:cubicBezTo>
                  <a:cubicBezTo>
                    <a:pt x="5702000" y="696400"/>
                    <a:pt x="5611871" y="631049"/>
                    <a:pt x="5328449" y="693635"/>
                  </a:cubicBezTo>
                  <a:cubicBezTo>
                    <a:pt x="5045027" y="756221"/>
                    <a:pt x="5066899" y="664177"/>
                    <a:pt x="4997656" y="693635"/>
                  </a:cubicBezTo>
                  <a:cubicBezTo>
                    <a:pt x="4928413" y="723093"/>
                    <a:pt x="4518092" y="609549"/>
                    <a:pt x="4267630" y="693635"/>
                  </a:cubicBezTo>
                  <a:cubicBezTo>
                    <a:pt x="4017168" y="777721"/>
                    <a:pt x="3690312" y="670763"/>
                    <a:pt x="3537604" y="693635"/>
                  </a:cubicBezTo>
                  <a:cubicBezTo>
                    <a:pt x="3384896" y="716507"/>
                    <a:pt x="3044994" y="675693"/>
                    <a:pt x="2887425" y="693635"/>
                  </a:cubicBezTo>
                  <a:cubicBezTo>
                    <a:pt x="2729856" y="711577"/>
                    <a:pt x="2491196" y="660595"/>
                    <a:pt x="2157399" y="693635"/>
                  </a:cubicBezTo>
                  <a:cubicBezTo>
                    <a:pt x="1823602" y="726675"/>
                    <a:pt x="1767324" y="627783"/>
                    <a:pt x="1587066" y="693635"/>
                  </a:cubicBezTo>
                  <a:cubicBezTo>
                    <a:pt x="1406808" y="759487"/>
                    <a:pt x="1141042" y="625079"/>
                    <a:pt x="936887" y="693635"/>
                  </a:cubicBezTo>
                  <a:cubicBezTo>
                    <a:pt x="732732" y="762191"/>
                    <a:pt x="463032" y="660591"/>
                    <a:pt x="115608" y="693635"/>
                  </a:cubicBezTo>
                  <a:cubicBezTo>
                    <a:pt x="50952" y="702917"/>
                    <a:pt x="-7323" y="630185"/>
                    <a:pt x="0" y="578027"/>
                  </a:cubicBezTo>
                  <a:cubicBezTo>
                    <a:pt x="-10823" y="448813"/>
                    <a:pt x="9085" y="302648"/>
                    <a:pt x="0" y="115608"/>
                  </a:cubicBezTo>
                  <a:close/>
                </a:path>
                <a:path w="8215874" h="693635" stroke="0" extrusionOk="0">
                  <a:moveTo>
                    <a:pt x="0" y="115608"/>
                  </a:moveTo>
                  <a:cubicBezTo>
                    <a:pt x="-4629" y="50391"/>
                    <a:pt x="57330" y="4241"/>
                    <a:pt x="115608" y="0"/>
                  </a:cubicBezTo>
                  <a:cubicBezTo>
                    <a:pt x="291725" y="-18943"/>
                    <a:pt x="447826" y="40831"/>
                    <a:pt x="765787" y="0"/>
                  </a:cubicBezTo>
                  <a:cubicBezTo>
                    <a:pt x="1083748" y="-40831"/>
                    <a:pt x="1271682" y="74520"/>
                    <a:pt x="1415967" y="0"/>
                  </a:cubicBezTo>
                  <a:cubicBezTo>
                    <a:pt x="1560252" y="-74520"/>
                    <a:pt x="1894528" y="70236"/>
                    <a:pt x="2066146" y="0"/>
                  </a:cubicBezTo>
                  <a:cubicBezTo>
                    <a:pt x="2237764" y="-70236"/>
                    <a:pt x="2477344" y="75801"/>
                    <a:pt x="2796172" y="0"/>
                  </a:cubicBezTo>
                  <a:cubicBezTo>
                    <a:pt x="3115000" y="-75801"/>
                    <a:pt x="3079648" y="3792"/>
                    <a:pt x="3206811" y="0"/>
                  </a:cubicBezTo>
                  <a:cubicBezTo>
                    <a:pt x="3333974" y="-3792"/>
                    <a:pt x="3620687" y="45218"/>
                    <a:pt x="3777144" y="0"/>
                  </a:cubicBezTo>
                  <a:cubicBezTo>
                    <a:pt x="3933601" y="-45218"/>
                    <a:pt x="4149914" y="30793"/>
                    <a:pt x="4267630" y="0"/>
                  </a:cubicBezTo>
                  <a:cubicBezTo>
                    <a:pt x="4385346" y="-30793"/>
                    <a:pt x="4570139" y="19976"/>
                    <a:pt x="4678270" y="0"/>
                  </a:cubicBezTo>
                  <a:cubicBezTo>
                    <a:pt x="4786401" y="-19976"/>
                    <a:pt x="5181819" y="4208"/>
                    <a:pt x="5328449" y="0"/>
                  </a:cubicBezTo>
                  <a:cubicBezTo>
                    <a:pt x="5475079" y="-4208"/>
                    <a:pt x="5496379" y="1339"/>
                    <a:pt x="5659242" y="0"/>
                  </a:cubicBezTo>
                  <a:cubicBezTo>
                    <a:pt x="5822105" y="-1339"/>
                    <a:pt x="5855122" y="26683"/>
                    <a:pt x="5990035" y="0"/>
                  </a:cubicBezTo>
                  <a:cubicBezTo>
                    <a:pt x="6124948" y="-26683"/>
                    <a:pt x="6423806" y="71349"/>
                    <a:pt x="6640214" y="0"/>
                  </a:cubicBezTo>
                  <a:cubicBezTo>
                    <a:pt x="6856622" y="-71349"/>
                    <a:pt x="6963943" y="39293"/>
                    <a:pt x="7050854" y="0"/>
                  </a:cubicBezTo>
                  <a:cubicBezTo>
                    <a:pt x="7137765" y="-39293"/>
                    <a:pt x="7355711" y="44138"/>
                    <a:pt x="7461493" y="0"/>
                  </a:cubicBezTo>
                  <a:cubicBezTo>
                    <a:pt x="7567275" y="-44138"/>
                    <a:pt x="7854206" y="29980"/>
                    <a:pt x="8100266" y="0"/>
                  </a:cubicBezTo>
                  <a:cubicBezTo>
                    <a:pt x="8154407" y="6647"/>
                    <a:pt x="8219211" y="44737"/>
                    <a:pt x="8215874" y="115608"/>
                  </a:cubicBezTo>
                  <a:cubicBezTo>
                    <a:pt x="8217813" y="298040"/>
                    <a:pt x="8208833" y="369609"/>
                    <a:pt x="8215874" y="578027"/>
                  </a:cubicBezTo>
                  <a:cubicBezTo>
                    <a:pt x="8230407" y="634465"/>
                    <a:pt x="8163189" y="678650"/>
                    <a:pt x="8100266" y="693635"/>
                  </a:cubicBezTo>
                  <a:cubicBezTo>
                    <a:pt x="7833280" y="748654"/>
                    <a:pt x="7803484" y="639859"/>
                    <a:pt x="7529933" y="693635"/>
                  </a:cubicBezTo>
                  <a:cubicBezTo>
                    <a:pt x="7256382" y="747411"/>
                    <a:pt x="7204476" y="670208"/>
                    <a:pt x="7119294" y="693635"/>
                  </a:cubicBezTo>
                  <a:cubicBezTo>
                    <a:pt x="7034112" y="717062"/>
                    <a:pt x="6724119" y="657186"/>
                    <a:pt x="6548961" y="693635"/>
                  </a:cubicBezTo>
                  <a:cubicBezTo>
                    <a:pt x="6373803" y="730084"/>
                    <a:pt x="6258280" y="688835"/>
                    <a:pt x="5978628" y="693635"/>
                  </a:cubicBezTo>
                  <a:cubicBezTo>
                    <a:pt x="5698976" y="698435"/>
                    <a:pt x="5723337" y="666349"/>
                    <a:pt x="5647835" y="693635"/>
                  </a:cubicBezTo>
                  <a:cubicBezTo>
                    <a:pt x="5572333" y="720921"/>
                    <a:pt x="5398371" y="682231"/>
                    <a:pt x="5237196" y="693635"/>
                  </a:cubicBezTo>
                  <a:cubicBezTo>
                    <a:pt x="5076021" y="705039"/>
                    <a:pt x="5029875" y="676505"/>
                    <a:pt x="4906403" y="693635"/>
                  </a:cubicBezTo>
                  <a:cubicBezTo>
                    <a:pt x="4782931" y="710765"/>
                    <a:pt x="4606986" y="683147"/>
                    <a:pt x="4495763" y="693635"/>
                  </a:cubicBezTo>
                  <a:cubicBezTo>
                    <a:pt x="4384540" y="704123"/>
                    <a:pt x="4154524" y="634752"/>
                    <a:pt x="3845584" y="693635"/>
                  </a:cubicBezTo>
                  <a:cubicBezTo>
                    <a:pt x="3536644" y="752518"/>
                    <a:pt x="3590489" y="645439"/>
                    <a:pt x="3434944" y="693635"/>
                  </a:cubicBezTo>
                  <a:cubicBezTo>
                    <a:pt x="3279399" y="741831"/>
                    <a:pt x="3117490" y="627223"/>
                    <a:pt x="2864612" y="693635"/>
                  </a:cubicBezTo>
                  <a:cubicBezTo>
                    <a:pt x="2611734" y="760047"/>
                    <a:pt x="2474346" y="656052"/>
                    <a:pt x="2374126" y="693635"/>
                  </a:cubicBezTo>
                  <a:cubicBezTo>
                    <a:pt x="2273906" y="731218"/>
                    <a:pt x="2161620" y="686184"/>
                    <a:pt x="1963486" y="693635"/>
                  </a:cubicBezTo>
                  <a:cubicBezTo>
                    <a:pt x="1765352" y="701086"/>
                    <a:pt x="1413092" y="682715"/>
                    <a:pt x="1233460" y="693635"/>
                  </a:cubicBezTo>
                  <a:cubicBezTo>
                    <a:pt x="1053828" y="704555"/>
                    <a:pt x="970437" y="667621"/>
                    <a:pt x="822821" y="693635"/>
                  </a:cubicBezTo>
                  <a:cubicBezTo>
                    <a:pt x="675205" y="719649"/>
                    <a:pt x="293405" y="667417"/>
                    <a:pt x="115608" y="693635"/>
                  </a:cubicBezTo>
                  <a:cubicBezTo>
                    <a:pt x="58738" y="697417"/>
                    <a:pt x="14364" y="638581"/>
                    <a:pt x="0" y="578027"/>
                  </a:cubicBezTo>
                  <a:cubicBezTo>
                    <a:pt x="-32323" y="352499"/>
                    <a:pt x="3249" y="217830"/>
                    <a:pt x="0" y="115608"/>
                  </a:cubicBezTo>
                  <a:close/>
                </a:path>
              </a:pathLst>
            </a:custGeom>
            <a:solidFill>
              <a:srgbClr val="FD7F77">
                <a:lumMod val="20000"/>
                <a:lumOff val="80000"/>
              </a:srgbClr>
            </a:solidFill>
            <a:ln w="12700" cap="flat" cmpd="sng" algn="ctr">
              <a:solidFill>
                <a:srgbClr val="FD7F77"/>
              </a:solidFill>
              <a:prstDash val="solid"/>
              <a:miter lim="800000"/>
              <a:extLst>
                <a:ext uri="{C807C97D-BFC1-408E-A445-0C87EB9F89A2}">
                  <ask:lineSketchStyleProps xmlns:ask="http://schemas.microsoft.com/office/drawing/2018/sketchyshapes" xmlns="" sd="3444377824">
                    <a:prstGeom prst="roundRect">
                      <a:avLst/>
                    </a:prstGeom>
                    <ask:type>
                      <ask:lineSketchScribble/>
                    </ask:type>
                  </ask:lineSketchStyleProps>
                </a:ext>
              </a:extLst>
            </a:ln>
            <a:effectLst/>
          </p:spPr>
          <p:txBody>
            <a:bodyPr rtlCol="0" anchor="ctr"/>
            <a:lstStyle/>
            <a:p>
              <a:pPr algn="ctr">
                <a:defRPr/>
              </a:pPr>
              <a:endParaRPr lang="en-US" sz="2800" kern="0">
                <a:solidFill>
                  <a:srgbClr val="663F0D">
                    <a:lumMod val="50000"/>
                  </a:srgbClr>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40" name="Rectangle 39">
              <a:extLst>
                <a:ext uri="{FF2B5EF4-FFF2-40B4-BE49-F238E27FC236}">
                  <a16:creationId xmlns:a16="http://schemas.microsoft.com/office/drawing/2014/main" id="{13E15892-A073-46E7-8415-FE13A00AB5BD}"/>
                </a:ext>
              </a:extLst>
            </p:cNvPr>
            <p:cNvSpPr/>
            <p:nvPr/>
          </p:nvSpPr>
          <p:spPr>
            <a:xfrm>
              <a:off x="1526400" y="4646940"/>
              <a:ext cx="8103315" cy="412134"/>
            </a:xfrm>
            <a:prstGeom prst="rect">
              <a:avLst/>
            </a:prstGeom>
          </p:spPr>
          <p:txBody>
            <a:bodyPr wrap="square">
              <a:spAutoFit/>
            </a:bodyPr>
            <a:lstStyle/>
            <a:p>
              <a:pPr>
                <a:defRPr/>
              </a:pPr>
              <a:r>
                <a:rPr lang="vi-VN"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Em hãy giải thích vì sao Cô-li-a vui vẻ nhận lời mẹ làm việc nhà.</a:t>
              </a:r>
            </a:p>
          </p:txBody>
        </p:sp>
      </p:grpSp>
      <p:pic>
        <p:nvPicPr>
          <p:cNvPr id="41" name="Picture 40">
            <a:extLst>
              <a:ext uri="{FF2B5EF4-FFF2-40B4-BE49-F238E27FC236}">
                <a16:creationId xmlns:a16="http://schemas.microsoft.com/office/drawing/2014/main" id="{9E936CF2-5D09-459D-951D-A25FCA022E8A}"/>
              </a:ext>
            </a:extLst>
          </p:cNvPr>
          <p:cNvPicPr>
            <a:picLocks noChangeAspect="1"/>
          </p:cNvPicPr>
          <p:nvPr/>
        </p:nvPicPr>
        <p:blipFill rotWithShape="1">
          <a:blip r:embed="rId4">
            <a:extLst>
              <a:ext uri="{28A0092B-C50C-407E-A947-70E740481C1C}">
                <a14:useLocalDpi xmlns:a14="http://schemas.microsoft.com/office/drawing/2010/main" val="0"/>
              </a:ext>
            </a:extLst>
          </a:blip>
          <a:srcRect l="9403" t="9783" r="78299" b="63042"/>
          <a:stretch/>
        </p:blipFill>
        <p:spPr>
          <a:xfrm>
            <a:off x="760291" y="1396227"/>
            <a:ext cx="333982" cy="737992"/>
          </a:xfrm>
          <a:prstGeom prst="rect">
            <a:avLst/>
          </a:prstGeom>
        </p:spPr>
      </p:pic>
      <p:pic>
        <p:nvPicPr>
          <p:cNvPr id="42" name="Picture 41">
            <a:extLst>
              <a:ext uri="{FF2B5EF4-FFF2-40B4-BE49-F238E27FC236}">
                <a16:creationId xmlns:a16="http://schemas.microsoft.com/office/drawing/2014/main" id="{CB0C3F8F-B70D-4EA0-93AF-F97679288284}"/>
              </a:ext>
            </a:extLst>
          </p:cNvPr>
          <p:cNvPicPr>
            <a:picLocks noChangeAspect="1"/>
          </p:cNvPicPr>
          <p:nvPr/>
        </p:nvPicPr>
        <p:blipFill rotWithShape="1">
          <a:blip r:embed="rId4">
            <a:extLst>
              <a:ext uri="{28A0092B-C50C-407E-A947-70E740481C1C}">
                <a14:useLocalDpi xmlns:a14="http://schemas.microsoft.com/office/drawing/2010/main" val="0"/>
              </a:ext>
            </a:extLst>
          </a:blip>
          <a:srcRect l="25018" t="9783" r="54347" b="63042"/>
          <a:stretch/>
        </p:blipFill>
        <p:spPr>
          <a:xfrm>
            <a:off x="713534" y="2286130"/>
            <a:ext cx="560378" cy="737992"/>
          </a:xfrm>
          <a:prstGeom prst="rect">
            <a:avLst/>
          </a:prstGeom>
        </p:spPr>
      </p:pic>
      <p:pic>
        <p:nvPicPr>
          <p:cNvPr id="43" name="Picture 42">
            <a:extLst>
              <a:ext uri="{FF2B5EF4-FFF2-40B4-BE49-F238E27FC236}">
                <a16:creationId xmlns:a16="http://schemas.microsoft.com/office/drawing/2014/main" id="{600B4EF7-5DA9-4161-8528-4E93BF12DD19}"/>
              </a:ext>
            </a:extLst>
          </p:cNvPr>
          <p:cNvPicPr>
            <a:picLocks noChangeAspect="1"/>
          </p:cNvPicPr>
          <p:nvPr/>
        </p:nvPicPr>
        <p:blipFill rotWithShape="1">
          <a:blip r:embed="rId4">
            <a:extLst>
              <a:ext uri="{28A0092B-C50C-407E-A947-70E740481C1C}">
                <a14:useLocalDpi xmlns:a14="http://schemas.microsoft.com/office/drawing/2010/main" val="0"/>
              </a:ext>
            </a:extLst>
          </a:blip>
          <a:srcRect l="48276" t="9436" r="31089" b="63389"/>
          <a:stretch/>
        </p:blipFill>
        <p:spPr>
          <a:xfrm>
            <a:off x="703723" y="3401041"/>
            <a:ext cx="560378" cy="737992"/>
          </a:xfrm>
          <a:prstGeom prst="rect">
            <a:avLst/>
          </a:prstGeom>
        </p:spPr>
      </p:pic>
      <p:pic>
        <p:nvPicPr>
          <p:cNvPr id="44" name="Picture 43">
            <a:extLst>
              <a:ext uri="{FF2B5EF4-FFF2-40B4-BE49-F238E27FC236}">
                <a16:creationId xmlns:a16="http://schemas.microsoft.com/office/drawing/2014/main" id="{60FDB850-C8EA-4F30-98AF-1133F23746A5}"/>
              </a:ext>
            </a:extLst>
          </p:cNvPr>
          <p:cNvPicPr>
            <a:picLocks noChangeAspect="1"/>
          </p:cNvPicPr>
          <p:nvPr/>
        </p:nvPicPr>
        <p:blipFill rotWithShape="1">
          <a:blip r:embed="rId4">
            <a:extLst>
              <a:ext uri="{28A0092B-C50C-407E-A947-70E740481C1C}">
                <a14:useLocalDpi xmlns:a14="http://schemas.microsoft.com/office/drawing/2010/main" val="0"/>
              </a:ext>
            </a:extLst>
          </a:blip>
          <a:srcRect l="69451" t="8047" r="9914" b="64778"/>
          <a:stretch/>
        </p:blipFill>
        <p:spPr>
          <a:xfrm>
            <a:off x="696231" y="4515952"/>
            <a:ext cx="560378" cy="737992"/>
          </a:xfrm>
          <a:prstGeom prst="rect">
            <a:avLst/>
          </a:prstGeom>
        </p:spPr>
      </p:pic>
      <p:sp>
        <p:nvSpPr>
          <p:cNvPr id="45" name="Freeform 197">
            <a:extLst>
              <a:ext uri="{FF2B5EF4-FFF2-40B4-BE49-F238E27FC236}">
                <a16:creationId xmlns:a16="http://schemas.microsoft.com/office/drawing/2014/main" id="{F7A0A665-1171-4BC8-9A6E-E897FC6C1585}"/>
              </a:ext>
            </a:extLst>
          </p:cNvPr>
          <p:cNvSpPr>
            <a:spLocks noEditPoints="1"/>
          </p:cNvSpPr>
          <p:nvPr/>
        </p:nvSpPr>
        <p:spPr bwMode="auto">
          <a:xfrm>
            <a:off x="4100345" y="-417297"/>
            <a:ext cx="4400694" cy="1460827"/>
          </a:xfrm>
          <a:custGeom>
            <a:avLst/>
            <a:gdLst>
              <a:gd name="T0" fmla="*/ 238 w 1347"/>
              <a:gd name="T1" fmla="*/ 94 h 671"/>
              <a:gd name="T2" fmla="*/ 264 w 1347"/>
              <a:gd name="T3" fmla="*/ 254 h 671"/>
              <a:gd name="T4" fmla="*/ 296 w 1347"/>
              <a:gd name="T5" fmla="*/ 275 h 671"/>
              <a:gd name="T6" fmla="*/ 85 w 1347"/>
              <a:gd name="T7" fmla="*/ 295 h 671"/>
              <a:gd name="T8" fmla="*/ 89 w 1347"/>
              <a:gd name="T9" fmla="*/ 658 h 671"/>
              <a:gd name="T10" fmla="*/ 599 w 1347"/>
              <a:gd name="T11" fmla="*/ 658 h 671"/>
              <a:gd name="T12" fmla="*/ 1159 w 1347"/>
              <a:gd name="T13" fmla="*/ 608 h 671"/>
              <a:gd name="T14" fmla="*/ 1287 w 1347"/>
              <a:gd name="T15" fmla="*/ 397 h 671"/>
              <a:gd name="T16" fmla="*/ 948 w 1347"/>
              <a:gd name="T17" fmla="*/ 248 h 671"/>
              <a:gd name="T18" fmla="*/ 940 w 1347"/>
              <a:gd name="T19" fmla="*/ 85 h 671"/>
              <a:gd name="T20" fmla="*/ 1148 w 1347"/>
              <a:gd name="T21" fmla="*/ 64 h 671"/>
              <a:gd name="T22" fmla="*/ 1115 w 1347"/>
              <a:gd name="T23" fmla="*/ 14 h 671"/>
              <a:gd name="T24" fmla="*/ 755 w 1347"/>
              <a:gd name="T25" fmla="*/ 23 h 671"/>
              <a:gd name="T26" fmla="*/ 268 w 1347"/>
              <a:gd name="T27" fmla="*/ 8 h 671"/>
              <a:gd name="T28" fmla="*/ 19 w 1347"/>
              <a:gd name="T29" fmla="*/ 29 h 671"/>
              <a:gd name="T30" fmla="*/ 1201 w 1347"/>
              <a:gd name="T31" fmla="*/ 47 h 671"/>
              <a:gd name="T32" fmla="*/ 1190 w 1347"/>
              <a:gd name="T33" fmla="*/ 21 h 671"/>
              <a:gd name="T34" fmla="*/ 1140 w 1347"/>
              <a:gd name="T35" fmla="*/ 42 h 671"/>
              <a:gd name="T36" fmla="*/ 1110 w 1347"/>
              <a:gd name="T37" fmla="*/ 31 h 671"/>
              <a:gd name="T38" fmla="*/ 270 w 1347"/>
              <a:gd name="T39" fmla="*/ 190 h 671"/>
              <a:gd name="T40" fmla="*/ 77 w 1347"/>
              <a:gd name="T41" fmla="*/ 339 h 671"/>
              <a:gd name="T42" fmla="*/ 95 w 1347"/>
              <a:gd name="T43" fmla="*/ 651 h 671"/>
              <a:gd name="T44" fmla="*/ 100 w 1347"/>
              <a:gd name="T45" fmla="*/ 578 h 671"/>
              <a:gd name="T46" fmla="*/ 146 w 1347"/>
              <a:gd name="T47" fmla="*/ 643 h 671"/>
              <a:gd name="T48" fmla="*/ 243 w 1347"/>
              <a:gd name="T49" fmla="*/ 636 h 671"/>
              <a:gd name="T50" fmla="*/ 416 w 1347"/>
              <a:gd name="T51" fmla="*/ 654 h 671"/>
              <a:gd name="T52" fmla="*/ 590 w 1347"/>
              <a:gd name="T53" fmla="*/ 639 h 671"/>
              <a:gd name="T54" fmla="*/ 693 w 1347"/>
              <a:gd name="T55" fmla="*/ 644 h 671"/>
              <a:gd name="T56" fmla="*/ 764 w 1347"/>
              <a:gd name="T57" fmla="*/ 644 h 671"/>
              <a:gd name="T58" fmla="*/ 1069 w 1347"/>
              <a:gd name="T59" fmla="*/ 636 h 671"/>
              <a:gd name="T60" fmla="*/ 1202 w 1347"/>
              <a:gd name="T61" fmla="*/ 548 h 671"/>
              <a:gd name="T62" fmla="*/ 1317 w 1347"/>
              <a:gd name="T63" fmla="*/ 474 h 671"/>
              <a:gd name="T64" fmla="*/ 1318 w 1347"/>
              <a:gd name="T65" fmla="*/ 460 h 671"/>
              <a:gd name="T66" fmla="*/ 879 w 1347"/>
              <a:gd name="T67" fmla="*/ 615 h 671"/>
              <a:gd name="T68" fmla="*/ 219 w 1347"/>
              <a:gd name="T69" fmla="*/ 628 h 671"/>
              <a:gd name="T70" fmla="*/ 87 w 1347"/>
              <a:gd name="T71" fmla="*/ 347 h 671"/>
              <a:gd name="T72" fmla="*/ 278 w 1347"/>
              <a:gd name="T73" fmla="*/ 301 h 671"/>
              <a:gd name="T74" fmla="*/ 313 w 1347"/>
              <a:gd name="T75" fmla="*/ 320 h 671"/>
              <a:gd name="T76" fmla="*/ 899 w 1347"/>
              <a:gd name="T77" fmla="*/ 298 h 671"/>
              <a:gd name="T78" fmla="*/ 826 w 1347"/>
              <a:gd name="T79" fmla="*/ 330 h 671"/>
              <a:gd name="T80" fmla="*/ 889 w 1347"/>
              <a:gd name="T81" fmla="*/ 296 h 671"/>
              <a:gd name="T82" fmla="*/ 791 w 1347"/>
              <a:gd name="T83" fmla="*/ 343 h 671"/>
              <a:gd name="T84" fmla="*/ 1030 w 1347"/>
              <a:gd name="T85" fmla="*/ 327 h 671"/>
              <a:gd name="T86" fmla="*/ 1000 w 1347"/>
              <a:gd name="T87" fmla="*/ 307 h 671"/>
              <a:gd name="T88" fmla="*/ 951 w 1347"/>
              <a:gd name="T89" fmla="*/ 280 h 671"/>
              <a:gd name="T90" fmla="*/ 288 w 1347"/>
              <a:gd name="T91" fmla="*/ 342 h 671"/>
              <a:gd name="T92" fmla="*/ 905 w 1347"/>
              <a:gd name="T93" fmla="*/ 318 h 671"/>
              <a:gd name="T94" fmla="*/ 908 w 1347"/>
              <a:gd name="T95" fmla="*/ 243 h 671"/>
              <a:gd name="T96" fmla="*/ 927 w 1347"/>
              <a:gd name="T97" fmla="*/ 178 h 671"/>
              <a:gd name="T98" fmla="*/ 914 w 1347"/>
              <a:gd name="T99" fmla="*/ 184 h 671"/>
              <a:gd name="T100" fmla="*/ 905 w 1347"/>
              <a:gd name="T101" fmla="*/ 24 h 671"/>
              <a:gd name="T102" fmla="*/ 923 w 1347"/>
              <a:gd name="T103" fmla="*/ 71 h 671"/>
              <a:gd name="T104" fmla="*/ 900 w 1347"/>
              <a:gd name="T105" fmla="*/ 115 h 671"/>
              <a:gd name="T106" fmla="*/ 791 w 1347"/>
              <a:gd name="T107" fmla="*/ 35 h 671"/>
              <a:gd name="T108" fmla="*/ 881 w 1347"/>
              <a:gd name="T109" fmla="*/ 71 h 671"/>
              <a:gd name="T110" fmla="*/ 903 w 1347"/>
              <a:gd name="T111" fmla="*/ 232 h 671"/>
              <a:gd name="T112" fmla="*/ 295 w 1347"/>
              <a:gd name="T113" fmla="*/ 189 h 671"/>
              <a:gd name="T114" fmla="*/ 272 w 1347"/>
              <a:gd name="T115" fmla="*/ 24 h 671"/>
              <a:gd name="T116" fmla="*/ 271 w 1347"/>
              <a:gd name="T117" fmla="*/ 68 h 671"/>
              <a:gd name="T118" fmla="*/ 265 w 1347"/>
              <a:gd name="T119" fmla="*/ 133 h 671"/>
              <a:gd name="T120" fmla="*/ 266 w 1347"/>
              <a:gd name="T121" fmla="*/ 85 h 671"/>
              <a:gd name="T122" fmla="*/ 18 w 1347"/>
              <a:gd name="T123" fmla="*/ 43 h 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47" h="671">
                <a:moveTo>
                  <a:pt x="4" y="49"/>
                </a:moveTo>
                <a:lnTo>
                  <a:pt x="4" y="49"/>
                </a:lnTo>
                <a:lnTo>
                  <a:pt x="11" y="51"/>
                </a:lnTo>
                <a:lnTo>
                  <a:pt x="18" y="53"/>
                </a:lnTo>
                <a:lnTo>
                  <a:pt x="32" y="54"/>
                </a:lnTo>
                <a:lnTo>
                  <a:pt x="48" y="54"/>
                </a:lnTo>
                <a:lnTo>
                  <a:pt x="63" y="51"/>
                </a:lnTo>
                <a:lnTo>
                  <a:pt x="63" y="51"/>
                </a:lnTo>
                <a:lnTo>
                  <a:pt x="75" y="54"/>
                </a:lnTo>
                <a:lnTo>
                  <a:pt x="85" y="54"/>
                </a:lnTo>
                <a:lnTo>
                  <a:pt x="108" y="53"/>
                </a:lnTo>
                <a:lnTo>
                  <a:pt x="108" y="53"/>
                </a:lnTo>
                <a:lnTo>
                  <a:pt x="111" y="54"/>
                </a:lnTo>
                <a:lnTo>
                  <a:pt x="114" y="55"/>
                </a:lnTo>
                <a:lnTo>
                  <a:pt x="130" y="58"/>
                </a:lnTo>
                <a:lnTo>
                  <a:pt x="153" y="58"/>
                </a:lnTo>
                <a:lnTo>
                  <a:pt x="178" y="58"/>
                </a:lnTo>
                <a:lnTo>
                  <a:pt x="229" y="55"/>
                </a:lnTo>
                <a:lnTo>
                  <a:pt x="259" y="54"/>
                </a:lnTo>
                <a:lnTo>
                  <a:pt x="259" y="54"/>
                </a:lnTo>
                <a:lnTo>
                  <a:pt x="252" y="58"/>
                </a:lnTo>
                <a:lnTo>
                  <a:pt x="245" y="62"/>
                </a:lnTo>
                <a:lnTo>
                  <a:pt x="242" y="70"/>
                </a:lnTo>
                <a:lnTo>
                  <a:pt x="239" y="77"/>
                </a:lnTo>
                <a:lnTo>
                  <a:pt x="238" y="85"/>
                </a:lnTo>
                <a:lnTo>
                  <a:pt x="238" y="94"/>
                </a:lnTo>
                <a:lnTo>
                  <a:pt x="239" y="101"/>
                </a:lnTo>
                <a:lnTo>
                  <a:pt x="242" y="108"/>
                </a:lnTo>
                <a:lnTo>
                  <a:pt x="242" y="108"/>
                </a:lnTo>
                <a:lnTo>
                  <a:pt x="244" y="120"/>
                </a:lnTo>
                <a:lnTo>
                  <a:pt x="249" y="132"/>
                </a:lnTo>
                <a:lnTo>
                  <a:pt x="252" y="137"/>
                </a:lnTo>
                <a:lnTo>
                  <a:pt x="256" y="142"/>
                </a:lnTo>
                <a:lnTo>
                  <a:pt x="260" y="144"/>
                </a:lnTo>
                <a:lnTo>
                  <a:pt x="266" y="147"/>
                </a:lnTo>
                <a:lnTo>
                  <a:pt x="266" y="147"/>
                </a:lnTo>
                <a:lnTo>
                  <a:pt x="266" y="159"/>
                </a:lnTo>
                <a:lnTo>
                  <a:pt x="266" y="159"/>
                </a:lnTo>
                <a:lnTo>
                  <a:pt x="262" y="162"/>
                </a:lnTo>
                <a:lnTo>
                  <a:pt x="259" y="166"/>
                </a:lnTo>
                <a:lnTo>
                  <a:pt x="258" y="171"/>
                </a:lnTo>
                <a:lnTo>
                  <a:pt x="255" y="176"/>
                </a:lnTo>
                <a:lnTo>
                  <a:pt x="254" y="188"/>
                </a:lnTo>
                <a:lnTo>
                  <a:pt x="255" y="200"/>
                </a:lnTo>
                <a:lnTo>
                  <a:pt x="258" y="212"/>
                </a:lnTo>
                <a:lnTo>
                  <a:pt x="261" y="224"/>
                </a:lnTo>
                <a:lnTo>
                  <a:pt x="266" y="235"/>
                </a:lnTo>
                <a:lnTo>
                  <a:pt x="270" y="242"/>
                </a:lnTo>
                <a:lnTo>
                  <a:pt x="270" y="242"/>
                </a:lnTo>
                <a:lnTo>
                  <a:pt x="267" y="245"/>
                </a:lnTo>
                <a:lnTo>
                  <a:pt x="265" y="249"/>
                </a:lnTo>
                <a:lnTo>
                  <a:pt x="264" y="254"/>
                </a:lnTo>
                <a:lnTo>
                  <a:pt x="262" y="259"/>
                </a:lnTo>
                <a:lnTo>
                  <a:pt x="262" y="263"/>
                </a:lnTo>
                <a:lnTo>
                  <a:pt x="264" y="268"/>
                </a:lnTo>
                <a:lnTo>
                  <a:pt x="265" y="272"/>
                </a:lnTo>
                <a:lnTo>
                  <a:pt x="268" y="274"/>
                </a:lnTo>
                <a:lnTo>
                  <a:pt x="268" y="274"/>
                </a:lnTo>
                <a:lnTo>
                  <a:pt x="272" y="274"/>
                </a:lnTo>
                <a:lnTo>
                  <a:pt x="273" y="273"/>
                </a:lnTo>
                <a:lnTo>
                  <a:pt x="274" y="269"/>
                </a:lnTo>
                <a:lnTo>
                  <a:pt x="274" y="265"/>
                </a:lnTo>
                <a:lnTo>
                  <a:pt x="274" y="256"/>
                </a:lnTo>
                <a:lnTo>
                  <a:pt x="274" y="253"/>
                </a:lnTo>
                <a:lnTo>
                  <a:pt x="276" y="250"/>
                </a:lnTo>
                <a:lnTo>
                  <a:pt x="276" y="250"/>
                </a:lnTo>
                <a:lnTo>
                  <a:pt x="278" y="251"/>
                </a:lnTo>
                <a:lnTo>
                  <a:pt x="278" y="251"/>
                </a:lnTo>
                <a:lnTo>
                  <a:pt x="282" y="254"/>
                </a:lnTo>
                <a:lnTo>
                  <a:pt x="285" y="255"/>
                </a:lnTo>
                <a:lnTo>
                  <a:pt x="289" y="256"/>
                </a:lnTo>
                <a:lnTo>
                  <a:pt x="294" y="255"/>
                </a:lnTo>
                <a:lnTo>
                  <a:pt x="294" y="255"/>
                </a:lnTo>
                <a:lnTo>
                  <a:pt x="295" y="260"/>
                </a:lnTo>
                <a:lnTo>
                  <a:pt x="296" y="265"/>
                </a:lnTo>
                <a:lnTo>
                  <a:pt x="296" y="271"/>
                </a:lnTo>
                <a:lnTo>
                  <a:pt x="296" y="275"/>
                </a:lnTo>
                <a:lnTo>
                  <a:pt x="296" y="275"/>
                </a:lnTo>
                <a:lnTo>
                  <a:pt x="268" y="275"/>
                </a:lnTo>
                <a:lnTo>
                  <a:pt x="242" y="275"/>
                </a:lnTo>
                <a:lnTo>
                  <a:pt x="189" y="277"/>
                </a:lnTo>
                <a:lnTo>
                  <a:pt x="189" y="277"/>
                </a:lnTo>
                <a:lnTo>
                  <a:pt x="165" y="275"/>
                </a:lnTo>
                <a:lnTo>
                  <a:pt x="153" y="274"/>
                </a:lnTo>
                <a:lnTo>
                  <a:pt x="141" y="272"/>
                </a:lnTo>
                <a:lnTo>
                  <a:pt x="141" y="272"/>
                </a:lnTo>
                <a:lnTo>
                  <a:pt x="136" y="271"/>
                </a:lnTo>
                <a:lnTo>
                  <a:pt x="130" y="272"/>
                </a:lnTo>
                <a:lnTo>
                  <a:pt x="128" y="273"/>
                </a:lnTo>
                <a:lnTo>
                  <a:pt x="126" y="274"/>
                </a:lnTo>
                <a:lnTo>
                  <a:pt x="128" y="275"/>
                </a:lnTo>
                <a:lnTo>
                  <a:pt x="130" y="278"/>
                </a:lnTo>
                <a:lnTo>
                  <a:pt x="130" y="278"/>
                </a:lnTo>
                <a:lnTo>
                  <a:pt x="124" y="280"/>
                </a:lnTo>
                <a:lnTo>
                  <a:pt x="118" y="282"/>
                </a:lnTo>
                <a:lnTo>
                  <a:pt x="111" y="284"/>
                </a:lnTo>
                <a:lnTo>
                  <a:pt x="105" y="286"/>
                </a:lnTo>
                <a:lnTo>
                  <a:pt x="105" y="286"/>
                </a:lnTo>
                <a:lnTo>
                  <a:pt x="102" y="285"/>
                </a:lnTo>
                <a:lnTo>
                  <a:pt x="100" y="284"/>
                </a:lnTo>
                <a:lnTo>
                  <a:pt x="99" y="284"/>
                </a:lnTo>
                <a:lnTo>
                  <a:pt x="96" y="285"/>
                </a:lnTo>
                <a:lnTo>
                  <a:pt x="90" y="289"/>
                </a:lnTo>
                <a:lnTo>
                  <a:pt x="85" y="295"/>
                </a:lnTo>
                <a:lnTo>
                  <a:pt x="76" y="308"/>
                </a:lnTo>
                <a:lnTo>
                  <a:pt x="71" y="316"/>
                </a:lnTo>
                <a:lnTo>
                  <a:pt x="71" y="316"/>
                </a:lnTo>
                <a:lnTo>
                  <a:pt x="69" y="318"/>
                </a:lnTo>
                <a:lnTo>
                  <a:pt x="66" y="320"/>
                </a:lnTo>
                <a:lnTo>
                  <a:pt x="63" y="327"/>
                </a:lnTo>
                <a:lnTo>
                  <a:pt x="61" y="337"/>
                </a:lnTo>
                <a:lnTo>
                  <a:pt x="61" y="349"/>
                </a:lnTo>
                <a:lnTo>
                  <a:pt x="61" y="372"/>
                </a:lnTo>
                <a:lnTo>
                  <a:pt x="64" y="387"/>
                </a:lnTo>
                <a:lnTo>
                  <a:pt x="64" y="387"/>
                </a:lnTo>
                <a:lnTo>
                  <a:pt x="66" y="409"/>
                </a:lnTo>
                <a:lnTo>
                  <a:pt x="70" y="431"/>
                </a:lnTo>
                <a:lnTo>
                  <a:pt x="70" y="431"/>
                </a:lnTo>
                <a:lnTo>
                  <a:pt x="75" y="471"/>
                </a:lnTo>
                <a:lnTo>
                  <a:pt x="77" y="510"/>
                </a:lnTo>
                <a:lnTo>
                  <a:pt x="77" y="550"/>
                </a:lnTo>
                <a:lnTo>
                  <a:pt x="76" y="589"/>
                </a:lnTo>
                <a:lnTo>
                  <a:pt x="76" y="589"/>
                </a:lnTo>
                <a:lnTo>
                  <a:pt x="75" y="607"/>
                </a:lnTo>
                <a:lnTo>
                  <a:pt x="75" y="616"/>
                </a:lnTo>
                <a:lnTo>
                  <a:pt x="75" y="626"/>
                </a:lnTo>
                <a:lnTo>
                  <a:pt x="77" y="636"/>
                </a:lnTo>
                <a:lnTo>
                  <a:pt x="79" y="644"/>
                </a:lnTo>
                <a:lnTo>
                  <a:pt x="83" y="652"/>
                </a:lnTo>
                <a:lnTo>
                  <a:pt x="89" y="658"/>
                </a:lnTo>
                <a:lnTo>
                  <a:pt x="89" y="658"/>
                </a:lnTo>
                <a:lnTo>
                  <a:pt x="90" y="661"/>
                </a:lnTo>
                <a:lnTo>
                  <a:pt x="91" y="662"/>
                </a:lnTo>
                <a:lnTo>
                  <a:pt x="93" y="663"/>
                </a:lnTo>
                <a:lnTo>
                  <a:pt x="95" y="663"/>
                </a:lnTo>
                <a:lnTo>
                  <a:pt x="95" y="663"/>
                </a:lnTo>
                <a:lnTo>
                  <a:pt x="101" y="666"/>
                </a:lnTo>
                <a:lnTo>
                  <a:pt x="108" y="668"/>
                </a:lnTo>
                <a:lnTo>
                  <a:pt x="124" y="671"/>
                </a:lnTo>
                <a:lnTo>
                  <a:pt x="141" y="671"/>
                </a:lnTo>
                <a:lnTo>
                  <a:pt x="158" y="671"/>
                </a:lnTo>
                <a:lnTo>
                  <a:pt x="193" y="667"/>
                </a:lnTo>
                <a:lnTo>
                  <a:pt x="223" y="663"/>
                </a:lnTo>
                <a:lnTo>
                  <a:pt x="223" y="663"/>
                </a:lnTo>
                <a:lnTo>
                  <a:pt x="260" y="662"/>
                </a:lnTo>
                <a:lnTo>
                  <a:pt x="297" y="663"/>
                </a:lnTo>
                <a:lnTo>
                  <a:pt x="335" y="664"/>
                </a:lnTo>
                <a:lnTo>
                  <a:pt x="373" y="666"/>
                </a:lnTo>
                <a:lnTo>
                  <a:pt x="373" y="666"/>
                </a:lnTo>
                <a:lnTo>
                  <a:pt x="410" y="663"/>
                </a:lnTo>
                <a:lnTo>
                  <a:pt x="448" y="661"/>
                </a:lnTo>
                <a:lnTo>
                  <a:pt x="485" y="657"/>
                </a:lnTo>
                <a:lnTo>
                  <a:pt x="504" y="657"/>
                </a:lnTo>
                <a:lnTo>
                  <a:pt x="524" y="657"/>
                </a:lnTo>
                <a:lnTo>
                  <a:pt x="524" y="657"/>
                </a:lnTo>
                <a:lnTo>
                  <a:pt x="599" y="658"/>
                </a:lnTo>
                <a:lnTo>
                  <a:pt x="675" y="657"/>
                </a:lnTo>
                <a:lnTo>
                  <a:pt x="675" y="657"/>
                </a:lnTo>
                <a:lnTo>
                  <a:pt x="693" y="658"/>
                </a:lnTo>
                <a:lnTo>
                  <a:pt x="711" y="660"/>
                </a:lnTo>
                <a:lnTo>
                  <a:pt x="729" y="662"/>
                </a:lnTo>
                <a:lnTo>
                  <a:pt x="747" y="662"/>
                </a:lnTo>
                <a:lnTo>
                  <a:pt x="747" y="662"/>
                </a:lnTo>
                <a:lnTo>
                  <a:pt x="764" y="661"/>
                </a:lnTo>
                <a:lnTo>
                  <a:pt x="782" y="660"/>
                </a:lnTo>
                <a:lnTo>
                  <a:pt x="799" y="658"/>
                </a:lnTo>
                <a:lnTo>
                  <a:pt x="816" y="657"/>
                </a:lnTo>
                <a:lnTo>
                  <a:pt x="816" y="657"/>
                </a:lnTo>
                <a:lnTo>
                  <a:pt x="891" y="657"/>
                </a:lnTo>
                <a:lnTo>
                  <a:pt x="927" y="656"/>
                </a:lnTo>
                <a:lnTo>
                  <a:pt x="964" y="654"/>
                </a:lnTo>
                <a:lnTo>
                  <a:pt x="964" y="654"/>
                </a:lnTo>
                <a:lnTo>
                  <a:pt x="998" y="652"/>
                </a:lnTo>
                <a:lnTo>
                  <a:pt x="1033" y="650"/>
                </a:lnTo>
                <a:lnTo>
                  <a:pt x="1051" y="649"/>
                </a:lnTo>
                <a:lnTo>
                  <a:pt x="1068" y="646"/>
                </a:lnTo>
                <a:lnTo>
                  <a:pt x="1085" y="643"/>
                </a:lnTo>
                <a:lnTo>
                  <a:pt x="1100" y="637"/>
                </a:lnTo>
                <a:lnTo>
                  <a:pt x="1100" y="637"/>
                </a:lnTo>
                <a:lnTo>
                  <a:pt x="1116" y="631"/>
                </a:lnTo>
                <a:lnTo>
                  <a:pt x="1130" y="624"/>
                </a:lnTo>
                <a:lnTo>
                  <a:pt x="1159" y="608"/>
                </a:lnTo>
                <a:lnTo>
                  <a:pt x="1215" y="573"/>
                </a:lnTo>
                <a:lnTo>
                  <a:pt x="1215" y="573"/>
                </a:lnTo>
                <a:lnTo>
                  <a:pt x="1224" y="571"/>
                </a:lnTo>
                <a:lnTo>
                  <a:pt x="1234" y="566"/>
                </a:lnTo>
                <a:lnTo>
                  <a:pt x="1243" y="561"/>
                </a:lnTo>
                <a:lnTo>
                  <a:pt x="1253" y="555"/>
                </a:lnTo>
                <a:lnTo>
                  <a:pt x="1271" y="540"/>
                </a:lnTo>
                <a:lnTo>
                  <a:pt x="1286" y="527"/>
                </a:lnTo>
                <a:lnTo>
                  <a:pt x="1286" y="527"/>
                </a:lnTo>
                <a:lnTo>
                  <a:pt x="1306" y="510"/>
                </a:lnTo>
                <a:lnTo>
                  <a:pt x="1323" y="495"/>
                </a:lnTo>
                <a:lnTo>
                  <a:pt x="1330" y="487"/>
                </a:lnTo>
                <a:lnTo>
                  <a:pt x="1336" y="480"/>
                </a:lnTo>
                <a:lnTo>
                  <a:pt x="1340" y="472"/>
                </a:lnTo>
                <a:lnTo>
                  <a:pt x="1343" y="466"/>
                </a:lnTo>
                <a:lnTo>
                  <a:pt x="1343" y="466"/>
                </a:lnTo>
                <a:lnTo>
                  <a:pt x="1346" y="460"/>
                </a:lnTo>
                <a:lnTo>
                  <a:pt x="1347" y="455"/>
                </a:lnTo>
                <a:lnTo>
                  <a:pt x="1347" y="449"/>
                </a:lnTo>
                <a:lnTo>
                  <a:pt x="1345" y="444"/>
                </a:lnTo>
                <a:lnTo>
                  <a:pt x="1342" y="438"/>
                </a:lnTo>
                <a:lnTo>
                  <a:pt x="1338" y="433"/>
                </a:lnTo>
                <a:lnTo>
                  <a:pt x="1329" y="425"/>
                </a:lnTo>
                <a:lnTo>
                  <a:pt x="1318" y="416"/>
                </a:lnTo>
                <a:lnTo>
                  <a:pt x="1306" y="408"/>
                </a:lnTo>
                <a:lnTo>
                  <a:pt x="1287" y="397"/>
                </a:lnTo>
                <a:lnTo>
                  <a:pt x="1287" y="397"/>
                </a:lnTo>
                <a:lnTo>
                  <a:pt x="1275" y="389"/>
                </a:lnTo>
                <a:lnTo>
                  <a:pt x="1264" y="379"/>
                </a:lnTo>
                <a:lnTo>
                  <a:pt x="1243" y="360"/>
                </a:lnTo>
                <a:lnTo>
                  <a:pt x="1223" y="339"/>
                </a:lnTo>
                <a:lnTo>
                  <a:pt x="1212" y="330"/>
                </a:lnTo>
                <a:lnTo>
                  <a:pt x="1201" y="320"/>
                </a:lnTo>
                <a:lnTo>
                  <a:pt x="1201" y="320"/>
                </a:lnTo>
                <a:lnTo>
                  <a:pt x="1181" y="306"/>
                </a:lnTo>
                <a:lnTo>
                  <a:pt x="1159" y="291"/>
                </a:lnTo>
                <a:lnTo>
                  <a:pt x="1137" y="277"/>
                </a:lnTo>
                <a:lnTo>
                  <a:pt x="1115" y="266"/>
                </a:lnTo>
                <a:lnTo>
                  <a:pt x="1115" y="266"/>
                </a:lnTo>
                <a:lnTo>
                  <a:pt x="1105" y="262"/>
                </a:lnTo>
                <a:lnTo>
                  <a:pt x="1088" y="257"/>
                </a:lnTo>
                <a:lnTo>
                  <a:pt x="1080" y="256"/>
                </a:lnTo>
                <a:lnTo>
                  <a:pt x="1072" y="256"/>
                </a:lnTo>
                <a:lnTo>
                  <a:pt x="1070" y="256"/>
                </a:lnTo>
                <a:lnTo>
                  <a:pt x="1069" y="257"/>
                </a:lnTo>
                <a:lnTo>
                  <a:pt x="1068" y="260"/>
                </a:lnTo>
                <a:lnTo>
                  <a:pt x="1069" y="262"/>
                </a:lnTo>
                <a:lnTo>
                  <a:pt x="1069" y="262"/>
                </a:lnTo>
                <a:lnTo>
                  <a:pt x="952" y="263"/>
                </a:lnTo>
                <a:lnTo>
                  <a:pt x="952" y="263"/>
                </a:lnTo>
                <a:lnTo>
                  <a:pt x="951" y="256"/>
                </a:lnTo>
                <a:lnTo>
                  <a:pt x="948" y="248"/>
                </a:lnTo>
                <a:lnTo>
                  <a:pt x="944" y="241"/>
                </a:lnTo>
                <a:lnTo>
                  <a:pt x="939" y="235"/>
                </a:lnTo>
                <a:lnTo>
                  <a:pt x="939" y="235"/>
                </a:lnTo>
                <a:lnTo>
                  <a:pt x="944" y="226"/>
                </a:lnTo>
                <a:lnTo>
                  <a:pt x="948" y="214"/>
                </a:lnTo>
                <a:lnTo>
                  <a:pt x="951" y="202"/>
                </a:lnTo>
                <a:lnTo>
                  <a:pt x="952" y="190"/>
                </a:lnTo>
                <a:lnTo>
                  <a:pt x="951" y="178"/>
                </a:lnTo>
                <a:lnTo>
                  <a:pt x="948" y="172"/>
                </a:lnTo>
                <a:lnTo>
                  <a:pt x="946" y="167"/>
                </a:lnTo>
                <a:lnTo>
                  <a:pt x="942" y="163"/>
                </a:lnTo>
                <a:lnTo>
                  <a:pt x="939" y="160"/>
                </a:lnTo>
                <a:lnTo>
                  <a:pt x="933" y="157"/>
                </a:lnTo>
                <a:lnTo>
                  <a:pt x="927" y="155"/>
                </a:lnTo>
                <a:lnTo>
                  <a:pt x="927" y="155"/>
                </a:lnTo>
                <a:lnTo>
                  <a:pt x="926" y="141"/>
                </a:lnTo>
                <a:lnTo>
                  <a:pt x="924" y="133"/>
                </a:lnTo>
                <a:lnTo>
                  <a:pt x="922" y="126"/>
                </a:lnTo>
                <a:lnTo>
                  <a:pt x="922" y="126"/>
                </a:lnTo>
                <a:lnTo>
                  <a:pt x="927" y="123"/>
                </a:lnTo>
                <a:lnTo>
                  <a:pt x="930" y="118"/>
                </a:lnTo>
                <a:lnTo>
                  <a:pt x="934" y="114"/>
                </a:lnTo>
                <a:lnTo>
                  <a:pt x="936" y="108"/>
                </a:lnTo>
                <a:lnTo>
                  <a:pt x="939" y="103"/>
                </a:lnTo>
                <a:lnTo>
                  <a:pt x="940" y="97"/>
                </a:lnTo>
                <a:lnTo>
                  <a:pt x="940" y="85"/>
                </a:lnTo>
                <a:lnTo>
                  <a:pt x="939" y="80"/>
                </a:lnTo>
                <a:lnTo>
                  <a:pt x="938" y="74"/>
                </a:lnTo>
                <a:lnTo>
                  <a:pt x="935" y="70"/>
                </a:lnTo>
                <a:lnTo>
                  <a:pt x="932" y="65"/>
                </a:lnTo>
                <a:lnTo>
                  <a:pt x="928" y="61"/>
                </a:lnTo>
                <a:lnTo>
                  <a:pt x="924" y="58"/>
                </a:lnTo>
                <a:lnTo>
                  <a:pt x="918" y="54"/>
                </a:lnTo>
                <a:lnTo>
                  <a:pt x="914" y="53"/>
                </a:lnTo>
                <a:lnTo>
                  <a:pt x="914" y="53"/>
                </a:lnTo>
                <a:lnTo>
                  <a:pt x="914" y="43"/>
                </a:lnTo>
                <a:lnTo>
                  <a:pt x="914" y="43"/>
                </a:lnTo>
                <a:lnTo>
                  <a:pt x="965" y="41"/>
                </a:lnTo>
                <a:lnTo>
                  <a:pt x="1018" y="38"/>
                </a:lnTo>
                <a:lnTo>
                  <a:pt x="1018" y="38"/>
                </a:lnTo>
                <a:lnTo>
                  <a:pt x="1044" y="38"/>
                </a:lnTo>
                <a:lnTo>
                  <a:pt x="1070" y="41"/>
                </a:lnTo>
                <a:lnTo>
                  <a:pt x="1095" y="42"/>
                </a:lnTo>
                <a:lnTo>
                  <a:pt x="1109" y="41"/>
                </a:lnTo>
                <a:lnTo>
                  <a:pt x="1121" y="39"/>
                </a:lnTo>
                <a:lnTo>
                  <a:pt x="1121" y="39"/>
                </a:lnTo>
                <a:lnTo>
                  <a:pt x="1123" y="44"/>
                </a:lnTo>
                <a:lnTo>
                  <a:pt x="1125" y="49"/>
                </a:lnTo>
                <a:lnTo>
                  <a:pt x="1128" y="53"/>
                </a:lnTo>
                <a:lnTo>
                  <a:pt x="1131" y="56"/>
                </a:lnTo>
                <a:lnTo>
                  <a:pt x="1140" y="61"/>
                </a:lnTo>
                <a:lnTo>
                  <a:pt x="1148" y="64"/>
                </a:lnTo>
                <a:lnTo>
                  <a:pt x="1159" y="65"/>
                </a:lnTo>
                <a:lnTo>
                  <a:pt x="1169" y="65"/>
                </a:lnTo>
                <a:lnTo>
                  <a:pt x="1178" y="64"/>
                </a:lnTo>
                <a:lnTo>
                  <a:pt x="1188" y="61"/>
                </a:lnTo>
                <a:lnTo>
                  <a:pt x="1188" y="61"/>
                </a:lnTo>
                <a:lnTo>
                  <a:pt x="1202" y="55"/>
                </a:lnTo>
                <a:lnTo>
                  <a:pt x="1224" y="45"/>
                </a:lnTo>
                <a:lnTo>
                  <a:pt x="1234" y="39"/>
                </a:lnTo>
                <a:lnTo>
                  <a:pt x="1241" y="33"/>
                </a:lnTo>
                <a:lnTo>
                  <a:pt x="1242" y="31"/>
                </a:lnTo>
                <a:lnTo>
                  <a:pt x="1242" y="29"/>
                </a:lnTo>
                <a:lnTo>
                  <a:pt x="1241" y="26"/>
                </a:lnTo>
                <a:lnTo>
                  <a:pt x="1239" y="24"/>
                </a:lnTo>
                <a:lnTo>
                  <a:pt x="1239" y="24"/>
                </a:lnTo>
                <a:lnTo>
                  <a:pt x="1213" y="14"/>
                </a:lnTo>
                <a:lnTo>
                  <a:pt x="1196" y="8"/>
                </a:lnTo>
                <a:lnTo>
                  <a:pt x="1177" y="3"/>
                </a:lnTo>
                <a:lnTo>
                  <a:pt x="1160" y="0"/>
                </a:lnTo>
                <a:lnTo>
                  <a:pt x="1152" y="0"/>
                </a:lnTo>
                <a:lnTo>
                  <a:pt x="1143" y="0"/>
                </a:lnTo>
                <a:lnTo>
                  <a:pt x="1137" y="2"/>
                </a:lnTo>
                <a:lnTo>
                  <a:pt x="1131" y="5"/>
                </a:lnTo>
                <a:lnTo>
                  <a:pt x="1128" y="9"/>
                </a:lnTo>
                <a:lnTo>
                  <a:pt x="1124" y="15"/>
                </a:lnTo>
                <a:lnTo>
                  <a:pt x="1124" y="15"/>
                </a:lnTo>
                <a:lnTo>
                  <a:pt x="1115" y="14"/>
                </a:lnTo>
                <a:lnTo>
                  <a:pt x="1115" y="14"/>
                </a:lnTo>
                <a:lnTo>
                  <a:pt x="1089" y="11"/>
                </a:lnTo>
                <a:lnTo>
                  <a:pt x="1065" y="11"/>
                </a:lnTo>
                <a:lnTo>
                  <a:pt x="1040" y="12"/>
                </a:lnTo>
                <a:lnTo>
                  <a:pt x="1015" y="14"/>
                </a:lnTo>
                <a:lnTo>
                  <a:pt x="965" y="20"/>
                </a:lnTo>
                <a:lnTo>
                  <a:pt x="940" y="23"/>
                </a:lnTo>
                <a:lnTo>
                  <a:pt x="915" y="24"/>
                </a:lnTo>
                <a:lnTo>
                  <a:pt x="915" y="24"/>
                </a:lnTo>
                <a:lnTo>
                  <a:pt x="916" y="20"/>
                </a:lnTo>
                <a:lnTo>
                  <a:pt x="917" y="12"/>
                </a:lnTo>
                <a:lnTo>
                  <a:pt x="916" y="8"/>
                </a:lnTo>
                <a:lnTo>
                  <a:pt x="915" y="6"/>
                </a:lnTo>
                <a:lnTo>
                  <a:pt x="914" y="5"/>
                </a:lnTo>
                <a:lnTo>
                  <a:pt x="910" y="6"/>
                </a:lnTo>
                <a:lnTo>
                  <a:pt x="910" y="6"/>
                </a:lnTo>
                <a:lnTo>
                  <a:pt x="906" y="1"/>
                </a:lnTo>
                <a:lnTo>
                  <a:pt x="904" y="1"/>
                </a:lnTo>
                <a:lnTo>
                  <a:pt x="903" y="1"/>
                </a:lnTo>
                <a:lnTo>
                  <a:pt x="900" y="2"/>
                </a:lnTo>
                <a:lnTo>
                  <a:pt x="898" y="7"/>
                </a:lnTo>
                <a:lnTo>
                  <a:pt x="896" y="17"/>
                </a:lnTo>
                <a:lnTo>
                  <a:pt x="894" y="24"/>
                </a:lnTo>
                <a:lnTo>
                  <a:pt x="894" y="24"/>
                </a:lnTo>
                <a:lnTo>
                  <a:pt x="824" y="24"/>
                </a:lnTo>
                <a:lnTo>
                  <a:pt x="755" y="23"/>
                </a:lnTo>
                <a:lnTo>
                  <a:pt x="616" y="18"/>
                </a:lnTo>
                <a:lnTo>
                  <a:pt x="616" y="18"/>
                </a:lnTo>
                <a:lnTo>
                  <a:pt x="583" y="17"/>
                </a:lnTo>
                <a:lnTo>
                  <a:pt x="549" y="17"/>
                </a:lnTo>
                <a:lnTo>
                  <a:pt x="481" y="18"/>
                </a:lnTo>
                <a:lnTo>
                  <a:pt x="345" y="24"/>
                </a:lnTo>
                <a:lnTo>
                  <a:pt x="345" y="24"/>
                </a:lnTo>
                <a:lnTo>
                  <a:pt x="343" y="21"/>
                </a:lnTo>
                <a:lnTo>
                  <a:pt x="341" y="21"/>
                </a:lnTo>
                <a:lnTo>
                  <a:pt x="333" y="21"/>
                </a:lnTo>
                <a:lnTo>
                  <a:pt x="320" y="25"/>
                </a:lnTo>
                <a:lnTo>
                  <a:pt x="320" y="25"/>
                </a:lnTo>
                <a:lnTo>
                  <a:pt x="284" y="26"/>
                </a:lnTo>
                <a:lnTo>
                  <a:pt x="284" y="26"/>
                </a:lnTo>
                <a:lnTo>
                  <a:pt x="280" y="19"/>
                </a:lnTo>
                <a:lnTo>
                  <a:pt x="277" y="13"/>
                </a:lnTo>
                <a:lnTo>
                  <a:pt x="277" y="13"/>
                </a:lnTo>
                <a:lnTo>
                  <a:pt x="278" y="11"/>
                </a:lnTo>
                <a:lnTo>
                  <a:pt x="278" y="9"/>
                </a:lnTo>
                <a:lnTo>
                  <a:pt x="278" y="7"/>
                </a:lnTo>
                <a:lnTo>
                  <a:pt x="277" y="6"/>
                </a:lnTo>
                <a:lnTo>
                  <a:pt x="274" y="6"/>
                </a:lnTo>
                <a:lnTo>
                  <a:pt x="272" y="6"/>
                </a:lnTo>
                <a:lnTo>
                  <a:pt x="271" y="7"/>
                </a:lnTo>
                <a:lnTo>
                  <a:pt x="268" y="8"/>
                </a:lnTo>
                <a:lnTo>
                  <a:pt x="268" y="8"/>
                </a:lnTo>
                <a:lnTo>
                  <a:pt x="267" y="9"/>
                </a:lnTo>
                <a:lnTo>
                  <a:pt x="266" y="12"/>
                </a:lnTo>
                <a:lnTo>
                  <a:pt x="264" y="17"/>
                </a:lnTo>
                <a:lnTo>
                  <a:pt x="261" y="27"/>
                </a:lnTo>
                <a:lnTo>
                  <a:pt x="261" y="27"/>
                </a:lnTo>
                <a:lnTo>
                  <a:pt x="235" y="27"/>
                </a:lnTo>
                <a:lnTo>
                  <a:pt x="208" y="29"/>
                </a:lnTo>
                <a:lnTo>
                  <a:pt x="182" y="30"/>
                </a:lnTo>
                <a:lnTo>
                  <a:pt x="155" y="30"/>
                </a:lnTo>
                <a:lnTo>
                  <a:pt x="155" y="30"/>
                </a:lnTo>
                <a:lnTo>
                  <a:pt x="153" y="27"/>
                </a:lnTo>
                <a:lnTo>
                  <a:pt x="149" y="26"/>
                </a:lnTo>
                <a:lnTo>
                  <a:pt x="140" y="25"/>
                </a:lnTo>
                <a:lnTo>
                  <a:pt x="129" y="25"/>
                </a:lnTo>
                <a:lnTo>
                  <a:pt x="122" y="26"/>
                </a:lnTo>
                <a:lnTo>
                  <a:pt x="122" y="26"/>
                </a:lnTo>
                <a:lnTo>
                  <a:pt x="115" y="23"/>
                </a:lnTo>
                <a:lnTo>
                  <a:pt x="108" y="21"/>
                </a:lnTo>
                <a:lnTo>
                  <a:pt x="99" y="20"/>
                </a:lnTo>
                <a:lnTo>
                  <a:pt x="88" y="20"/>
                </a:lnTo>
                <a:lnTo>
                  <a:pt x="67" y="20"/>
                </a:lnTo>
                <a:lnTo>
                  <a:pt x="53" y="21"/>
                </a:lnTo>
                <a:lnTo>
                  <a:pt x="53" y="21"/>
                </a:lnTo>
                <a:lnTo>
                  <a:pt x="35" y="24"/>
                </a:lnTo>
                <a:lnTo>
                  <a:pt x="26" y="25"/>
                </a:lnTo>
                <a:lnTo>
                  <a:pt x="19" y="29"/>
                </a:lnTo>
                <a:lnTo>
                  <a:pt x="19" y="29"/>
                </a:lnTo>
                <a:lnTo>
                  <a:pt x="13" y="32"/>
                </a:lnTo>
                <a:lnTo>
                  <a:pt x="5" y="38"/>
                </a:lnTo>
                <a:lnTo>
                  <a:pt x="2" y="41"/>
                </a:lnTo>
                <a:lnTo>
                  <a:pt x="0" y="44"/>
                </a:lnTo>
                <a:lnTo>
                  <a:pt x="0" y="48"/>
                </a:lnTo>
                <a:lnTo>
                  <a:pt x="4" y="49"/>
                </a:lnTo>
                <a:lnTo>
                  <a:pt x="4" y="49"/>
                </a:lnTo>
                <a:close/>
                <a:moveTo>
                  <a:pt x="1196" y="37"/>
                </a:moveTo>
                <a:lnTo>
                  <a:pt x="1196" y="37"/>
                </a:lnTo>
                <a:lnTo>
                  <a:pt x="1193" y="37"/>
                </a:lnTo>
                <a:lnTo>
                  <a:pt x="1193" y="37"/>
                </a:lnTo>
                <a:lnTo>
                  <a:pt x="1192" y="35"/>
                </a:lnTo>
                <a:lnTo>
                  <a:pt x="1192" y="35"/>
                </a:lnTo>
                <a:lnTo>
                  <a:pt x="1192" y="35"/>
                </a:lnTo>
                <a:lnTo>
                  <a:pt x="1192" y="35"/>
                </a:lnTo>
                <a:lnTo>
                  <a:pt x="1195" y="35"/>
                </a:lnTo>
                <a:lnTo>
                  <a:pt x="1198" y="36"/>
                </a:lnTo>
                <a:lnTo>
                  <a:pt x="1198" y="36"/>
                </a:lnTo>
                <a:lnTo>
                  <a:pt x="1196" y="37"/>
                </a:lnTo>
                <a:lnTo>
                  <a:pt x="1196" y="37"/>
                </a:lnTo>
                <a:close/>
                <a:moveTo>
                  <a:pt x="1199" y="48"/>
                </a:moveTo>
                <a:lnTo>
                  <a:pt x="1199" y="48"/>
                </a:lnTo>
                <a:lnTo>
                  <a:pt x="1200" y="47"/>
                </a:lnTo>
                <a:lnTo>
                  <a:pt x="1200" y="47"/>
                </a:lnTo>
                <a:lnTo>
                  <a:pt x="1201" y="47"/>
                </a:lnTo>
                <a:lnTo>
                  <a:pt x="1201" y="47"/>
                </a:lnTo>
                <a:lnTo>
                  <a:pt x="1199" y="48"/>
                </a:lnTo>
                <a:lnTo>
                  <a:pt x="1199" y="48"/>
                </a:lnTo>
                <a:close/>
                <a:moveTo>
                  <a:pt x="1210" y="35"/>
                </a:moveTo>
                <a:lnTo>
                  <a:pt x="1210" y="35"/>
                </a:lnTo>
                <a:lnTo>
                  <a:pt x="1210" y="33"/>
                </a:lnTo>
                <a:lnTo>
                  <a:pt x="1210" y="33"/>
                </a:lnTo>
                <a:lnTo>
                  <a:pt x="1212" y="35"/>
                </a:lnTo>
                <a:lnTo>
                  <a:pt x="1212" y="35"/>
                </a:lnTo>
                <a:lnTo>
                  <a:pt x="1210" y="35"/>
                </a:lnTo>
                <a:lnTo>
                  <a:pt x="1210" y="35"/>
                </a:lnTo>
                <a:close/>
                <a:moveTo>
                  <a:pt x="1227" y="33"/>
                </a:moveTo>
                <a:lnTo>
                  <a:pt x="1227" y="33"/>
                </a:lnTo>
                <a:lnTo>
                  <a:pt x="1225" y="31"/>
                </a:lnTo>
                <a:lnTo>
                  <a:pt x="1223" y="29"/>
                </a:lnTo>
                <a:lnTo>
                  <a:pt x="1217" y="26"/>
                </a:lnTo>
                <a:lnTo>
                  <a:pt x="1217" y="26"/>
                </a:lnTo>
                <a:lnTo>
                  <a:pt x="1230" y="31"/>
                </a:lnTo>
                <a:lnTo>
                  <a:pt x="1230" y="31"/>
                </a:lnTo>
                <a:lnTo>
                  <a:pt x="1227" y="33"/>
                </a:lnTo>
                <a:lnTo>
                  <a:pt x="1227" y="33"/>
                </a:lnTo>
                <a:close/>
                <a:moveTo>
                  <a:pt x="1210" y="24"/>
                </a:moveTo>
                <a:lnTo>
                  <a:pt x="1210" y="24"/>
                </a:lnTo>
                <a:lnTo>
                  <a:pt x="1200" y="21"/>
                </a:lnTo>
                <a:lnTo>
                  <a:pt x="1190" y="21"/>
                </a:lnTo>
                <a:lnTo>
                  <a:pt x="1190" y="21"/>
                </a:lnTo>
                <a:lnTo>
                  <a:pt x="1183" y="15"/>
                </a:lnTo>
                <a:lnTo>
                  <a:pt x="1183" y="15"/>
                </a:lnTo>
                <a:lnTo>
                  <a:pt x="1210" y="24"/>
                </a:lnTo>
                <a:lnTo>
                  <a:pt x="1210" y="24"/>
                </a:lnTo>
                <a:close/>
                <a:moveTo>
                  <a:pt x="1180" y="54"/>
                </a:moveTo>
                <a:lnTo>
                  <a:pt x="1180" y="54"/>
                </a:lnTo>
                <a:lnTo>
                  <a:pt x="1176" y="54"/>
                </a:lnTo>
                <a:lnTo>
                  <a:pt x="1176" y="54"/>
                </a:lnTo>
                <a:lnTo>
                  <a:pt x="1177" y="54"/>
                </a:lnTo>
                <a:lnTo>
                  <a:pt x="1177" y="54"/>
                </a:lnTo>
                <a:lnTo>
                  <a:pt x="1180" y="54"/>
                </a:lnTo>
                <a:lnTo>
                  <a:pt x="1180" y="54"/>
                </a:lnTo>
                <a:close/>
                <a:moveTo>
                  <a:pt x="1176" y="43"/>
                </a:moveTo>
                <a:lnTo>
                  <a:pt x="1176" y="43"/>
                </a:lnTo>
                <a:lnTo>
                  <a:pt x="1177" y="43"/>
                </a:lnTo>
                <a:lnTo>
                  <a:pt x="1177" y="43"/>
                </a:lnTo>
                <a:lnTo>
                  <a:pt x="1177" y="43"/>
                </a:lnTo>
                <a:lnTo>
                  <a:pt x="1177" y="43"/>
                </a:lnTo>
                <a:lnTo>
                  <a:pt x="1176" y="44"/>
                </a:lnTo>
                <a:lnTo>
                  <a:pt x="1176" y="44"/>
                </a:lnTo>
                <a:lnTo>
                  <a:pt x="1172" y="44"/>
                </a:lnTo>
                <a:lnTo>
                  <a:pt x="1172" y="44"/>
                </a:lnTo>
                <a:lnTo>
                  <a:pt x="1176" y="43"/>
                </a:lnTo>
                <a:lnTo>
                  <a:pt x="1176" y="43"/>
                </a:lnTo>
                <a:close/>
                <a:moveTo>
                  <a:pt x="1140" y="42"/>
                </a:moveTo>
                <a:lnTo>
                  <a:pt x="1140" y="42"/>
                </a:lnTo>
                <a:lnTo>
                  <a:pt x="1145" y="45"/>
                </a:lnTo>
                <a:lnTo>
                  <a:pt x="1150" y="47"/>
                </a:lnTo>
                <a:lnTo>
                  <a:pt x="1150" y="47"/>
                </a:lnTo>
                <a:lnTo>
                  <a:pt x="1145" y="45"/>
                </a:lnTo>
                <a:lnTo>
                  <a:pt x="1140" y="42"/>
                </a:lnTo>
                <a:lnTo>
                  <a:pt x="1140" y="42"/>
                </a:lnTo>
                <a:close/>
                <a:moveTo>
                  <a:pt x="1157" y="11"/>
                </a:moveTo>
                <a:lnTo>
                  <a:pt x="1157" y="11"/>
                </a:lnTo>
                <a:lnTo>
                  <a:pt x="1156" y="12"/>
                </a:lnTo>
                <a:lnTo>
                  <a:pt x="1156" y="12"/>
                </a:lnTo>
                <a:lnTo>
                  <a:pt x="1145" y="13"/>
                </a:lnTo>
                <a:lnTo>
                  <a:pt x="1140" y="14"/>
                </a:lnTo>
                <a:lnTo>
                  <a:pt x="1136" y="18"/>
                </a:lnTo>
                <a:lnTo>
                  <a:pt x="1136" y="18"/>
                </a:lnTo>
                <a:lnTo>
                  <a:pt x="1134" y="18"/>
                </a:lnTo>
                <a:lnTo>
                  <a:pt x="1134" y="18"/>
                </a:lnTo>
                <a:lnTo>
                  <a:pt x="1135" y="14"/>
                </a:lnTo>
                <a:lnTo>
                  <a:pt x="1137" y="13"/>
                </a:lnTo>
                <a:lnTo>
                  <a:pt x="1145" y="11"/>
                </a:lnTo>
                <a:lnTo>
                  <a:pt x="1151" y="11"/>
                </a:lnTo>
                <a:lnTo>
                  <a:pt x="1157" y="11"/>
                </a:lnTo>
                <a:lnTo>
                  <a:pt x="1157" y="11"/>
                </a:lnTo>
                <a:close/>
                <a:moveTo>
                  <a:pt x="1106" y="31"/>
                </a:moveTo>
                <a:lnTo>
                  <a:pt x="1106" y="31"/>
                </a:lnTo>
                <a:lnTo>
                  <a:pt x="1110" y="31"/>
                </a:lnTo>
                <a:lnTo>
                  <a:pt x="1110" y="31"/>
                </a:lnTo>
                <a:lnTo>
                  <a:pt x="1104" y="31"/>
                </a:lnTo>
                <a:lnTo>
                  <a:pt x="1104" y="31"/>
                </a:lnTo>
                <a:lnTo>
                  <a:pt x="1106" y="31"/>
                </a:lnTo>
                <a:lnTo>
                  <a:pt x="1106" y="31"/>
                </a:lnTo>
                <a:close/>
                <a:moveTo>
                  <a:pt x="915" y="33"/>
                </a:moveTo>
                <a:lnTo>
                  <a:pt x="915" y="33"/>
                </a:lnTo>
                <a:lnTo>
                  <a:pt x="927" y="32"/>
                </a:lnTo>
                <a:lnTo>
                  <a:pt x="940" y="32"/>
                </a:lnTo>
                <a:lnTo>
                  <a:pt x="940" y="32"/>
                </a:lnTo>
                <a:lnTo>
                  <a:pt x="915" y="33"/>
                </a:lnTo>
                <a:lnTo>
                  <a:pt x="915" y="33"/>
                </a:lnTo>
                <a:lnTo>
                  <a:pt x="915" y="33"/>
                </a:lnTo>
                <a:lnTo>
                  <a:pt x="915" y="33"/>
                </a:lnTo>
                <a:close/>
                <a:moveTo>
                  <a:pt x="282" y="238"/>
                </a:moveTo>
                <a:lnTo>
                  <a:pt x="282" y="238"/>
                </a:lnTo>
                <a:lnTo>
                  <a:pt x="279" y="238"/>
                </a:lnTo>
                <a:lnTo>
                  <a:pt x="279" y="238"/>
                </a:lnTo>
                <a:lnTo>
                  <a:pt x="279" y="238"/>
                </a:lnTo>
                <a:lnTo>
                  <a:pt x="279" y="238"/>
                </a:lnTo>
                <a:lnTo>
                  <a:pt x="273" y="227"/>
                </a:lnTo>
                <a:lnTo>
                  <a:pt x="270" y="215"/>
                </a:lnTo>
                <a:lnTo>
                  <a:pt x="267" y="203"/>
                </a:lnTo>
                <a:lnTo>
                  <a:pt x="265" y="191"/>
                </a:lnTo>
                <a:lnTo>
                  <a:pt x="265" y="191"/>
                </a:lnTo>
                <a:lnTo>
                  <a:pt x="267" y="191"/>
                </a:lnTo>
                <a:lnTo>
                  <a:pt x="270" y="190"/>
                </a:lnTo>
                <a:lnTo>
                  <a:pt x="272" y="188"/>
                </a:lnTo>
                <a:lnTo>
                  <a:pt x="272" y="188"/>
                </a:lnTo>
                <a:lnTo>
                  <a:pt x="272" y="191"/>
                </a:lnTo>
                <a:lnTo>
                  <a:pt x="273" y="194"/>
                </a:lnTo>
                <a:lnTo>
                  <a:pt x="274" y="194"/>
                </a:lnTo>
                <a:lnTo>
                  <a:pt x="277" y="192"/>
                </a:lnTo>
                <a:lnTo>
                  <a:pt x="280" y="188"/>
                </a:lnTo>
                <a:lnTo>
                  <a:pt x="282" y="180"/>
                </a:lnTo>
                <a:lnTo>
                  <a:pt x="282" y="180"/>
                </a:lnTo>
                <a:lnTo>
                  <a:pt x="285" y="195"/>
                </a:lnTo>
                <a:lnTo>
                  <a:pt x="286" y="209"/>
                </a:lnTo>
                <a:lnTo>
                  <a:pt x="285" y="224"/>
                </a:lnTo>
                <a:lnTo>
                  <a:pt x="284" y="231"/>
                </a:lnTo>
                <a:lnTo>
                  <a:pt x="282" y="238"/>
                </a:lnTo>
                <a:lnTo>
                  <a:pt x="282" y="238"/>
                </a:lnTo>
                <a:close/>
                <a:moveTo>
                  <a:pt x="72" y="386"/>
                </a:moveTo>
                <a:lnTo>
                  <a:pt x="72" y="386"/>
                </a:lnTo>
                <a:lnTo>
                  <a:pt x="71" y="363"/>
                </a:lnTo>
                <a:lnTo>
                  <a:pt x="71" y="363"/>
                </a:lnTo>
                <a:lnTo>
                  <a:pt x="73" y="385"/>
                </a:lnTo>
                <a:lnTo>
                  <a:pt x="76" y="398"/>
                </a:lnTo>
                <a:lnTo>
                  <a:pt x="76" y="398"/>
                </a:lnTo>
                <a:lnTo>
                  <a:pt x="72" y="386"/>
                </a:lnTo>
                <a:lnTo>
                  <a:pt x="72" y="386"/>
                </a:lnTo>
                <a:close/>
                <a:moveTo>
                  <a:pt x="77" y="339"/>
                </a:moveTo>
                <a:lnTo>
                  <a:pt x="77" y="339"/>
                </a:lnTo>
                <a:lnTo>
                  <a:pt x="76" y="339"/>
                </a:lnTo>
                <a:lnTo>
                  <a:pt x="75" y="341"/>
                </a:lnTo>
                <a:lnTo>
                  <a:pt x="72" y="345"/>
                </a:lnTo>
                <a:lnTo>
                  <a:pt x="72" y="345"/>
                </a:lnTo>
                <a:lnTo>
                  <a:pt x="76" y="331"/>
                </a:lnTo>
                <a:lnTo>
                  <a:pt x="78" y="324"/>
                </a:lnTo>
                <a:lnTo>
                  <a:pt x="81" y="316"/>
                </a:lnTo>
                <a:lnTo>
                  <a:pt x="81" y="316"/>
                </a:lnTo>
                <a:lnTo>
                  <a:pt x="78" y="327"/>
                </a:lnTo>
                <a:lnTo>
                  <a:pt x="77" y="339"/>
                </a:lnTo>
                <a:lnTo>
                  <a:pt x="77" y="339"/>
                </a:lnTo>
                <a:close/>
                <a:moveTo>
                  <a:pt x="87" y="503"/>
                </a:moveTo>
                <a:lnTo>
                  <a:pt x="87" y="503"/>
                </a:lnTo>
                <a:lnTo>
                  <a:pt x="84" y="471"/>
                </a:lnTo>
                <a:lnTo>
                  <a:pt x="81" y="440"/>
                </a:lnTo>
                <a:lnTo>
                  <a:pt x="81" y="440"/>
                </a:lnTo>
                <a:lnTo>
                  <a:pt x="82" y="443"/>
                </a:lnTo>
                <a:lnTo>
                  <a:pt x="82" y="443"/>
                </a:lnTo>
                <a:lnTo>
                  <a:pt x="85" y="473"/>
                </a:lnTo>
                <a:lnTo>
                  <a:pt x="87" y="487"/>
                </a:lnTo>
                <a:lnTo>
                  <a:pt x="87" y="503"/>
                </a:lnTo>
                <a:lnTo>
                  <a:pt x="87" y="503"/>
                </a:lnTo>
                <a:close/>
                <a:moveTo>
                  <a:pt x="95" y="651"/>
                </a:moveTo>
                <a:lnTo>
                  <a:pt x="95" y="651"/>
                </a:lnTo>
                <a:lnTo>
                  <a:pt x="95" y="651"/>
                </a:lnTo>
                <a:lnTo>
                  <a:pt x="95" y="651"/>
                </a:lnTo>
                <a:lnTo>
                  <a:pt x="91" y="646"/>
                </a:lnTo>
                <a:lnTo>
                  <a:pt x="91" y="646"/>
                </a:lnTo>
                <a:lnTo>
                  <a:pt x="93" y="646"/>
                </a:lnTo>
                <a:lnTo>
                  <a:pt x="93" y="646"/>
                </a:lnTo>
                <a:lnTo>
                  <a:pt x="96" y="649"/>
                </a:lnTo>
                <a:lnTo>
                  <a:pt x="96" y="649"/>
                </a:lnTo>
                <a:lnTo>
                  <a:pt x="95" y="651"/>
                </a:lnTo>
                <a:lnTo>
                  <a:pt x="95" y="651"/>
                </a:lnTo>
                <a:close/>
                <a:moveTo>
                  <a:pt x="96" y="493"/>
                </a:moveTo>
                <a:lnTo>
                  <a:pt x="96" y="493"/>
                </a:lnTo>
                <a:lnTo>
                  <a:pt x="95" y="480"/>
                </a:lnTo>
                <a:lnTo>
                  <a:pt x="95" y="480"/>
                </a:lnTo>
                <a:lnTo>
                  <a:pt x="97" y="495"/>
                </a:lnTo>
                <a:lnTo>
                  <a:pt x="97" y="495"/>
                </a:lnTo>
                <a:lnTo>
                  <a:pt x="96" y="493"/>
                </a:lnTo>
                <a:lnTo>
                  <a:pt x="96" y="493"/>
                </a:lnTo>
                <a:close/>
                <a:moveTo>
                  <a:pt x="100" y="578"/>
                </a:moveTo>
                <a:lnTo>
                  <a:pt x="100" y="578"/>
                </a:lnTo>
                <a:lnTo>
                  <a:pt x="99" y="540"/>
                </a:lnTo>
                <a:lnTo>
                  <a:pt x="99" y="522"/>
                </a:lnTo>
                <a:lnTo>
                  <a:pt x="99" y="503"/>
                </a:lnTo>
                <a:lnTo>
                  <a:pt x="99" y="503"/>
                </a:lnTo>
                <a:lnTo>
                  <a:pt x="101" y="534"/>
                </a:lnTo>
                <a:lnTo>
                  <a:pt x="102" y="567"/>
                </a:lnTo>
                <a:lnTo>
                  <a:pt x="102" y="567"/>
                </a:lnTo>
                <a:lnTo>
                  <a:pt x="100" y="578"/>
                </a:lnTo>
                <a:lnTo>
                  <a:pt x="100" y="578"/>
                </a:lnTo>
                <a:close/>
                <a:moveTo>
                  <a:pt x="103" y="656"/>
                </a:moveTo>
                <a:lnTo>
                  <a:pt x="103" y="656"/>
                </a:lnTo>
                <a:lnTo>
                  <a:pt x="105" y="654"/>
                </a:lnTo>
                <a:lnTo>
                  <a:pt x="105" y="654"/>
                </a:lnTo>
                <a:lnTo>
                  <a:pt x="117" y="657"/>
                </a:lnTo>
                <a:lnTo>
                  <a:pt x="129" y="660"/>
                </a:lnTo>
                <a:lnTo>
                  <a:pt x="129" y="660"/>
                </a:lnTo>
                <a:lnTo>
                  <a:pt x="115" y="658"/>
                </a:lnTo>
                <a:lnTo>
                  <a:pt x="108" y="657"/>
                </a:lnTo>
                <a:lnTo>
                  <a:pt x="103" y="656"/>
                </a:lnTo>
                <a:lnTo>
                  <a:pt x="103" y="656"/>
                </a:lnTo>
                <a:close/>
                <a:moveTo>
                  <a:pt x="102" y="619"/>
                </a:moveTo>
                <a:lnTo>
                  <a:pt x="102" y="619"/>
                </a:lnTo>
                <a:lnTo>
                  <a:pt x="102" y="616"/>
                </a:lnTo>
                <a:lnTo>
                  <a:pt x="102" y="616"/>
                </a:lnTo>
                <a:lnTo>
                  <a:pt x="103" y="620"/>
                </a:lnTo>
                <a:lnTo>
                  <a:pt x="103" y="620"/>
                </a:lnTo>
                <a:lnTo>
                  <a:pt x="102" y="619"/>
                </a:lnTo>
                <a:lnTo>
                  <a:pt x="102" y="619"/>
                </a:lnTo>
                <a:close/>
                <a:moveTo>
                  <a:pt x="142" y="644"/>
                </a:moveTo>
                <a:lnTo>
                  <a:pt x="142" y="644"/>
                </a:lnTo>
                <a:lnTo>
                  <a:pt x="140" y="642"/>
                </a:lnTo>
                <a:lnTo>
                  <a:pt x="140" y="642"/>
                </a:lnTo>
                <a:lnTo>
                  <a:pt x="146" y="643"/>
                </a:lnTo>
                <a:lnTo>
                  <a:pt x="146" y="643"/>
                </a:lnTo>
                <a:lnTo>
                  <a:pt x="142" y="644"/>
                </a:lnTo>
                <a:lnTo>
                  <a:pt x="142" y="644"/>
                </a:lnTo>
                <a:close/>
                <a:moveTo>
                  <a:pt x="209" y="655"/>
                </a:moveTo>
                <a:lnTo>
                  <a:pt x="209" y="655"/>
                </a:lnTo>
                <a:lnTo>
                  <a:pt x="182" y="656"/>
                </a:lnTo>
                <a:lnTo>
                  <a:pt x="182" y="656"/>
                </a:lnTo>
                <a:lnTo>
                  <a:pt x="214" y="654"/>
                </a:lnTo>
                <a:lnTo>
                  <a:pt x="245" y="651"/>
                </a:lnTo>
                <a:lnTo>
                  <a:pt x="309" y="651"/>
                </a:lnTo>
                <a:lnTo>
                  <a:pt x="309" y="651"/>
                </a:lnTo>
                <a:lnTo>
                  <a:pt x="313" y="652"/>
                </a:lnTo>
                <a:lnTo>
                  <a:pt x="313" y="652"/>
                </a:lnTo>
                <a:lnTo>
                  <a:pt x="286" y="651"/>
                </a:lnTo>
                <a:lnTo>
                  <a:pt x="261" y="651"/>
                </a:lnTo>
                <a:lnTo>
                  <a:pt x="209" y="655"/>
                </a:lnTo>
                <a:lnTo>
                  <a:pt x="209" y="655"/>
                </a:lnTo>
                <a:close/>
                <a:moveTo>
                  <a:pt x="220" y="637"/>
                </a:moveTo>
                <a:lnTo>
                  <a:pt x="220" y="637"/>
                </a:lnTo>
                <a:lnTo>
                  <a:pt x="238" y="634"/>
                </a:lnTo>
                <a:lnTo>
                  <a:pt x="254" y="633"/>
                </a:lnTo>
                <a:lnTo>
                  <a:pt x="271" y="632"/>
                </a:lnTo>
                <a:lnTo>
                  <a:pt x="289" y="632"/>
                </a:lnTo>
                <a:lnTo>
                  <a:pt x="289" y="632"/>
                </a:lnTo>
                <a:lnTo>
                  <a:pt x="266" y="634"/>
                </a:lnTo>
                <a:lnTo>
                  <a:pt x="266" y="634"/>
                </a:lnTo>
                <a:lnTo>
                  <a:pt x="243" y="636"/>
                </a:lnTo>
                <a:lnTo>
                  <a:pt x="220" y="637"/>
                </a:lnTo>
                <a:lnTo>
                  <a:pt x="220" y="637"/>
                </a:lnTo>
                <a:close/>
                <a:moveTo>
                  <a:pt x="318" y="654"/>
                </a:moveTo>
                <a:lnTo>
                  <a:pt x="318" y="654"/>
                </a:lnTo>
                <a:lnTo>
                  <a:pt x="320" y="651"/>
                </a:lnTo>
                <a:lnTo>
                  <a:pt x="320" y="651"/>
                </a:lnTo>
                <a:lnTo>
                  <a:pt x="337" y="651"/>
                </a:lnTo>
                <a:lnTo>
                  <a:pt x="337" y="651"/>
                </a:lnTo>
                <a:lnTo>
                  <a:pt x="338" y="655"/>
                </a:lnTo>
                <a:lnTo>
                  <a:pt x="338" y="655"/>
                </a:lnTo>
                <a:lnTo>
                  <a:pt x="318" y="654"/>
                </a:lnTo>
                <a:lnTo>
                  <a:pt x="318" y="654"/>
                </a:lnTo>
                <a:close/>
                <a:moveTo>
                  <a:pt x="363" y="640"/>
                </a:moveTo>
                <a:lnTo>
                  <a:pt x="363" y="640"/>
                </a:lnTo>
                <a:lnTo>
                  <a:pt x="341" y="640"/>
                </a:lnTo>
                <a:lnTo>
                  <a:pt x="341" y="640"/>
                </a:lnTo>
                <a:lnTo>
                  <a:pt x="354" y="639"/>
                </a:lnTo>
                <a:lnTo>
                  <a:pt x="368" y="638"/>
                </a:lnTo>
                <a:lnTo>
                  <a:pt x="368" y="638"/>
                </a:lnTo>
                <a:lnTo>
                  <a:pt x="363" y="640"/>
                </a:lnTo>
                <a:lnTo>
                  <a:pt x="363" y="640"/>
                </a:lnTo>
                <a:close/>
                <a:moveTo>
                  <a:pt x="382" y="656"/>
                </a:moveTo>
                <a:lnTo>
                  <a:pt x="382" y="656"/>
                </a:lnTo>
                <a:lnTo>
                  <a:pt x="398" y="654"/>
                </a:lnTo>
                <a:lnTo>
                  <a:pt x="398" y="654"/>
                </a:lnTo>
                <a:lnTo>
                  <a:pt x="416" y="654"/>
                </a:lnTo>
                <a:lnTo>
                  <a:pt x="416" y="654"/>
                </a:lnTo>
                <a:lnTo>
                  <a:pt x="382" y="656"/>
                </a:lnTo>
                <a:lnTo>
                  <a:pt x="382" y="656"/>
                </a:lnTo>
                <a:close/>
                <a:moveTo>
                  <a:pt x="507" y="628"/>
                </a:moveTo>
                <a:lnTo>
                  <a:pt x="507" y="628"/>
                </a:lnTo>
                <a:lnTo>
                  <a:pt x="473" y="630"/>
                </a:lnTo>
                <a:lnTo>
                  <a:pt x="438" y="632"/>
                </a:lnTo>
                <a:lnTo>
                  <a:pt x="438" y="632"/>
                </a:lnTo>
                <a:lnTo>
                  <a:pt x="438" y="631"/>
                </a:lnTo>
                <a:lnTo>
                  <a:pt x="438" y="631"/>
                </a:lnTo>
                <a:lnTo>
                  <a:pt x="512" y="628"/>
                </a:lnTo>
                <a:lnTo>
                  <a:pt x="512" y="628"/>
                </a:lnTo>
                <a:lnTo>
                  <a:pt x="507" y="628"/>
                </a:lnTo>
                <a:lnTo>
                  <a:pt x="507" y="628"/>
                </a:lnTo>
                <a:close/>
                <a:moveTo>
                  <a:pt x="534" y="642"/>
                </a:moveTo>
                <a:lnTo>
                  <a:pt x="534" y="642"/>
                </a:lnTo>
                <a:lnTo>
                  <a:pt x="557" y="640"/>
                </a:lnTo>
                <a:lnTo>
                  <a:pt x="557" y="640"/>
                </a:lnTo>
                <a:lnTo>
                  <a:pt x="534" y="642"/>
                </a:lnTo>
                <a:lnTo>
                  <a:pt x="534" y="642"/>
                </a:lnTo>
                <a:close/>
                <a:moveTo>
                  <a:pt x="615" y="640"/>
                </a:moveTo>
                <a:lnTo>
                  <a:pt x="615" y="640"/>
                </a:lnTo>
                <a:lnTo>
                  <a:pt x="587" y="640"/>
                </a:lnTo>
                <a:lnTo>
                  <a:pt x="587" y="640"/>
                </a:lnTo>
                <a:lnTo>
                  <a:pt x="590" y="639"/>
                </a:lnTo>
                <a:lnTo>
                  <a:pt x="590" y="639"/>
                </a:lnTo>
                <a:lnTo>
                  <a:pt x="591" y="638"/>
                </a:lnTo>
                <a:lnTo>
                  <a:pt x="591" y="638"/>
                </a:lnTo>
                <a:lnTo>
                  <a:pt x="616" y="638"/>
                </a:lnTo>
                <a:lnTo>
                  <a:pt x="616" y="638"/>
                </a:lnTo>
                <a:lnTo>
                  <a:pt x="615" y="640"/>
                </a:lnTo>
                <a:lnTo>
                  <a:pt x="615" y="640"/>
                </a:lnTo>
                <a:close/>
                <a:moveTo>
                  <a:pt x="674" y="643"/>
                </a:moveTo>
                <a:lnTo>
                  <a:pt x="674" y="643"/>
                </a:lnTo>
                <a:lnTo>
                  <a:pt x="631" y="640"/>
                </a:lnTo>
                <a:lnTo>
                  <a:pt x="631" y="640"/>
                </a:lnTo>
                <a:lnTo>
                  <a:pt x="626" y="638"/>
                </a:lnTo>
                <a:lnTo>
                  <a:pt x="626" y="638"/>
                </a:lnTo>
                <a:lnTo>
                  <a:pt x="675" y="638"/>
                </a:lnTo>
                <a:lnTo>
                  <a:pt x="675" y="638"/>
                </a:lnTo>
                <a:lnTo>
                  <a:pt x="674" y="640"/>
                </a:lnTo>
                <a:lnTo>
                  <a:pt x="674" y="643"/>
                </a:lnTo>
                <a:lnTo>
                  <a:pt x="674" y="643"/>
                </a:lnTo>
                <a:close/>
                <a:moveTo>
                  <a:pt x="693" y="644"/>
                </a:moveTo>
                <a:lnTo>
                  <a:pt x="693" y="644"/>
                </a:lnTo>
                <a:lnTo>
                  <a:pt x="688" y="642"/>
                </a:lnTo>
                <a:lnTo>
                  <a:pt x="688" y="642"/>
                </a:lnTo>
                <a:lnTo>
                  <a:pt x="694" y="639"/>
                </a:lnTo>
                <a:lnTo>
                  <a:pt x="694" y="639"/>
                </a:lnTo>
                <a:lnTo>
                  <a:pt x="709" y="645"/>
                </a:lnTo>
                <a:lnTo>
                  <a:pt x="709" y="645"/>
                </a:lnTo>
                <a:lnTo>
                  <a:pt x="693" y="644"/>
                </a:lnTo>
                <a:lnTo>
                  <a:pt x="693" y="644"/>
                </a:lnTo>
                <a:close/>
                <a:moveTo>
                  <a:pt x="723" y="628"/>
                </a:moveTo>
                <a:lnTo>
                  <a:pt x="723" y="628"/>
                </a:lnTo>
                <a:lnTo>
                  <a:pt x="817" y="626"/>
                </a:lnTo>
                <a:lnTo>
                  <a:pt x="817" y="626"/>
                </a:lnTo>
                <a:lnTo>
                  <a:pt x="815" y="626"/>
                </a:lnTo>
                <a:lnTo>
                  <a:pt x="815" y="626"/>
                </a:lnTo>
                <a:lnTo>
                  <a:pt x="800" y="627"/>
                </a:lnTo>
                <a:lnTo>
                  <a:pt x="786" y="630"/>
                </a:lnTo>
                <a:lnTo>
                  <a:pt x="786" y="630"/>
                </a:lnTo>
                <a:lnTo>
                  <a:pt x="755" y="630"/>
                </a:lnTo>
                <a:lnTo>
                  <a:pt x="723" y="628"/>
                </a:lnTo>
                <a:lnTo>
                  <a:pt x="723" y="628"/>
                </a:lnTo>
                <a:close/>
                <a:moveTo>
                  <a:pt x="764" y="644"/>
                </a:moveTo>
                <a:lnTo>
                  <a:pt x="764" y="644"/>
                </a:lnTo>
                <a:lnTo>
                  <a:pt x="775" y="642"/>
                </a:lnTo>
                <a:lnTo>
                  <a:pt x="775" y="642"/>
                </a:lnTo>
                <a:lnTo>
                  <a:pt x="784" y="640"/>
                </a:lnTo>
                <a:lnTo>
                  <a:pt x="784" y="640"/>
                </a:lnTo>
                <a:lnTo>
                  <a:pt x="815" y="637"/>
                </a:lnTo>
                <a:lnTo>
                  <a:pt x="831" y="637"/>
                </a:lnTo>
                <a:lnTo>
                  <a:pt x="845" y="638"/>
                </a:lnTo>
                <a:lnTo>
                  <a:pt x="845" y="638"/>
                </a:lnTo>
                <a:lnTo>
                  <a:pt x="805" y="643"/>
                </a:lnTo>
                <a:lnTo>
                  <a:pt x="785" y="644"/>
                </a:lnTo>
                <a:lnTo>
                  <a:pt x="764" y="644"/>
                </a:lnTo>
                <a:lnTo>
                  <a:pt x="764" y="644"/>
                </a:lnTo>
                <a:close/>
                <a:moveTo>
                  <a:pt x="880" y="628"/>
                </a:moveTo>
                <a:lnTo>
                  <a:pt x="880" y="628"/>
                </a:lnTo>
                <a:lnTo>
                  <a:pt x="881" y="626"/>
                </a:lnTo>
                <a:lnTo>
                  <a:pt x="881" y="625"/>
                </a:lnTo>
                <a:lnTo>
                  <a:pt x="881" y="625"/>
                </a:lnTo>
                <a:lnTo>
                  <a:pt x="920" y="625"/>
                </a:lnTo>
                <a:lnTo>
                  <a:pt x="959" y="627"/>
                </a:lnTo>
                <a:lnTo>
                  <a:pt x="959" y="627"/>
                </a:lnTo>
                <a:lnTo>
                  <a:pt x="920" y="628"/>
                </a:lnTo>
                <a:lnTo>
                  <a:pt x="880" y="628"/>
                </a:lnTo>
                <a:lnTo>
                  <a:pt x="880" y="628"/>
                </a:lnTo>
                <a:close/>
                <a:moveTo>
                  <a:pt x="1029" y="633"/>
                </a:moveTo>
                <a:lnTo>
                  <a:pt x="1029" y="633"/>
                </a:lnTo>
                <a:lnTo>
                  <a:pt x="1027" y="632"/>
                </a:lnTo>
                <a:lnTo>
                  <a:pt x="1024" y="631"/>
                </a:lnTo>
                <a:lnTo>
                  <a:pt x="1024" y="631"/>
                </a:lnTo>
                <a:lnTo>
                  <a:pt x="1038" y="630"/>
                </a:lnTo>
                <a:lnTo>
                  <a:pt x="1052" y="630"/>
                </a:lnTo>
                <a:lnTo>
                  <a:pt x="1052" y="630"/>
                </a:lnTo>
                <a:lnTo>
                  <a:pt x="1029" y="633"/>
                </a:lnTo>
                <a:lnTo>
                  <a:pt x="1029" y="633"/>
                </a:lnTo>
                <a:close/>
                <a:moveTo>
                  <a:pt x="1097" y="628"/>
                </a:moveTo>
                <a:lnTo>
                  <a:pt x="1097" y="628"/>
                </a:lnTo>
                <a:lnTo>
                  <a:pt x="1083" y="633"/>
                </a:lnTo>
                <a:lnTo>
                  <a:pt x="1069" y="636"/>
                </a:lnTo>
                <a:lnTo>
                  <a:pt x="1069" y="636"/>
                </a:lnTo>
                <a:lnTo>
                  <a:pt x="1087" y="630"/>
                </a:lnTo>
                <a:lnTo>
                  <a:pt x="1104" y="624"/>
                </a:lnTo>
                <a:lnTo>
                  <a:pt x="1137" y="608"/>
                </a:lnTo>
                <a:lnTo>
                  <a:pt x="1137" y="608"/>
                </a:lnTo>
                <a:lnTo>
                  <a:pt x="1117" y="619"/>
                </a:lnTo>
                <a:lnTo>
                  <a:pt x="1097" y="628"/>
                </a:lnTo>
                <a:lnTo>
                  <a:pt x="1097" y="628"/>
                </a:lnTo>
                <a:close/>
                <a:moveTo>
                  <a:pt x="1064" y="621"/>
                </a:moveTo>
                <a:lnTo>
                  <a:pt x="1064" y="621"/>
                </a:lnTo>
                <a:lnTo>
                  <a:pt x="1071" y="619"/>
                </a:lnTo>
                <a:lnTo>
                  <a:pt x="1071" y="619"/>
                </a:lnTo>
                <a:lnTo>
                  <a:pt x="1071" y="621"/>
                </a:lnTo>
                <a:lnTo>
                  <a:pt x="1071" y="621"/>
                </a:lnTo>
                <a:lnTo>
                  <a:pt x="1064" y="621"/>
                </a:lnTo>
                <a:lnTo>
                  <a:pt x="1064" y="621"/>
                </a:lnTo>
                <a:close/>
                <a:moveTo>
                  <a:pt x="1202" y="548"/>
                </a:moveTo>
                <a:lnTo>
                  <a:pt x="1202" y="548"/>
                </a:lnTo>
                <a:lnTo>
                  <a:pt x="1231" y="528"/>
                </a:lnTo>
                <a:lnTo>
                  <a:pt x="1246" y="519"/>
                </a:lnTo>
                <a:lnTo>
                  <a:pt x="1260" y="510"/>
                </a:lnTo>
                <a:lnTo>
                  <a:pt x="1260" y="510"/>
                </a:lnTo>
                <a:lnTo>
                  <a:pt x="1224" y="533"/>
                </a:lnTo>
                <a:lnTo>
                  <a:pt x="1224" y="533"/>
                </a:lnTo>
                <a:lnTo>
                  <a:pt x="1202" y="548"/>
                </a:lnTo>
                <a:lnTo>
                  <a:pt x="1202" y="548"/>
                </a:lnTo>
                <a:close/>
                <a:moveTo>
                  <a:pt x="1254" y="527"/>
                </a:moveTo>
                <a:lnTo>
                  <a:pt x="1254" y="527"/>
                </a:lnTo>
                <a:lnTo>
                  <a:pt x="1233" y="539"/>
                </a:lnTo>
                <a:lnTo>
                  <a:pt x="1233" y="539"/>
                </a:lnTo>
                <a:lnTo>
                  <a:pt x="1264" y="519"/>
                </a:lnTo>
                <a:lnTo>
                  <a:pt x="1264" y="519"/>
                </a:lnTo>
                <a:lnTo>
                  <a:pt x="1254" y="527"/>
                </a:lnTo>
                <a:lnTo>
                  <a:pt x="1254" y="527"/>
                </a:lnTo>
                <a:close/>
                <a:moveTo>
                  <a:pt x="1290" y="504"/>
                </a:moveTo>
                <a:lnTo>
                  <a:pt x="1290" y="504"/>
                </a:lnTo>
                <a:lnTo>
                  <a:pt x="1278" y="510"/>
                </a:lnTo>
                <a:lnTo>
                  <a:pt x="1278" y="510"/>
                </a:lnTo>
                <a:lnTo>
                  <a:pt x="1294" y="500"/>
                </a:lnTo>
                <a:lnTo>
                  <a:pt x="1294" y="500"/>
                </a:lnTo>
                <a:lnTo>
                  <a:pt x="1290" y="504"/>
                </a:lnTo>
                <a:lnTo>
                  <a:pt x="1290" y="504"/>
                </a:lnTo>
                <a:close/>
                <a:moveTo>
                  <a:pt x="1310" y="495"/>
                </a:moveTo>
                <a:lnTo>
                  <a:pt x="1310" y="495"/>
                </a:lnTo>
                <a:lnTo>
                  <a:pt x="1314" y="487"/>
                </a:lnTo>
                <a:lnTo>
                  <a:pt x="1314" y="487"/>
                </a:lnTo>
                <a:lnTo>
                  <a:pt x="1320" y="484"/>
                </a:lnTo>
                <a:lnTo>
                  <a:pt x="1320" y="484"/>
                </a:lnTo>
                <a:lnTo>
                  <a:pt x="1310" y="495"/>
                </a:lnTo>
                <a:lnTo>
                  <a:pt x="1310" y="495"/>
                </a:lnTo>
                <a:close/>
                <a:moveTo>
                  <a:pt x="1317" y="474"/>
                </a:moveTo>
                <a:lnTo>
                  <a:pt x="1317" y="474"/>
                </a:lnTo>
                <a:lnTo>
                  <a:pt x="1319" y="473"/>
                </a:lnTo>
                <a:lnTo>
                  <a:pt x="1319" y="473"/>
                </a:lnTo>
                <a:lnTo>
                  <a:pt x="1319" y="473"/>
                </a:lnTo>
                <a:lnTo>
                  <a:pt x="1319" y="473"/>
                </a:lnTo>
                <a:lnTo>
                  <a:pt x="1317" y="474"/>
                </a:lnTo>
                <a:lnTo>
                  <a:pt x="1317" y="474"/>
                </a:lnTo>
                <a:close/>
                <a:moveTo>
                  <a:pt x="1094" y="267"/>
                </a:moveTo>
                <a:lnTo>
                  <a:pt x="1094" y="267"/>
                </a:lnTo>
                <a:lnTo>
                  <a:pt x="1112" y="274"/>
                </a:lnTo>
                <a:lnTo>
                  <a:pt x="1131" y="283"/>
                </a:lnTo>
                <a:lnTo>
                  <a:pt x="1150" y="294"/>
                </a:lnTo>
                <a:lnTo>
                  <a:pt x="1168" y="306"/>
                </a:lnTo>
                <a:lnTo>
                  <a:pt x="1184" y="319"/>
                </a:lnTo>
                <a:lnTo>
                  <a:pt x="1200" y="332"/>
                </a:lnTo>
                <a:lnTo>
                  <a:pt x="1216" y="347"/>
                </a:lnTo>
                <a:lnTo>
                  <a:pt x="1230" y="361"/>
                </a:lnTo>
                <a:lnTo>
                  <a:pt x="1230" y="361"/>
                </a:lnTo>
                <a:lnTo>
                  <a:pt x="1241" y="372"/>
                </a:lnTo>
                <a:lnTo>
                  <a:pt x="1253" y="381"/>
                </a:lnTo>
                <a:lnTo>
                  <a:pt x="1280" y="400"/>
                </a:lnTo>
                <a:lnTo>
                  <a:pt x="1305" y="418"/>
                </a:lnTo>
                <a:lnTo>
                  <a:pt x="1317" y="427"/>
                </a:lnTo>
                <a:lnTo>
                  <a:pt x="1329" y="438"/>
                </a:lnTo>
                <a:lnTo>
                  <a:pt x="1329" y="438"/>
                </a:lnTo>
                <a:lnTo>
                  <a:pt x="1322" y="454"/>
                </a:lnTo>
                <a:lnTo>
                  <a:pt x="1318" y="460"/>
                </a:lnTo>
                <a:lnTo>
                  <a:pt x="1311" y="467"/>
                </a:lnTo>
                <a:lnTo>
                  <a:pt x="1311" y="467"/>
                </a:lnTo>
                <a:lnTo>
                  <a:pt x="1292" y="478"/>
                </a:lnTo>
                <a:lnTo>
                  <a:pt x="1281" y="485"/>
                </a:lnTo>
                <a:lnTo>
                  <a:pt x="1278" y="489"/>
                </a:lnTo>
                <a:lnTo>
                  <a:pt x="1277" y="491"/>
                </a:lnTo>
                <a:lnTo>
                  <a:pt x="1277" y="491"/>
                </a:lnTo>
                <a:lnTo>
                  <a:pt x="1260" y="500"/>
                </a:lnTo>
                <a:lnTo>
                  <a:pt x="1243" y="508"/>
                </a:lnTo>
                <a:lnTo>
                  <a:pt x="1228" y="518"/>
                </a:lnTo>
                <a:lnTo>
                  <a:pt x="1213" y="528"/>
                </a:lnTo>
                <a:lnTo>
                  <a:pt x="1183" y="550"/>
                </a:lnTo>
                <a:lnTo>
                  <a:pt x="1153" y="571"/>
                </a:lnTo>
                <a:lnTo>
                  <a:pt x="1153" y="571"/>
                </a:lnTo>
                <a:lnTo>
                  <a:pt x="1135" y="581"/>
                </a:lnTo>
                <a:lnTo>
                  <a:pt x="1117" y="591"/>
                </a:lnTo>
                <a:lnTo>
                  <a:pt x="1098" y="599"/>
                </a:lnTo>
                <a:lnTo>
                  <a:pt x="1080" y="605"/>
                </a:lnTo>
                <a:lnTo>
                  <a:pt x="1060" y="610"/>
                </a:lnTo>
                <a:lnTo>
                  <a:pt x="1040" y="614"/>
                </a:lnTo>
                <a:lnTo>
                  <a:pt x="1020" y="616"/>
                </a:lnTo>
                <a:lnTo>
                  <a:pt x="999" y="618"/>
                </a:lnTo>
                <a:lnTo>
                  <a:pt x="999" y="618"/>
                </a:lnTo>
                <a:lnTo>
                  <a:pt x="959" y="618"/>
                </a:lnTo>
                <a:lnTo>
                  <a:pt x="920" y="616"/>
                </a:lnTo>
                <a:lnTo>
                  <a:pt x="879" y="615"/>
                </a:lnTo>
                <a:lnTo>
                  <a:pt x="839" y="615"/>
                </a:lnTo>
                <a:lnTo>
                  <a:pt x="839" y="615"/>
                </a:lnTo>
                <a:lnTo>
                  <a:pt x="753" y="619"/>
                </a:lnTo>
                <a:lnTo>
                  <a:pt x="711" y="620"/>
                </a:lnTo>
                <a:lnTo>
                  <a:pt x="668" y="620"/>
                </a:lnTo>
                <a:lnTo>
                  <a:pt x="668" y="620"/>
                </a:lnTo>
                <a:lnTo>
                  <a:pt x="655" y="618"/>
                </a:lnTo>
                <a:lnTo>
                  <a:pt x="642" y="616"/>
                </a:lnTo>
                <a:lnTo>
                  <a:pt x="613" y="616"/>
                </a:lnTo>
                <a:lnTo>
                  <a:pt x="583" y="618"/>
                </a:lnTo>
                <a:lnTo>
                  <a:pt x="555" y="618"/>
                </a:lnTo>
                <a:lnTo>
                  <a:pt x="555" y="618"/>
                </a:lnTo>
                <a:lnTo>
                  <a:pt x="487" y="619"/>
                </a:lnTo>
                <a:lnTo>
                  <a:pt x="420" y="621"/>
                </a:lnTo>
                <a:lnTo>
                  <a:pt x="420" y="621"/>
                </a:lnTo>
                <a:lnTo>
                  <a:pt x="406" y="620"/>
                </a:lnTo>
                <a:lnTo>
                  <a:pt x="391" y="620"/>
                </a:lnTo>
                <a:lnTo>
                  <a:pt x="377" y="621"/>
                </a:lnTo>
                <a:lnTo>
                  <a:pt x="362" y="622"/>
                </a:lnTo>
                <a:lnTo>
                  <a:pt x="362" y="622"/>
                </a:lnTo>
                <a:lnTo>
                  <a:pt x="324" y="624"/>
                </a:lnTo>
                <a:lnTo>
                  <a:pt x="284" y="622"/>
                </a:lnTo>
                <a:lnTo>
                  <a:pt x="284" y="622"/>
                </a:lnTo>
                <a:lnTo>
                  <a:pt x="268" y="622"/>
                </a:lnTo>
                <a:lnTo>
                  <a:pt x="252" y="624"/>
                </a:lnTo>
                <a:lnTo>
                  <a:pt x="219" y="628"/>
                </a:lnTo>
                <a:lnTo>
                  <a:pt x="188" y="632"/>
                </a:lnTo>
                <a:lnTo>
                  <a:pt x="171" y="633"/>
                </a:lnTo>
                <a:lnTo>
                  <a:pt x="155" y="634"/>
                </a:lnTo>
                <a:lnTo>
                  <a:pt x="155" y="634"/>
                </a:lnTo>
                <a:lnTo>
                  <a:pt x="141" y="633"/>
                </a:lnTo>
                <a:lnTo>
                  <a:pt x="131" y="630"/>
                </a:lnTo>
                <a:lnTo>
                  <a:pt x="123" y="626"/>
                </a:lnTo>
                <a:lnTo>
                  <a:pt x="118" y="620"/>
                </a:lnTo>
                <a:lnTo>
                  <a:pt x="114" y="613"/>
                </a:lnTo>
                <a:lnTo>
                  <a:pt x="112" y="603"/>
                </a:lnTo>
                <a:lnTo>
                  <a:pt x="111" y="592"/>
                </a:lnTo>
                <a:lnTo>
                  <a:pt x="112" y="580"/>
                </a:lnTo>
                <a:lnTo>
                  <a:pt x="112" y="580"/>
                </a:lnTo>
                <a:lnTo>
                  <a:pt x="113" y="554"/>
                </a:lnTo>
                <a:lnTo>
                  <a:pt x="114" y="527"/>
                </a:lnTo>
                <a:lnTo>
                  <a:pt x="114" y="514"/>
                </a:lnTo>
                <a:lnTo>
                  <a:pt x="113" y="500"/>
                </a:lnTo>
                <a:lnTo>
                  <a:pt x="111" y="486"/>
                </a:lnTo>
                <a:lnTo>
                  <a:pt x="107" y="474"/>
                </a:lnTo>
                <a:lnTo>
                  <a:pt x="107" y="474"/>
                </a:lnTo>
                <a:lnTo>
                  <a:pt x="102" y="460"/>
                </a:lnTo>
                <a:lnTo>
                  <a:pt x="99" y="444"/>
                </a:lnTo>
                <a:lnTo>
                  <a:pt x="91" y="412"/>
                </a:lnTo>
                <a:lnTo>
                  <a:pt x="88" y="378"/>
                </a:lnTo>
                <a:lnTo>
                  <a:pt x="87" y="347"/>
                </a:lnTo>
                <a:lnTo>
                  <a:pt x="87" y="347"/>
                </a:lnTo>
                <a:lnTo>
                  <a:pt x="88" y="333"/>
                </a:lnTo>
                <a:lnTo>
                  <a:pt x="90" y="320"/>
                </a:lnTo>
                <a:lnTo>
                  <a:pt x="93" y="313"/>
                </a:lnTo>
                <a:lnTo>
                  <a:pt x="95" y="307"/>
                </a:lnTo>
                <a:lnTo>
                  <a:pt x="99" y="302"/>
                </a:lnTo>
                <a:lnTo>
                  <a:pt x="105" y="297"/>
                </a:lnTo>
                <a:lnTo>
                  <a:pt x="105" y="297"/>
                </a:lnTo>
                <a:lnTo>
                  <a:pt x="108" y="295"/>
                </a:lnTo>
                <a:lnTo>
                  <a:pt x="114" y="294"/>
                </a:lnTo>
                <a:lnTo>
                  <a:pt x="126" y="290"/>
                </a:lnTo>
                <a:lnTo>
                  <a:pt x="137" y="288"/>
                </a:lnTo>
                <a:lnTo>
                  <a:pt x="142" y="285"/>
                </a:lnTo>
                <a:lnTo>
                  <a:pt x="146" y="283"/>
                </a:lnTo>
                <a:lnTo>
                  <a:pt x="146" y="283"/>
                </a:lnTo>
                <a:lnTo>
                  <a:pt x="164" y="285"/>
                </a:lnTo>
                <a:lnTo>
                  <a:pt x="182" y="288"/>
                </a:lnTo>
                <a:lnTo>
                  <a:pt x="201" y="288"/>
                </a:lnTo>
                <a:lnTo>
                  <a:pt x="219" y="288"/>
                </a:lnTo>
                <a:lnTo>
                  <a:pt x="256" y="285"/>
                </a:lnTo>
                <a:lnTo>
                  <a:pt x="276" y="285"/>
                </a:lnTo>
                <a:lnTo>
                  <a:pt x="294" y="285"/>
                </a:lnTo>
                <a:lnTo>
                  <a:pt x="294" y="285"/>
                </a:lnTo>
                <a:lnTo>
                  <a:pt x="290" y="292"/>
                </a:lnTo>
                <a:lnTo>
                  <a:pt x="286" y="301"/>
                </a:lnTo>
                <a:lnTo>
                  <a:pt x="286" y="301"/>
                </a:lnTo>
                <a:lnTo>
                  <a:pt x="278" y="301"/>
                </a:lnTo>
                <a:lnTo>
                  <a:pt x="266" y="304"/>
                </a:lnTo>
                <a:lnTo>
                  <a:pt x="261" y="307"/>
                </a:lnTo>
                <a:lnTo>
                  <a:pt x="256" y="309"/>
                </a:lnTo>
                <a:lnTo>
                  <a:pt x="253" y="313"/>
                </a:lnTo>
                <a:lnTo>
                  <a:pt x="253" y="314"/>
                </a:lnTo>
                <a:lnTo>
                  <a:pt x="253" y="316"/>
                </a:lnTo>
                <a:lnTo>
                  <a:pt x="253" y="316"/>
                </a:lnTo>
                <a:lnTo>
                  <a:pt x="252" y="321"/>
                </a:lnTo>
                <a:lnTo>
                  <a:pt x="250" y="325"/>
                </a:lnTo>
                <a:lnTo>
                  <a:pt x="250" y="328"/>
                </a:lnTo>
                <a:lnTo>
                  <a:pt x="252" y="332"/>
                </a:lnTo>
                <a:lnTo>
                  <a:pt x="253" y="336"/>
                </a:lnTo>
                <a:lnTo>
                  <a:pt x="255" y="339"/>
                </a:lnTo>
                <a:lnTo>
                  <a:pt x="261" y="344"/>
                </a:lnTo>
                <a:lnTo>
                  <a:pt x="270" y="348"/>
                </a:lnTo>
                <a:lnTo>
                  <a:pt x="278" y="350"/>
                </a:lnTo>
                <a:lnTo>
                  <a:pt x="286" y="351"/>
                </a:lnTo>
                <a:lnTo>
                  <a:pt x="294" y="350"/>
                </a:lnTo>
                <a:lnTo>
                  <a:pt x="294" y="350"/>
                </a:lnTo>
                <a:lnTo>
                  <a:pt x="298" y="349"/>
                </a:lnTo>
                <a:lnTo>
                  <a:pt x="302" y="348"/>
                </a:lnTo>
                <a:lnTo>
                  <a:pt x="306" y="345"/>
                </a:lnTo>
                <a:lnTo>
                  <a:pt x="308" y="342"/>
                </a:lnTo>
                <a:lnTo>
                  <a:pt x="312" y="336"/>
                </a:lnTo>
                <a:lnTo>
                  <a:pt x="314" y="327"/>
                </a:lnTo>
                <a:lnTo>
                  <a:pt x="313" y="320"/>
                </a:lnTo>
                <a:lnTo>
                  <a:pt x="309" y="313"/>
                </a:lnTo>
                <a:lnTo>
                  <a:pt x="304" y="307"/>
                </a:lnTo>
                <a:lnTo>
                  <a:pt x="301" y="304"/>
                </a:lnTo>
                <a:lnTo>
                  <a:pt x="296" y="302"/>
                </a:lnTo>
                <a:lnTo>
                  <a:pt x="296" y="302"/>
                </a:lnTo>
                <a:lnTo>
                  <a:pt x="300" y="294"/>
                </a:lnTo>
                <a:lnTo>
                  <a:pt x="303" y="285"/>
                </a:lnTo>
                <a:lnTo>
                  <a:pt x="303" y="285"/>
                </a:lnTo>
                <a:lnTo>
                  <a:pt x="383" y="286"/>
                </a:lnTo>
                <a:lnTo>
                  <a:pt x="463" y="285"/>
                </a:lnTo>
                <a:lnTo>
                  <a:pt x="622" y="282"/>
                </a:lnTo>
                <a:lnTo>
                  <a:pt x="782" y="278"/>
                </a:lnTo>
                <a:lnTo>
                  <a:pt x="942" y="274"/>
                </a:lnTo>
                <a:lnTo>
                  <a:pt x="942" y="274"/>
                </a:lnTo>
                <a:lnTo>
                  <a:pt x="939" y="284"/>
                </a:lnTo>
                <a:lnTo>
                  <a:pt x="934" y="294"/>
                </a:lnTo>
                <a:lnTo>
                  <a:pt x="934" y="294"/>
                </a:lnTo>
                <a:lnTo>
                  <a:pt x="926" y="291"/>
                </a:lnTo>
                <a:lnTo>
                  <a:pt x="912" y="291"/>
                </a:lnTo>
                <a:lnTo>
                  <a:pt x="905" y="291"/>
                </a:lnTo>
                <a:lnTo>
                  <a:pt x="900" y="292"/>
                </a:lnTo>
                <a:lnTo>
                  <a:pt x="898" y="294"/>
                </a:lnTo>
                <a:lnTo>
                  <a:pt x="898" y="295"/>
                </a:lnTo>
                <a:lnTo>
                  <a:pt x="898" y="296"/>
                </a:lnTo>
                <a:lnTo>
                  <a:pt x="899" y="298"/>
                </a:lnTo>
                <a:lnTo>
                  <a:pt x="899" y="298"/>
                </a:lnTo>
                <a:lnTo>
                  <a:pt x="896" y="303"/>
                </a:lnTo>
                <a:lnTo>
                  <a:pt x="896" y="303"/>
                </a:lnTo>
                <a:lnTo>
                  <a:pt x="894" y="304"/>
                </a:lnTo>
                <a:lnTo>
                  <a:pt x="892" y="306"/>
                </a:lnTo>
                <a:lnTo>
                  <a:pt x="892" y="309"/>
                </a:lnTo>
                <a:lnTo>
                  <a:pt x="892" y="314"/>
                </a:lnTo>
                <a:lnTo>
                  <a:pt x="893" y="318"/>
                </a:lnTo>
                <a:lnTo>
                  <a:pt x="893" y="318"/>
                </a:lnTo>
                <a:lnTo>
                  <a:pt x="896" y="321"/>
                </a:lnTo>
                <a:lnTo>
                  <a:pt x="898" y="325"/>
                </a:lnTo>
                <a:lnTo>
                  <a:pt x="902" y="328"/>
                </a:lnTo>
                <a:lnTo>
                  <a:pt x="906" y="331"/>
                </a:lnTo>
                <a:lnTo>
                  <a:pt x="915" y="335"/>
                </a:lnTo>
                <a:lnTo>
                  <a:pt x="924" y="336"/>
                </a:lnTo>
                <a:lnTo>
                  <a:pt x="924" y="336"/>
                </a:lnTo>
                <a:lnTo>
                  <a:pt x="909" y="339"/>
                </a:lnTo>
                <a:lnTo>
                  <a:pt x="893" y="343"/>
                </a:lnTo>
                <a:lnTo>
                  <a:pt x="877" y="344"/>
                </a:lnTo>
                <a:lnTo>
                  <a:pt x="870" y="344"/>
                </a:lnTo>
                <a:lnTo>
                  <a:pt x="862" y="343"/>
                </a:lnTo>
                <a:lnTo>
                  <a:pt x="862" y="343"/>
                </a:lnTo>
                <a:lnTo>
                  <a:pt x="852" y="339"/>
                </a:lnTo>
                <a:lnTo>
                  <a:pt x="844" y="336"/>
                </a:lnTo>
                <a:lnTo>
                  <a:pt x="835" y="332"/>
                </a:lnTo>
                <a:lnTo>
                  <a:pt x="826" y="330"/>
                </a:lnTo>
                <a:lnTo>
                  <a:pt x="826" y="330"/>
                </a:lnTo>
                <a:lnTo>
                  <a:pt x="821" y="330"/>
                </a:lnTo>
                <a:lnTo>
                  <a:pt x="817" y="331"/>
                </a:lnTo>
                <a:lnTo>
                  <a:pt x="808" y="333"/>
                </a:lnTo>
                <a:lnTo>
                  <a:pt x="799" y="335"/>
                </a:lnTo>
                <a:lnTo>
                  <a:pt x="796" y="335"/>
                </a:lnTo>
                <a:lnTo>
                  <a:pt x="792" y="332"/>
                </a:lnTo>
                <a:lnTo>
                  <a:pt x="792" y="332"/>
                </a:lnTo>
                <a:lnTo>
                  <a:pt x="787" y="328"/>
                </a:lnTo>
                <a:lnTo>
                  <a:pt x="786" y="325"/>
                </a:lnTo>
                <a:lnTo>
                  <a:pt x="787" y="322"/>
                </a:lnTo>
                <a:lnTo>
                  <a:pt x="790" y="320"/>
                </a:lnTo>
                <a:lnTo>
                  <a:pt x="793" y="318"/>
                </a:lnTo>
                <a:lnTo>
                  <a:pt x="797" y="315"/>
                </a:lnTo>
                <a:lnTo>
                  <a:pt x="804" y="314"/>
                </a:lnTo>
                <a:lnTo>
                  <a:pt x="804" y="314"/>
                </a:lnTo>
                <a:lnTo>
                  <a:pt x="812" y="314"/>
                </a:lnTo>
                <a:lnTo>
                  <a:pt x="821" y="315"/>
                </a:lnTo>
                <a:lnTo>
                  <a:pt x="838" y="319"/>
                </a:lnTo>
                <a:lnTo>
                  <a:pt x="846" y="319"/>
                </a:lnTo>
                <a:lnTo>
                  <a:pt x="853" y="319"/>
                </a:lnTo>
                <a:lnTo>
                  <a:pt x="861" y="316"/>
                </a:lnTo>
                <a:lnTo>
                  <a:pt x="867" y="313"/>
                </a:lnTo>
                <a:lnTo>
                  <a:pt x="867" y="313"/>
                </a:lnTo>
                <a:lnTo>
                  <a:pt x="873" y="308"/>
                </a:lnTo>
                <a:lnTo>
                  <a:pt x="881" y="302"/>
                </a:lnTo>
                <a:lnTo>
                  <a:pt x="889" y="296"/>
                </a:lnTo>
                <a:lnTo>
                  <a:pt x="891" y="294"/>
                </a:lnTo>
                <a:lnTo>
                  <a:pt x="891" y="290"/>
                </a:lnTo>
                <a:lnTo>
                  <a:pt x="891" y="290"/>
                </a:lnTo>
                <a:lnTo>
                  <a:pt x="889" y="289"/>
                </a:lnTo>
                <a:lnTo>
                  <a:pt x="888" y="288"/>
                </a:lnTo>
                <a:lnTo>
                  <a:pt x="883" y="288"/>
                </a:lnTo>
                <a:lnTo>
                  <a:pt x="879" y="290"/>
                </a:lnTo>
                <a:lnTo>
                  <a:pt x="873" y="295"/>
                </a:lnTo>
                <a:lnTo>
                  <a:pt x="862" y="304"/>
                </a:lnTo>
                <a:lnTo>
                  <a:pt x="856" y="310"/>
                </a:lnTo>
                <a:lnTo>
                  <a:pt x="856" y="310"/>
                </a:lnTo>
                <a:lnTo>
                  <a:pt x="840" y="307"/>
                </a:lnTo>
                <a:lnTo>
                  <a:pt x="826" y="304"/>
                </a:lnTo>
                <a:lnTo>
                  <a:pt x="809" y="303"/>
                </a:lnTo>
                <a:lnTo>
                  <a:pt x="802" y="304"/>
                </a:lnTo>
                <a:lnTo>
                  <a:pt x="794" y="306"/>
                </a:lnTo>
                <a:lnTo>
                  <a:pt x="794" y="306"/>
                </a:lnTo>
                <a:lnTo>
                  <a:pt x="791" y="307"/>
                </a:lnTo>
                <a:lnTo>
                  <a:pt x="787" y="309"/>
                </a:lnTo>
                <a:lnTo>
                  <a:pt x="782" y="314"/>
                </a:lnTo>
                <a:lnTo>
                  <a:pt x="779" y="320"/>
                </a:lnTo>
                <a:lnTo>
                  <a:pt x="779" y="327"/>
                </a:lnTo>
                <a:lnTo>
                  <a:pt x="781" y="333"/>
                </a:lnTo>
                <a:lnTo>
                  <a:pt x="785" y="339"/>
                </a:lnTo>
                <a:lnTo>
                  <a:pt x="787" y="341"/>
                </a:lnTo>
                <a:lnTo>
                  <a:pt x="791" y="343"/>
                </a:lnTo>
                <a:lnTo>
                  <a:pt x="794" y="343"/>
                </a:lnTo>
                <a:lnTo>
                  <a:pt x="799" y="344"/>
                </a:lnTo>
                <a:lnTo>
                  <a:pt x="799" y="344"/>
                </a:lnTo>
                <a:lnTo>
                  <a:pt x="808" y="343"/>
                </a:lnTo>
                <a:lnTo>
                  <a:pt x="816" y="341"/>
                </a:lnTo>
                <a:lnTo>
                  <a:pt x="824" y="341"/>
                </a:lnTo>
                <a:lnTo>
                  <a:pt x="833" y="341"/>
                </a:lnTo>
                <a:lnTo>
                  <a:pt x="833" y="341"/>
                </a:lnTo>
                <a:lnTo>
                  <a:pt x="840" y="343"/>
                </a:lnTo>
                <a:lnTo>
                  <a:pt x="846" y="347"/>
                </a:lnTo>
                <a:lnTo>
                  <a:pt x="853" y="350"/>
                </a:lnTo>
                <a:lnTo>
                  <a:pt x="859" y="353"/>
                </a:lnTo>
                <a:lnTo>
                  <a:pt x="859" y="353"/>
                </a:lnTo>
                <a:lnTo>
                  <a:pt x="871" y="354"/>
                </a:lnTo>
                <a:lnTo>
                  <a:pt x="882" y="354"/>
                </a:lnTo>
                <a:lnTo>
                  <a:pt x="894" y="353"/>
                </a:lnTo>
                <a:lnTo>
                  <a:pt x="905" y="351"/>
                </a:lnTo>
                <a:lnTo>
                  <a:pt x="927" y="344"/>
                </a:lnTo>
                <a:lnTo>
                  <a:pt x="948" y="338"/>
                </a:lnTo>
                <a:lnTo>
                  <a:pt x="948" y="338"/>
                </a:lnTo>
                <a:lnTo>
                  <a:pt x="959" y="336"/>
                </a:lnTo>
                <a:lnTo>
                  <a:pt x="969" y="335"/>
                </a:lnTo>
                <a:lnTo>
                  <a:pt x="989" y="333"/>
                </a:lnTo>
                <a:lnTo>
                  <a:pt x="1010" y="332"/>
                </a:lnTo>
                <a:lnTo>
                  <a:pt x="1021" y="330"/>
                </a:lnTo>
                <a:lnTo>
                  <a:pt x="1030" y="327"/>
                </a:lnTo>
                <a:lnTo>
                  <a:pt x="1030" y="327"/>
                </a:lnTo>
                <a:lnTo>
                  <a:pt x="1036" y="325"/>
                </a:lnTo>
                <a:lnTo>
                  <a:pt x="1041" y="322"/>
                </a:lnTo>
                <a:lnTo>
                  <a:pt x="1045" y="320"/>
                </a:lnTo>
                <a:lnTo>
                  <a:pt x="1047" y="316"/>
                </a:lnTo>
                <a:lnTo>
                  <a:pt x="1048" y="314"/>
                </a:lnTo>
                <a:lnTo>
                  <a:pt x="1048" y="312"/>
                </a:lnTo>
                <a:lnTo>
                  <a:pt x="1047" y="308"/>
                </a:lnTo>
                <a:lnTo>
                  <a:pt x="1046" y="306"/>
                </a:lnTo>
                <a:lnTo>
                  <a:pt x="1040" y="301"/>
                </a:lnTo>
                <a:lnTo>
                  <a:pt x="1033" y="297"/>
                </a:lnTo>
                <a:lnTo>
                  <a:pt x="1024" y="294"/>
                </a:lnTo>
                <a:lnTo>
                  <a:pt x="1015" y="294"/>
                </a:lnTo>
                <a:lnTo>
                  <a:pt x="1015" y="294"/>
                </a:lnTo>
                <a:lnTo>
                  <a:pt x="1004" y="295"/>
                </a:lnTo>
                <a:lnTo>
                  <a:pt x="988" y="297"/>
                </a:lnTo>
                <a:lnTo>
                  <a:pt x="980" y="300"/>
                </a:lnTo>
                <a:lnTo>
                  <a:pt x="974" y="303"/>
                </a:lnTo>
                <a:lnTo>
                  <a:pt x="969" y="306"/>
                </a:lnTo>
                <a:lnTo>
                  <a:pt x="969" y="308"/>
                </a:lnTo>
                <a:lnTo>
                  <a:pt x="969" y="310"/>
                </a:lnTo>
                <a:lnTo>
                  <a:pt x="969" y="310"/>
                </a:lnTo>
                <a:lnTo>
                  <a:pt x="970" y="310"/>
                </a:lnTo>
                <a:lnTo>
                  <a:pt x="971" y="312"/>
                </a:lnTo>
                <a:lnTo>
                  <a:pt x="979" y="310"/>
                </a:lnTo>
                <a:lnTo>
                  <a:pt x="1000" y="307"/>
                </a:lnTo>
                <a:lnTo>
                  <a:pt x="1011" y="306"/>
                </a:lnTo>
                <a:lnTo>
                  <a:pt x="1023" y="306"/>
                </a:lnTo>
                <a:lnTo>
                  <a:pt x="1033" y="307"/>
                </a:lnTo>
                <a:lnTo>
                  <a:pt x="1036" y="309"/>
                </a:lnTo>
                <a:lnTo>
                  <a:pt x="1040" y="312"/>
                </a:lnTo>
                <a:lnTo>
                  <a:pt x="1040" y="312"/>
                </a:lnTo>
                <a:lnTo>
                  <a:pt x="1035" y="315"/>
                </a:lnTo>
                <a:lnTo>
                  <a:pt x="1030" y="318"/>
                </a:lnTo>
                <a:lnTo>
                  <a:pt x="1020" y="322"/>
                </a:lnTo>
                <a:lnTo>
                  <a:pt x="1007" y="324"/>
                </a:lnTo>
                <a:lnTo>
                  <a:pt x="994" y="325"/>
                </a:lnTo>
                <a:lnTo>
                  <a:pt x="969" y="326"/>
                </a:lnTo>
                <a:lnTo>
                  <a:pt x="957" y="326"/>
                </a:lnTo>
                <a:lnTo>
                  <a:pt x="946" y="328"/>
                </a:lnTo>
                <a:lnTo>
                  <a:pt x="946" y="328"/>
                </a:lnTo>
                <a:lnTo>
                  <a:pt x="948" y="325"/>
                </a:lnTo>
                <a:lnTo>
                  <a:pt x="951" y="321"/>
                </a:lnTo>
                <a:lnTo>
                  <a:pt x="952" y="316"/>
                </a:lnTo>
                <a:lnTo>
                  <a:pt x="952" y="313"/>
                </a:lnTo>
                <a:lnTo>
                  <a:pt x="951" y="308"/>
                </a:lnTo>
                <a:lnTo>
                  <a:pt x="948" y="304"/>
                </a:lnTo>
                <a:lnTo>
                  <a:pt x="946" y="301"/>
                </a:lnTo>
                <a:lnTo>
                  <a:pt x="942" y="297"/>
                </a:lnTo>
                <a:lnTo>
                  <a:pt x="942" y="297"/>
                </a:lnTo>
                <a:lnTo>
                  <a:pt x="948" y="286"/>
                </a:lnTo>
                <a:lnTo>
                  <a:pt x="951" y="280"/>
                </a:lnTo>
                <a:lnTo>
                  <a:pt x="952" y="273"/>
                </a:lnTo>
                <a:lnTo>
                  <a:pt x="952" y="273"/>
                </a:lnTo>
                <a:lnTo>
                  <a:pt x="980" y="274"/>
                </a:lnTo>
                <a:lnTo>
                  <a:pt x="1028" y="274"/>
                </a:lnTo>
                <a:lnTo>
                  <a:pt x="1052" y="274"/>
                </a:lnTo>
                <a:lnTo>
                  <a:pt x="1072" y="273"/>
                </a:lnTo>
                <a:lnTo>
                  <a:pt x="1088" y="271"/>
                </a:lnTo>
                <a:lnTo>
                  <a:pt x="1092" y="269"/>
                </a:lnTo>
                <a:lnTo>
                  <a:pt x="1094" y="267"/>
                </a:lnTo>
                <a:lnTo>
                  <a:pt x="1094" y="267"/>
                </a:lnTo>
                <a:close/>
                <a:moveTo>
                  <a:pt x="265" y="332"/>
                </a:moveTo>
                <a:lnTo>
                  <a:pt x="265" y="332"/>
                </a:lnTo>
                <a:lnTo>
                  <a:pt x="264" y="327"/>
                </a:lnTo>
                <a:lnTo>
                  <a:pt x="262" y="322"/>
                </a:lnTo>
                <a:lnTo>
                  <a:pt x="262" y="322"/>
                </a:lnTo>
                <a:lnTo>
                  <a:pt x="268" y="325"/>
                </a:lnTo>
                <a:lnTo>
                  <a:pt x="277" y="330"/>
                </a:lnTo>
                <a:lnTo>
                  <a:pt x="285" y="335"/>
                </a:lnTo>
                <a:lnTo>
                  <a:pt x="288" y="335"/>
                </a:lnTo>
                <a:lnTo>
                  <a:pt x="290" y="335"/>
                </a:lnTo>
                <a:lnTo>
                  <a:pt x="290" y="335"/>
                </a:lnTo>
                <a:lnTo>
                  <a:pt x="291" y="336"/>
                </a:lnTo>
                <a:lnTo>
                  <a:pt x="291" y="336"/>
                </a:lnTo>
                <a:lnTo>
                  <a:pt x="289" y="338"/>
                </a:lnTo>
                <a:lnTo>
                  <a:pt x="288" y="342"/>
                </a:lnTo>
                <a:lnTo>
                  <a:pt x="288" y="342"/>
                </a:lnTo>
                <a:lnTo>
                  <a:pt x="282" y="342"/>
                </a:lnTo>
                <a:lnTo>
                  <a:pt x="276" y="341"/>
                </a:lnTo>
                <a:lnTo>
                  <a:pt x="271" y="338"/>
                </a:lnTo>
                <a:lnTo>
                  <a:pt x="266" y="336"/>
                </a:lnTo>
                <a:lnTo>
                  <a:pt x="266" y="336"/>
                </a:lnTo>
                <a:lnTo>
                  <a:pt x="265" y="332"/>
                </a:lnTo>
                <a:lnTo>
                  <a:pt x="265" y="332"/>
                </a:lnTo>
                <a:close/>
                <a:moveTo>
                  <a:pt x="284" y="321"/>
                </a:moveTo>
                <a:lnTo>
                  <a:pt x="284" y="321"/>
                </a:lnTo>
                <a:lnTo>
                  <a:pt x="285" y="320"/>
                </a:lnTo>
                <a:lnTo>
                  <a:pt x="285" y="320"/>
                </a:lnTo>
                <a:lnTo>
                  <a:pt x="286" y="322"/>
                </a:lnTo>
                <a:lnTo>
                  <a:pt x="288" y="325"/>
                </a:lnTo>
                <a:lnTo>
                  <a:pt x="288" y="325"/>
                </a:lnTo>
                <a:lnTo>
                  <a:pt x="284" y="321"/>
                </a:lnTo>
                <a:lnTo>
                  <a:pt x="284" y="321"/>
                </a:lnTo>
                <a:close/>
                <a:moveTo>
                  <a:pt x="924" y="316"/>
                </a:moveTo>
                <a:lnTo>
                  <a:pt x="924" y="316"/>
                </a:lnTo>
                <a:lnTo>
                  <a:pt x="932" y="324"/>
                </a:lnTo>
                <a:lnTo>
                  <a:pt x="932" y="324"/>
                </a:lnTo>
                <a:lnTo>
                  <a:pt x="930" y="325"/>
                </a:lnTo>
                <a:lnTo>
                  <a:pt x="930" y="325"/>
                </a:lnTo>
                <a:lnTo>
                  <a:pt x="923" y="326"/>
                </a:lnTo>
                <a:lnTo>
                  <a:pt x="915" y="324"/>
                </a:lnTo>
                <a:lnTo>
                  <a:pt x="908" y="321"/>
                </a:lnTo>
                <a:lnTo>
                  <a:pt x="905" y="318"/>
                </a:lnTo>
                <a:lnTo>
                  <a:pt x="903" y="315"/>
                </a:lnTo>
                <a:lnTo>
                  <a:pt x="903" y="315"/>
                </a:lnTo>
                <a:lnTo>
                  <a:pt x="906" y="313"/>
                </a:lnTo>
                <a:lnTo>
                  <a:pt x="906" y="313"/>
                </a:lnTo>
                <a:lnTo>
                  <a:pt x="911" y="316"/>
                </a:lnTo>
                <a:lnTo>
                  <a:pt x="916" y="319"/>
                </a:lnTo>
                <a:lnTo>
                  <a:pt x="920" y="319"/>
                </a:lnTo>
                <a:lnTo>
                  <a:pt x="924" y="316"/>
                </a:lnTo>
                <a:lnTo>
                  <a:pt x="924" y="316"/>
                </a:lnTo>
                <a:close/>
                <a:moveTo>
                  <a:pt x="910" y="302"/>
                </a:moveTo>
                <a:lnTo>
                  <a:pt x="910" y="302"/>
                </a:lnTo>
                <a:lnTo>
                  <a:pt x="914" y="301"/>
                </a:lnTo>
                <a:lnTo>
                  <a:pt x="914" y="301"/>
                </a:lnTo>
                <a:lnTo>
                  <a:pt x="920" y="303"/>
                </a:lnTo>
                <a:lnTo>
                  <a:pt x="920" y="303"/>
                </a:lnTo>
                <a:lnTo>
                  <a:pt x="915" y="302"/>
                </a:lnTo>
                <a:lnTo>
                  <a:pt x="910" y="302"/>
                </a:lnTo>
                <a:lnTo>
                  <a:pt x="910" y="302"/>
                </a:lnTo>
                <a:close/>
                <a:moveTo>
                  <a:pt x="942" y="265"/>
                </a:moveTo>
                <a:lnTo>
                  <a:pt x="942" y="265"/>
                </a:lnTo>
                <a:lnTo>
                  <a:pt x="909" y="265"/>
                </a:lnTo>
                <a:lnTo>
                  <a:pt x="909" y="265"/>
                </a:lnTo>
                <a:lnTo>
                  <a:pt x="906" y="259"/>
                </a:lnTo>
                <a:lnTo>
                  <a:pt x="905" y="253"/>
                </a:lnTo>
                <a:lnTo>
                  <a:pt x="905" y="247"/>
                </a:lnTo>
                <a:lnTo>
                  <a:pt x="908" y="243"/>
                </a:lnTo>
                <a:lnTo>
                  <a:pt x="908" y="243"/>
                </a:lnTo>
                <a:lnTo>
                  <a:pt x="910" y="247"/>
                </a:lnTo>
                <a:lnTo>
                  <a:pt x="912" y="249"/>
                </a:lnTo>
                <a:lnTo>
                  <a:pt x="916" y="250"/>
                </a:lnTo>
                <a:lnTo>
                  <a:pt x="918" y="251"/>
                </a:lnTo>
                <a:lnTo>
                  <a:pt x="922" y="250"/>
                </a:lnTo>
                <a:lnTo>
                  <a:pt x="926" y="248"/>
                </a:lnTo>
                <a:lnTo>
                  <a:pt x="933" y="242"/>
                </a:lnTo>
                <a:lnTo>
                  <a:pt x="933" y="242"/>
                </a:lnTo>
                <a:lnTo>
                  <a:pt x="936" y="247"/>
                </a:lnTo>
                <a:lnTo>
                  <a:pt x="936" y="247"/>
                </a:lnTo>
                <a:lnTo>
                  <a:pt x="939" y="251"/>
                </a:lnTo>
                <a:lnTo>
                  <a:pt x="941" y="255"/>
                </a:lnTo>
                <a:lnTo>
                  <a:pt x="942" y="265"/>
                </a:lnTo>
                <a:lnTo>
                  <a:pt x="942" y="265"/>
                </a:lnTo>
                <a:close/>
                <a:moveTo>
                  <a:pt x="915" y="236"/>
                </a:moveTo>
                <a:lnTo>
                  <a:pt x="915" y="236"/>
                </a:lnTo>
                <a:lnTo>
                  <a:pt x="920" y="235"/>
                </a:lnTo>
                <a:lnTo>
                  <a:pt x="924" y="236"/>
                </a:lnTo>
                <a:lnTo>
                  <a:pt x="924" y="236"/>
                </a:lnTo>
                <a:lnTo>
                  <a:pt x="917" y="241"/>
                </a:lnTo>
                <a:lnTo>
                  <a:pt x="917" y="241"/>
                </a:lnTo>
                <a:lnTo>
                  <a:pt x="915" y="236"/>
                </a:lnTo>
                <a:lnTo>
                  <a:pt x="915" y="236"/>
                </a:lnTo>
                <a:close/>
                <a:moveTo>
                  <a:pt x="927" y="178"/>
                </a:moveTo>
                <a:lnTo>
                  <a:pt x="927" y="178"/>
                </a:lnTo>
                <a:lnTo>
                  <a:pt x="928" y="177"/>
                </a:lnTo>
                <a:lnTo>
                  <a:pt x="929" y="176"/>
                </a:lnTo>
                <a:lnTo>
                  <a:pt x="929" y="172"/>
                </a:lnTo>
                <a:lnTo>
                  <a:pt x="927" y="166"/>
                </a:lnTo>
                <a:lnTo>
                  <a:pt x="927" y="166"/>
                </a:lnTo>
                <a:lnTo>
                  <a:pt x="927" y="165"/>
                </a:lnTo>
                <a:lnTo>
                  <a:pt x="927" y="165"/>
                </a:lnTo>
                <a:lnTo>
                  <a:pt x="932" y="168"/>
                </a:lnTo>
                <a:lnTo>
                  <a:pt x="938" y="176"/>
                </a:lnTo>
                <a:lnTo>
                  <a:pt x="938" y="176"/>
                </a:lnTo>
                <a:lnTo>
                  <a:pt x="941" y="182"/>
                </a:lnTo>
                <a:lnTo>
                  <a:pt x="944" y="189"/>
                </a:lnTo>
                <a:lnTo>
                  <a:pt x="944" y="196"/>
                </a:lnTo>
                <a:lnTo>
                  <a:pt x="942" y="203"/>
                </a:lnTo>
                <a:lnTo>
                  <a:pt x="940" y="210"/>
                </a:lnTo>
                <a:lnTo>
                  <a:pt x="938" y="216"/>
                </a:lnTo>
                <a:lnTo>
                  <a:pt x="932" y="229"/>
                </a:lnTo>
                <a:lnTo>
                  <a:pt x="932" y="229"/>
                </a:lnTo>
                <a:lnTo>
                  <a:pt x="927" y="226"/>
                </a:lnTo>
                <a:lnTo>
                  <a:pt x="922" y="225"/>
                </a:lnTo>
                <a:lnTo>
                  <a:pt x="917" y="225"/>
                </a:lnTo>
                <a:lnTo>
                  <a:pt x="914" y="226"/>
                </a:lnTo>
                <a:lnTo>
                  <a:pt x="914" y="226"/>
                </a:lnTo>
                <a:lnTo>
                  <a:pt x="912" y="213"/>
                </a:lnTo>
                <a:lnTo>
                  <a:pt x="912" y="198"/>
                </a:lnTo>
                <a:lnTo>
                  <a:pt x="914" y="184"/>
                </a:lnTo>
                <a:lnTo>
                  <a:pt x="917" y="173"/>
                </a:lnTo>
                <a:lnTo>
                  <a:pt x="917" y="173"/>
                </a:lnTo>
                <a:lnTo>
                  <a:pt x="917" y="176"/>
                </a:lnTo>
                <a:lnTo>
                  <a:pt x="918" y="179"/>
                </a:lnTo>
                <a:lnTo>
                  <a:pt x="922" y="184"/>
                </a:lnTo>
                <a:lnTo>
                  <a:pt x="923" y="184"/>
                </a:lnTo>
                <a:lnTo>
                  <a:pt x="926" y="184"/>
                </a:lnTo>
                <a:lnTo>
                  <a:pt x="927" y="182"/>
                </a:lnTo>
                <a:lnTo>
                  <a:pt x="927" y="178"/>
                </a:lnTo>
                <a:lnTo>
                  <a:pt x="927" y="178"/>
                </a:lnTo>
                <a:close/>
                <a:moveTo>
                  <a:pt x="915" y="115"/>
                </a:moveTo>
                <a:lnTo>
                  <a:pt x="915" y="115"/>
                </a:lnTo>
                <a:lnTo>
                  <a:pt x="920" y="117"/>
                </a:lnTo>
                <a:lnTo>
                  <a:pt x="920" y="117"/>
                </a:lnTo>
                <a:lnTo>
                  <a:pt x="917" y="118"/>
                </a:lnTo>
                <a:lnTo>
                  <a:pt x="917" y="118"/>
                </a:lnTo>
                <a:lnTo>
                  <a:pt x="915" y="118"/>
                </a:lnTo>
                <a:lnTo>
                  <a:pt x="915" y="118"/>
                </a:lnTo>
                <a:lnTo>
                  <a:pt x="915" y="115"/>
                </a:lnTo>
                <a:lnTo>
                  <a:pt x="915" y="115"/>
                </a:lnTo>
                <a:close/>
                <a:moveTo>
                  <a:pt x="904" y="20"/>
                </a:moveTo>
                <a:lnTo>
                  <a:pt x="904" y="20"/>
                </a:lnTo>
                <a:lnTo>
                  <a:pt x="906" y="21"/>
                </a:lnTo>
                <a:lnTo>
                  <a:pt x="906" y="21"/>
                </a:lnTo>
                <a:lnTo>
                  <a:pt x="905" y="24"/>
                </a:lnTo>
                <a:lnTo>
                  <a:pt x="905" y="24"/>
                </a:lnTo>
                <a:lnTo>
                  <a:pt x="904" y="24"/>
                </a:lnTo>
                <a:lnTo>
                  <a:pt x="904" y="24"/>
                </a:lnTo>
                <a:lnTo>
                  <a:pt x="904" y="20"/>
                </a:lnTo>
                <a:lnTo>
                  <a:pt x="904" y="20"/>
                </a:lnTo>
                <a:close/>
                <a:moveTo>
                  <a:pt x="904" y="44"/>
                </a:moveTo>
                <a:lnTo>
                  <a:pt x="904" y="44"/>
                </a:lnTo>
                <a:lnTo>
                  <a:pt x="904" y="50"/>
                </a:lnTo>
                <a:lnTo>
                  <a:pt x="904" y="50"/>
                </a:lnTo>
                <a:lnTo>
                  <a:pt x="903" y="44"/>
                </a:lnTo>
                <a:lnTo>
                  <a:pt x="903" y="44"/>
                </a:lnTo>
                <a:lnTo>
                  <a:pt x="904" y="44"/>
                </a:lnTo>
                <a:lnTo>
                  <a:pt x="904" y="44"/>
                </a:lnTo>
                <a:close/>
                <a:moveTo>
                  <a:pt x="902" y="79"/>
                </a:moveTo>
                <a:lnTo>
                  <a:pt x="902" y="79"/>
                </a:lnTo>
                <a:lnTo>
                  <a:pt x="902" y="85"/>
                </a:lnTo>
                <a:lnTo>
                  <a:pt x="903" y="88"/>
                </a:lnTo>
                <a:lnTo>
                  <a:pt x="906" y="89"/>
                </a:lnTo>
                <a:lnTo>
                  <a:pt x="906" y="89"/>
                </a:lnTo>
                <a:lnTo>
                  <a:pt x="909" y="88"/>
                </a:lnTo>
                <a:lnTo>
                  <a:pt x="911" y="85"/>
                </a:lnTo>
                <a:lnTo>
                  <a:pt x="911" y="82"/>
                </a:lnTo>
                <a:lnTo>
                  <a:pt x="912" y="77"/>
                </a:lnTo>
                <a:lnTo>
                  <a:pt x="912" y="62"/>
                </a:lnTo>
                <a:lnTo>
                  <a:pt x="912" y="62"/>
                </a:lnTo>
                <a:lnTo>
                  <a:pt x="918" y="66"/>
                </a:lnTo>
                <a:lnTo>
                  <a:pt x="923" y="71"/>
                </a:lnTo>
                <a:lnTo>
                  <a:pt x="928" y="77"/>
                </a:lnTo>
                <a:lnTo>
                  <a:pt x="930" y="84"/>
                </a:lnTo>
                <a:lnTo>
                  <a:pt x="930" y="84"/>
                </a:lnTo>
                <a:lnTo>
                  <a:pt x="930" y="91"/>
                </a:lnTo>
                <a:lnTo>
                  <a:pt x="930" y="98"/>
                </a:lnTo>
                <a:lnTo>
                  <a:pt x="929" y="103"/>
                </a:lnTo>
                <a:lnTo>
                  <a:pt x="927" y="108"/>
                </a:lnTo>
                <a:lnTo>
                  <a:pt x="927" y="108"/>
                </a:lnTo>
                <a:lnTo>
                  <a:pt x="923" y="106"/>
                </a:lnTo>
                <a:lnTo>
                  <a:pt x="923" y="106"/>
                </a:lnTo>
                <a:lnTo>
                  <a:pt x="922" y="102"/>
                </a:lnTo>
                <a:lnTo>
                  <a:pt x="920" y="101"/>
                </a:lnTo>
                <a:lnTo>
                  <a:pt x="917" y="102"/>
                </a:lnTo>
                <a:lnTo>
                  <a:pt x="915" y="103"/>
                </a:lnTo>
                <a:lnTo>
                  <a:pt x="915" y="103"/>
                </a:lnTo>
                <a:lnTo>
                  <a:pt x="911" y="100"/>
                </a:lnTo>
                <a:lnTo>
                  <a:pt x="909" y="98"/>
                </a:lnTo>
                <a:lnTo>
                  <a:pt x="908" y="101"/>
                </a:lnTo>
                <a:lnTo>
                  <a:pt x="906" y="104"/>
                </a:lnTo>
                <a:lnTo>
                  <a:pt x="906" y="114"/>
                </a:lnTo>
                <a:lnTo>
                  <a:pt x="906" y="120"/>
                </a:lnTo>
                <a:lnTo>
                  <a:pt x="906" y="120"/>
                </a:lnTo>
                <a:lnTo>
                  <a:pt x="904" y="120"/>
                </a:lnTo>
                <a:lnTo>
                  <a:pt x="902" y="118"/>
                </a:lnTo>
                <a:lnTo>
                  <a:pt x="902" y="118"/>
                </a:lnTo>
                <a:lnTo>
                  <a:pt x="900" y="115"/>
                </a:lnTo>
                <a:lnTo>
                  <a:pt x="898" y="110"/>
                </a:lnTo>
                <a:lnTo>
                  <a:pt x="894" y="103"/>
                </a:lnTo>
                <a:lnTo>
                  <a:pt x="894" y="103"/>
                </a:lnTo>
                <a:lnTo>
                  <a:pt x="894" y="97"/>
                </a:lnTo>
                <a:lnTo>
                  <a:pt x="893" y="94"/>
                </a:lnTo>
                <a:lnTo>
                  <a:pt x="892" y="92"/>
                </a:lnTo>
                <a:lnTo>
                  <a:pt x="891" y="91"/>
                </a:lnTo>
                <a:lnTo>
                  <a:pt x="891" y="91"/>
                </a:lnTo>
                <a:lnTo>
                  <a:pt x="889" y="84"/>
                </a:lnTo>
                <a:lnTo>
                  <a:pt x="889" y="77"/>
                </a:lnTo>
                <a:lnTo>
                  <a:pt x="889" y="73"/>
                </a:lnTo>
                <a:lnTo>
                  <a:pt x="891" y="70"/>
                </a:lnTo>
                <a:lnTo>
                  <a:pt x="893" y="67"/>
                </a:lnTo>
                <a:lnTo>
                  <a:pt x="897" y="65"/>
                </a:lnTo>
                <a:lnTo>
                  <a:pt x="897" y="65"/>
                </a:lnTo>
                <a:lnTo>
                  <a:pt x="898" y="72"/>
                </a:lnTo>
                <a:lnTo>
                  <a:pt x="902" y="79"/>
                </a:lnTo>
                <a:lnTo>
                  <a:pt x="902" y="79"/>
                </a:lnTo>
                <a:close/>
                <a:moveTo>
                  <a:pt x="791" y="35"/>
                </a:moveTo>
                <a:lnTo>
                  <a:pt x="791" y="35"/>
                </a:lnTo>
                <a:lnTo>
                  <a:pt x="787" y="35"/>
                </a:lnTo>
                <a:lnTo>
                  <a:pt x="787" y="35"/>
                </a:lnTo>
                <a:lnTo>
                  <a:pt x="787" y="35"/>
                </a:lnTo>
                <a:lnTo>
                  <a:pt x="787" y="35"/>
                </a:lnTo>
                <a:lnTo>
                  <a:pt x="791" y="35"/>
                </a:lnTo>
                <a:lnTo>
                  <a:pt x="791" y="35"/>
                </a:lnTo>
                <a:close/>
                <a:moveTo>
                  <a:pt x="691" y="32"/>
                </a:moveTo>
                <a:lnTo>
                  <a:pt x="691" y="32"/>
                </a:lnTo>
                <a:lnTo>
                  <a:pt x="713" y="33"/>
                </a:lnTo>
                <a:lnTo>
                  <a:pt x="713" y="33"/>
                </a:lnTo>
                <a:lnTo>
                  <a:pt x="691" y="32"/>
                </a:lnTo>
                <a:lnTo>
                  <a:pt x="691" y="32"/>
                </a:lnTo>
                <a:lnTo>
                  <a:pt x="691" y="32"/>
                </a:lnTo>
                <a:lnTo>
                  <a:pt x="691" y="32"/>
                </a:lnTo>
                <a:close/>
                <a:moveTo>
                  <a:pt x="285" y="53"/>
                </a:moveTo>
                <a:lnTo>
                  <a:pt x="285" y="53"/>
                </a:lnTo>
                <a:lnTo>
                  <a:pt x="360" y="49"/>
                </a:lnTo>
                <a:lnTo>
                  <a:pt x="434" y="45"/>
                </a:lnTo>
                <a:lnTo>
                  <a:pt x="509" y="43"/>
                </a:lnTo>
                <a:lnTo>
                  <a:pt x="584" y="41"/>
                </a:lnTo>
                <a:lnTo>
                  <a:pt x="584" y="41"/>
                </a:lnTo>
                <a:lnTo>
                  <a:pt x="661" y="42"/>
                </a:lnTo>
                <a:lnTo>
                  <a:pt x="738" y="44"/>
                </a:lnTo>
                <a:lnTo>
                  <a:pt x="816" y="45"/>
                </a:lnTo>
                <a:lnTo>
                  <a:pt x="855" y="45"/>
                </a:lnTo>
                <a:lnTo>
                  <a:pt x="893" y="44"/>
                </a:lnTo>
                <a:lnTo>
                  <a:pt x="893" y="44"/>
                </a:lnTo>
                <a:lnTo>
                  <a:pt x="894" y="55"/>
                </a:lnTo>
                <a:lnTo>
                  <a:pt x="894" y="55"/>
                </a:lnTo>
                <a:lnTo>
                  <a:pt x="887" y="59"/>
                </a:lnTo>
                <a:lnTo>
                  <a:pt x="883" y="65"/>
                </a:lnTo>
                <a:lnTo>
                  <a:pt x="881" y="71"/>
                </a:lnTo>
                <a:lnTo>
                  <a:pt x="880" y="78"/>
                </a:lnTo>
                <a:lnTo>
                  <a:pt x="880" y="85"/>
                </a:lnTo>
                <a:lnTo>
                  <a:pt x="881" y="92"/>
                </a:lnTo>
                <a:lnTo>
                  <a:pt x="886" y="107"/>
                </a:lnTo>
                <a:lnTo>
                  <a:pt x="886" y="107"/>
                </a:lnTo>
                <a:lnTo>
                  <a:pt x="888" y="115"/>
                </a:lnTo>
                <a:lnTo>
                  <a:pt x="892" y="123"/>
                </a:lnTo>
                <a:lnTo>
                  <a:pt x="896" y="126"/>
                </a:lnTo>
                <a:lnTo>
                  <a:pt x="899" y="129"/>
                </a:lnTo>
                <a:lnTo>
                  <a:pt x="903" y="130"/>
                </a:lnTo>
                <a:lnTo>
                  <a:pt x="908" y="130"/>
                </a:lnTo>
                <a:lnTo>
                  <a:pt x="908" y="130"/>
                </a:lnTo>
                <a:lnTo>
                  <a:pt x="911" y="145"/>
                </a:lnTo>
                <a:lnTo>
                  <a:pt x="915" y="159"/>
                </a:lnTo>
                <a:lnTo>
                  <a:pt x="915" y="159"/>
                </a:lnTo>
                <a:lnTo>
                  <a:pt x="912" y="162"/>
                </a:lnTo>
                <a:lnTo>
                  <a:pt x="910" y="166"/>
                </a:lnTo>
                <a:lnTo>
                  <a:pt x="906" y="176"/>
                </a:lnTo>
                <a:lnTo>
                  <a:pt x="904" y="188"/>
                </a:lnTo>
                <a:lnTo>
                  <a:pt x="903" y="198"/>
                </a:lnTo>
                <a:lnTo>
                  <a:pt x="903" y="198"/>
                </a:lnTo>
                <a:lnTo>
                  <a:pt x="900" y="202"/>
                </a:lnTo>
                <a:lnTo>
                  <a:pt x="900" y="206"/>
                </a:lnTo>
                <a:lnTo>
                  <a:pt x="899" y="215"/>
                </a:lnTo>
                <a:lnTo>
                  <a:pt x="902" y="225"/>
                </a:lnTo>
                <a:lnTo>
                  <a:pt x="903" y="232"/>
                </a:lnTo>
                <a:lnTo>
                  <a:pt x="903" y="232"/>
                </a:lnTo>
                <a:lnTo>
                  <a:pt x="898" y="238"/>
                </a:lnTo>
                <a:lnTo>
                  <a:pt x="897" y="245"/>
                </a:lnTo>
                <a:lnTo>
                  <a:pt x="896" y="255"/>
                </a:lnTo>
                <a:lnTo>
                  <a:pt x="898" y="265"/>
                </a:lnTo>
                <a:lnTo>
                  <a:pt x="898" y="265"/>
                </a:lnTo>
                <a:lnTo>
                  <a:pt x="750" y="268"/>
                </a:lnTo>
                <a:lnTo>
                  <a:pt x="602" y="272"/>
                </a:lnTo>
                <a:lnTo>
                  <a:pt x="454" y="275"/>
                </a:lnTo>
                <a:lnTo>
                  <a:pt x="379" y="277"/>
                </a:lnTo>
                <a:lnTo>
                  <a:pt x="306" y="275"/>
                </a:lnTo>
                <a:lnTo>
                  <a:pt x="306" y="275"/>
                </a:lnTo>
                <a:lnTo>
                  <a:pt x="306" y="265"/>
                </a:lnTo>
                <a:lnTo>
                  <a:pt x="306" y="260"/>
                </a:lnTo>
                <a:lnTo>
                  <a:pt x="303" y="255"/>
                </a:lnTo>
                <a:lnTo>
                  <a:pt x="303" y="255"/>
                </a:lnTo>
                <a:lnTo>
                  <a:pt x="301" y="250"/>
                </a:lnTo>
                <a:lnTo>
                  <a:pt x="298" y="245"/>
                </a:lnTo>
                <a:lnTo>
                  <a:pt x="295" y="242"/>
                </a:lnTo>
                <a:lnTo>
                  <a:pt x="290" y="239"/>
                </a:lnTo>
                <a:lnTo>
                  <a:pt x="290" y="239"/>
                </a:lnTo>
                <a:lnTo>
                  <a:pt x="294" y="231"/>
                </a:lnTo>
                <a:lnTo>
                  <a:pt x="295" y="221"/>
                </a:lnTo>
                <a:lnTo>
                  <a:pt x="296" y="210"/>
                </a:lnTo>
                <a:lnTo>
                  <a:pt x="296" y="200"/>
                </a:lnTo>
                <a:lnTo>
                  <a:pt x="295" y="189"/>
                </a:lnTo>
                <a:lnTo>
                  <a:pt x="292" y="179"/>
                </a:lnTo>
                <a:lnTo>
                  <a:pt x="289" y="170"/>
                </a:lnTo>
                <a:lnTo>
                  <a:pt x="283" y="162"/>
                </a:lnTo>
                <a:lnTo>
                  <a:pt x="283" y="162"/>
                </a:lnTo>
                <a:lnTo>
                  <a:pt x="284" y="151"/>
                </a:lnTo>
                <a:lnTo>
                  <a:pt x="284" y="142"/>
                </a:lnTo>
                <a:lnTo>
                  <a:pt x="284" y="142"/>
                </a:lnTo>
                <a:lnTo>
                  <a:pt x="288" y="138"/>
                </a:lnTo>
                <a:lnTo>
                  <a:pt x="290" y="135"/>
                </a:lnTo>
                <a:lnTo>
                  <a:pt x="295" y="125"/>
                </a:lnTo>
                <a:lnTo>
                  <a:pt x="296" y="114"/>
                </a:lnTo>
                <a:lnTo>
                  <a:pt x="296" y="103"/>
                </a:lnTo>
                <a:lnTo>
                  <a:pt x="295" y="92"/>
                </a:lnTo>
                <a:lnTo>
                  <a:pt x="292" y="82"/>
                </a:lnTo>
                <a:lnTo>
                  <a:pt x="288" y="72"/>
                </a:lnTo>
                <a:lnTo>
                  <a:pt x="283" y="64"/>
                </a:lnTo>
                <a:lnTo>
                  <a:pt x="283" y="64"/>
                </a:lnTo>
                <a:lnTo>
                  <a:pt x="285" y="53"/>
                </a:lnTo>
                <a:lnTo>
                  <a:pt x="285" y="53"/>
                </a:lnTo>
                <a:close/>
                <a:moveTo>
                  <a:pt x="272" y="24"/>
                </a:moveTo>
                <a:lnTo>
                  <a:pt x="272" y="24"/>
                </a:lnTo>
                <a:lnTo>
                  <a:pt x="273" y="27"/>
                </a:lnTo>
                <a:lnTo>
                  <a:pt x="273" y="27"/>
                </a:lnTo>
                <a:lnTo>
                  <a:pt x="271" y="27"/>
                </a:lnTo>
                <a:lnTo>
                  <a:pt x="271" y="27"/>
                </a:lnTo>
                <a:lnTo>
                  <a:pt x="272" y="24"/>
                </a:lnTo>
                <a:lnTo>
                  <a:pt x="272" y="24"/>
                </a:lnTo>
                <a:close/>
                <a:moveTo>
                  <a:pt x="270" y="43"/>
                </a:moveTo>
                <a:lnTo>
                  <a:pt x="270" y="43"/>
                </a:lnTo>
                <a:lnTo>
                  <a:pt x="273" y="42"/>
                </a:lnTo>
                <a:lnTo>
                  <a:pt x="273" y="42"/>
                </a:lnTo>
                <a:lnTo>
                  <a:pt x="277" y="43"/>
                </a:lnTo>
                <a:lnTo>
                  <a:pt x="277" y="43"/>
                </a:lnTo>
                <a:lnTo>
                  <a:pt x="277" y="44"/>
                </a:lnTo>
                <a:lnTo>
                  <a:pt x="277" y="44"/>
                </a:lnTo>
                <a:lnTo>
                  <a:pt x="270" y="44"/>
                </a:lnTo>
                <a:lnTo>
                  <a:pt x="270" y="44"/>
                </a:lnTo>
                <a:lnTo>
                  <a:pt x="270" y="43"/>
                </a:lnTo>
                <a:lnTo>
                  <a:pt x="270" y="43"/>
                </a:lnTo>
                <a:close/>
                <a:moveTo>
                  <a:pt x="271" y="54"/>
                </a:moveTo>
                <a:lnTo>
                  <a:pt x="271" y="54"/>
                </a:lnTo>
                <a:lnTo>
                  <a:pt x="271" y="54"/>
                </a:lnTo>
                <a:lnTo>
                  <a:pt x="271" y="54"/>
                </a:lnTo>
                <a:lnTo>
                  <a:pt x="276" y="54"/>
                </a:lnTo>
                <a:lnTo>
                  <a:pt x="276" y="54"/>
                </a:lnTo>
                <a:lnTo>
                  <a:pt x="274" y="56"/>
                </a:lnTo>
                <a:lnTo>
                  <a:pt x="274" y="56"/>
                </a:lnTo>
                <a:lnTo>
                  <a:pt x="271" y="54"/>
                </a:lnTo>
                <a:lnTo>
                  <a:pt x="271" y="54"/>
                </a:lnTo>
                <a:close/>
                <a:moveTo>
                  <a:pt x="272" y="66"/>
                </a:moveTo>
                <a:lnTo>
                  <a:pt x="272" y="66"/>
                </a:lnTo>
                <a:lnTo>
                  <a:pt x="271" y="68"/>
                </a:lnTo>
                <a:lnTo>
                  <a:pt x="271" y="68"/>
                </a:lnTo>
                <a:lnTo>
                  <a:pt x="271" y="66"/>
                </a:lnTo>
                <a:lnTo>
                  <a:pt x="271" y="66"/>
                </a:lnTo>
                <a:lnTo>
                  <a:pt x="272" y="66"/>
                </a:lnTo>
                <a:lnTo>
                  <a:pt x="272" y="66"/>
                </a:lnTo>
                <a:close/>
                <a:moveTo>
                  <a:pt x="279" y="76"/>
                </a:moveTo>
                <a:lnTo>
                  <a:pt x="279" y="76"/>
                </a:lnTo>
                <a:lnTo>
                  <a:pt x="284" y="88"/>
                </a:lnTo>
                <a:lnTo>
                  <a:pt x="286" y="102"/>
                </a:lnTo>
                <a:lnTo>
                  <a:pt x="286" y="109"/>
                </a:lnTo>
                <a:lnTo>
                  <a:pt x="286" y="117"/>
                </a:lnTo>
                <a:lnTo>
                  <a:pt x="284" y="123"/>
                </a:lnTo>
                <a:lnTo>
                  <a:pt x="282" y="129"/>
                </a:lnTo>
                <a:lnTo>
                  <a:pt x="282" y="129"/>
                </a:lnTo>
                <a:lnTo>
                  <a:pt x="279" y="124"/>
                </a:lnTo>
                <a:lnTo>
                  <a:pt x="276" y="120"/>
                </a:lnTo>
                <a:lnTo>
                  <a:pt x="273" y="119"/>
                </a:lnTo>
                <a:lnTo>
                  <a:pt x="270" y="119"/>
                </a:lnTo>
                <a:lnTo>
                  <a:pt x="267" y="120"/>
                </a:lnTo>
                <a:lnTo>
                  <a:pt x="266" y="121"/>
                </a:lnTo>
                <a:lnTo>
                  <a:pt x="267" y="124"/>
                </a:lnTo>
                <a:lnTo>
                  <a:pt x="270" y="127"/>
                </a:lnTo>
                <a:lnTo>
                  <a:pt x="270" y="127"/>
                </a:lnTo>
                <a:lnTo>
                  <a:pt x="267" y="129"/>
                </a:lnTo>
                <a:lnTo>
                  <a:pt x="266" y="131"/>
                </a:lnTo>
                <a:lnTo>
                  <a:pt x="265" y="133"/>
                </a:lnTo>
                <a:lnTo>
                  <a:pt x="266" y="136"/>
                </a:lnTo>
                <a:lnTo>
                  <a:pt x="266" y="136"/>
                </a:lnTo>
                <a:lnTo>
                  <a:pt x="262" y="133"/>
                </a:lnTo>
                <a:lnTo>
                  <a:pt x="259" y="130"/>
                </a:lnTo>
                <a:lnTo>
                  <a:pt x="256" y="125"/>
                </a:lnTo>
                <a:lnTo>
                  <a:pt x="254" y="119"/>
                </a:lnTo>
                <a:lnTo>
                  <a:pt x="254" y="119"/>
                </a:lnTo>
                <a:lnTo>
                  <a:pt x="255" y="115"/>
                </a:lnTo>
                <a:lnTo>
                  <a:pt x="255" y="112"/>
                </a:lnTo>
                <a:lnTo>
                  <a:pt x="254" y="109"/>
                </a:lnTo>
                <a:lnTo>
                  <a:pt x="252" y="106"/>
                </a:lnTo>
                <a:lnTo>
                  <a:pt x="252" y="106"/>
                </a:lnTo>
                <a:lnTo>
                  <a:pt x="250" y="97"/>
                </a:lnTo>
                <a:lnTo>
                  <a:pt x="250" y="92"/>
                </a:lnTo>
                <a:lnTo>
                  <a:pt x="248" y="90"/>
                </a:lnTo>
                <a:lnTo>
                  <a:pt x="248" y="90"/>
                </a:lnTo>
                <a:lnTo>
                  <a:pt x="248" y="82"/>
                </a:lnTo>
                <a:lnTo>
                  <a:pt x="250" y="74"/>
                </a:lnTo>
                <a:lnTo>
                  <a:pt x="253" y="71"/>
                </a:lnTo>
                <a:lnTo>
                  <a:pt x="255" y="67"/>
                </a:lnTo>
                <a:lnTo>
                  <a:pt x="258" y="65"/>
                </a:lnTo>
                <a:lnTo>
                  <a:pt x="261" y="64"/>
                </a:lnTo>
                <a:lnTo>
                  <a:pt x="261" y="64"/>
                </a:lnTo>
                <a:lnTo>
                  <a:pt x="262" y="76"/>
                </a:lnTo>
                <a:lnTo>
                  <a:pt x="264" y="80"/>
                </a:lnTo>
                <a:lnTo>
                  <a:pt x="266" y="85"/>
                </a:lnTo>
                <a:lnTo>
                  <a:pt x="268" y="86"/>
                </a:lnTo>
                <a:lnTo>
                  <a:pt x="271" y="86"/>
                </a:lnTo>
                <a:lnTo>
                  <a:pt x="274" y="83"/>
                </a:lnTo>
                <a:lnTo>
                  <a:pt x="279" y="76"/>
                </a:lnTo>
                <a:lnTo>
                  <a:pt x="279" y="76"/>
                </a:lnTo>
                <a:close/>
                <a:moveTo>
                  <a:pt x="254" y="37"/>
                </a:moveTo>
                <a:lnTo>
                  <a:pt x="254" y="37"/>
                </a:lnTo>
                <a:lnTo>
                  <a:pt x="241" y="38"/>
                </a:lnTo>
                <a:lnTo>
                  <a:pt x="226" y="38"/>
                </a:lnTo>
                <a:lnTo>
                  <a:pt x="226" y="38"/>
                </a:lnTo>
                <a:lnTo>
                  <a:pt x="254" y="37"/>
                </a:lnTo>
                <a:lnTo>
                  <a:pt x="254" y="37"/>
                </a:lnTo>
                <a:close/>
                <a:moveTo>
                  <a:pt x="67" y="31"/>
                </a:moveTo>
                <a:lnTo>
                  <a:pt x="67" y="31"/>
                </a:lnTo>
                <a:lnTo>
                  <a:pt x="49" y="33"/>
                </a:lnTo>
                <a:lnTo>
                  <a:pt x="41" y="33"/>
                </a:lnTo>
                <a:lnTo>
                  <a:pt x="32" y="35"/>
                </a:lnTo>
                <a:lnTo>
                  <a:pt x="32" y="35"/>
                </a:lnTo>
                <a:lnTo>
                  <a:pt x="41" y="32"/>
                </a:lnTo>
                <a:lnTo>
                  <a:pt x="49" y="31"/>
                </a:lnTo>
                <a:lnTo>
                  <a:pt x="67" y="31"/>
                </a:lnTo>
                <a:lnTo>
                  <a:pt x="67" y="31"/>
                </a:lnTo>
                <a:close/>
                <a:moveTo>
                  <a:pt x="16" y="41"/>
                </a:moveTo>
                <a:lnTo>
                  <a:pt x="16" y="41"/>
                </a:lnTo>
                <a:lnTo>
                  <a:pt x="18" y="43"/>
                </a:lnTo>
                <a:lnTo>
                  <a:pt x="18" y="43"/>
                </a:lnTo>
                <a:lnTo>
                  <a:pt x="14" y="43"/>
                </a:lnTo>
                <a:lnTo>
                  <a:pt x="14" y="43"/>
                </a:lnTo>
                <a:lnTo>
                  <a:pt x="16" y="41"/>
                </a:lnTo>
                <a:lnTo>
                  <a:pt x="16" y="41"/>
                </a:lnTo>
                <a:close/>
              </a:path>
            </a:pathLst>
          </a:custGeom>
          <a:solidFill>
            <a:srgbClr val="FD7F77"/>
          </a:solidFill>
          <a:ln>
            <a:noFill/>
          </a:ln>
        </p:spPr>
        <p:txBody>
          <a:bodyPr vert="horz" wrap="square" lIns="91440" tIns="45720" rIns="91440" bIns="45720" numCol="1" anchor="t" anchorCtr="0" compatLnSpc="1"/>
          <a:lstStyle/>
          <a:p>
            <a:pPr>
              <a:defRPr/>
            </a:pPr>
            <a:endParaRPr lang="zh-CN" altLang="en-US" sz="2800" kern="0" dirty="0">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46" name="Picture 45" descr="Logo&#10;&#10;Description automatically generated">
            <a:extLst>
              <a:ext uri="{FF2B5EF4-FFF2-40B4-BE49-F238E27FC236}">
                <a16:creationId xmlns:a16="http://schemas.microsoft.com/office/drawing/2014/main" id="{BA638512-53C1-42C5-ACAC-578382642D50}"/>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435567" y="5450936"/>
            <a:ext cx="1116312" cy="1116312"/>
          </a:xfrm>
          <a:prstGeom prst="rect">
            <a:avLst/>
          </a:prstGeom>
        </p:spPr>
      </p:pic>
      <p:grpSp>
        <p:nvGrpSpPr>
          <p:cNvPr id="47" name="Group 46">
            <a:extLst>
              <a:ext uri="{FF2B5EF4-FFF2-40B4-BE49-F238E27FC236}">
                <a16:creationId xmlns:a16="http://schemas.microsoft.com/office/drawing/2014/main" id="{0FFA519F-8F41-4E67-AC0D-32177ADFAB12}"/>
              </a:ext>
            </a:extLst>
          </p:cNvPr>
          <p:cNvGrpSpPr/>
          <p:nvPr/>
        </p:nvGrpSpPr>
        <p:grpSpPr>
          <a:xfrm>
            <a:off x="1395024" y="5591210"/>
            <a:ext cx="10427629" cy="858171"/>
            <a:chOff x="1532497" y="4536707"/>
            <a:chExt cx="8215874" cy="693635"/>
          </a:xfrm>
        </p:grpSpPr>
        <p:sp>
          <p:nvSpPr>
            <p:cNvPr id="48" name="Rectangle: Rounded Corners 43">
              <a:extLst>
                <a:ext uri="{FF2B5EF4-FFF2-40B4-BE49-F238E27FC236}">
                  <a16:creationId xmlns:a16="http://schemas.microsoft.com/office/drawing/2014/main" id="{D8F3800E-93F2-49FB-A472-BCA5973997F1}"/>
                </a:ext>
              </a:extLst>
            </p:cNvPr>
            <p:cNvSpPr/>
            <p:nvPr/>
          </p:nvSpPr>
          <p:spPr>
            <a:xfrm>
              <a:off x="1532497" y="4536707"/>
              <a:ext cx="8215874" cy="693635"/>
            </a:xfrm>
            <a:custGeom>
              <a:avLst/>
              <a:gdLst>
                <a:gd name="connsiteX0" fmla="*/ 0 w 8215874"/>
                <a:gd name="connsiteY0" fmla="*/ 115608 h 693635"/>
                <a:gd name="connsiteX1" fmla="*/ 115608 w 8215874"/>
                <a:gd name="connsiteY1" fmla="*/ 0 h 693635"/>
                <a:gd name="connsiteX2" fmla="*/ 685941 w 8215874"/>
                <a:gd name="connsiteY2" fmla="*/ 0 h 693635"/>
                <a:gd name="connsiteX3" fmla="*/ 1336120 w 8215874"/>
                <a:gd name="connsiteY3" fmla="*/ 0 h 693635"/>
                <a:gd name="connsiteX4" fmla="*/ 1986299 w 8215874"/>
                <a:gd name="connsiteY4" fmla="*/ 0 h 693635"/>
                <a:gd name="connsiteX5" fmla="*/ 2317092 w 8215874"/>
                <a:gd name="connsiteY5" fmla="*/ 0 h 693635"/>
                <a:gd name="connsiteX6" fmla="*/ 2647885 w 8215874"/>
                <a:gd name="connsiteY6" fmla="*/ 0 h 693635"/>
                <a:gd name="connsiteX7" fmla="*/ 2978678 w 8215874"/>
                <a:gd name="connsiteY7" fmla="*/ 0 h 693635"/>
                <a:gd name="connsiteX8" fmla="*/ 3389318 w 8215874"/>
                <a:gd name="connsiteY8" fmla="*/ 0 h 693635"/>
                <a:gd name="connsiteX9" fmla="*/ 4039497 w 8215874"/>
                <a:gd name="connsiteY9" fmla="*/ 0 h 693635"/>
                <a:gd name="connsiteX10" fmla="*/ 4370290 w 8215874"/>
                <a:gd name="connsiteY10" fmla="*/ 0 h 693635"/>
                <a:gd name="connsiteX11" fmla="*/ 4860776 w 8215874"/>
                <a:gd name="connsiteY11" fmla="*/ 0 h 693635"/>
                <a:gd name="connsiteX12" fmla="*/ 5271416 w 8215874"/>
                <a:gd name="connsiteY12" fmla="*/ 0 h 693635"/>
                <a:gd name="connsiteX13" fmla="*/ 5761902 w 8215874"/>
                <a:gd name="connsiteY13" fmla="*/ 0 h 693635"/>
                <a:gd name="connsiteX14" fmla="*/ 6172541 w 8215874"/>
                <a:gd name="connsiteY14" fmla="*/ 0 h 693635"/>
                <a:gd name="connsiteX15" fmla="*/ 6742874 w 8215874"/>
                <a:gd name="connsiteY15" fmla="*/ 0 h 693635"/>
                <a:gd name="connsiteX16" fmla="*/ 7153514 w 8215874"/>
                <a:gd name="connsiteY16" fmla="*/ 0 h 693635"/>
                <a:gd name="connsiteX17" fmla="*/ 8100266 w 8215874"/>
                <a:gd name="connsiteY17" fmla="*/ 0 h 693635"/>
                <a:gd name="connsiteX18" fmla="*/ 8215874 w 8215874"/>
                <a:gd name="connsiteY18" fmla="*/ 115608 h 693635"/>
                <a:gd name="connsiteX19" fmla="*/ 8215874 w 8215874"/>
                <a:gd name="connsiteY19" fmla="*/ 578027 h 693635"/>
                <a:gd name="connsiteX20" fmla="*/ 8100266 w 8215874"/>
                <a:gd name="connsiteY20" fmla="*/ 693635 h 693635"/>
                <a:gd name="connsiteX21" fmla="*/ 7769473 w 8215874"/>
                <a:gd name="connsiteY21" fmla="*/ 693635 h 693635"/>
                <a:gd name="connsiteX22" fmla="*/ 7039447 w 8215874"/>
                <a:gd name="connsiteY22" fmla="*/ 693635 h 693635"/>
                <a:gd name="connsiteX23" fmla="*/ 6628808 w 8215874"/>
                <a:gd name="connsiteY23" fmla="*/ 693635 h 693635"/>
                <a:gd name="connsiteX24" fmla="*/ 5898782 w 8215874"/>
                <a:gd name="connsiteY24" fmla="*/ 693635 h 693635"/>
                <a:gd name="connsiteX25" fmla="*/ 5328449 w 8215874"/>
                <a:gd name="connsiteY25" fmla="*/ 693635 h 693635"/>
                <a:gd name="connsiteX26" fmla="*/ 4997656 w 8215874"/>
                <a:gd name="connsiteY26" fmla="*/ 693635 h 693635"/>
                <a:gd name="connsiteX27" fmla="*/ 4267630 w 8215874"/>
                <a:gd name="connsiteY27" fmla="*/ 693635 h 693635"/>
                <a:gd name="connsiteX28" fmla="*/ 3537604 w 8215874"/>
                <a:gd name="connsiteY28" fmla="*/ 693635 h 693635"/>
                <a:gd name="connsiteX29" fmla="*/ 2887425 w 8215874"/>
                <a:gd name="connsiteY29" fmla="*/ 693635 h 693635"/>
                <a:gd name="connsiteX30" fmla="*/ 2157399 w 8215874"/>
                <a:gd name="connsiteY30" fmla="*/ 693635 h 693635"/>
                <a:gd name="connsiteX31" fmla="*/ 1587066 w 8215874"/>
                <a:gd name="connsiteY31" fmla="*/ 693635 h 693635"/>
                <a:gd name="connsiteX32" fmla="*/ 936887 w 8215874"/>
                <a:gd name="connsiteY32" fmla="*/ 693635 h 693635"/>
                <a:gd name="connsiteX33" fmla="*/ 115608 w 8215874"/>
                <a:gd name="connsiteY33" fmla="*/ 693635 h 693635"/>
                <a:gd name="connsiteX34" fmla="*/ 0 w 8215874"/>
                <a:gd name="connsiteY34" fmla="*/ 578027 h 693635"/>
                <a:gd name="connsiteX35" fmla="*/ 0 w 8215874"/>
                <a:gd name="connsiteY35" fmla="*/ 115608 h 693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215874" h="693635" fill="none" extrusionOk="0">
                  <a:moveTo>
                    <a:pt x="0" y="115608"/>
                  </a:moveTo>
                  <a:cubicBezTo>
                    <a:pt x="341" y="55018"/>
                    <a:pt x="51676" y="-2677"/>
                    <a:pt x="115608" y="0"/>
                  </a:cubicBezTo>
                  <a:cubicBezTo>
                    <a:pt x="281775" y="-65672"/>
                    <a:pt x="441904" y="37896"/>
                    <a:pt x="685941" y="0"/>
                  </a:cubicBezTo>
                  <a:cubicBezTo>
                    <a:pt x="929978" y="-37896"/>
                    <a:pt x="1198975" y="32564"/>
                    <a:pt x="1336120" y="0"/>
                  </a:cubicBezTo>
                  <a:cubicBezTo>
                    <a:pt x="1473265" y="-32564"/>
                    <a:pt x="1852871" y="5965"/>
                    <a:pt x="1986299" y="0"/>
                  </a:cubicBezTo>
                  <a:cubicBezTo>
                    <a:pt x="2119727" y="-5965"/>
                    <a:pt x="2209480" y="7915"/>
                    <a:pt x="2317092" y="0"/>
                  </a:cubicBezTo>
                  <a:cubicBezTo>
                    <a:pt x="2424704" y="-7915"/>
                    <a:pt x="2501344" y="8302"/>
                    <a:pt x="2647885" y="0"/>
                  </a:cubicBezTo>
                  <a:cubicBezTo>
                    <a:pt x="2794426" y="-8302"/>
                    <a:pt x="2861566" y="3470"/>
                    <a:pt x="2978678" y="0"/>
                  </a:cubicBezTo>
                  <a:cubicBezTo>
                    <a:pt x="3095790" y="-3470"/>
                    <a:pt x="3192002" y="25994"/>
                    <a:pt x="3389318" y="0"/>
                  </a:cubicBezTo>
                  <a:cubicBezTo>
                    <a:pt x="3586634" y="-25994"/>
                    <a:pt x="3812759" y="8313"/>
                    <a:pt x="4039497" y="0"/>
                  </a:cubicBezTo>
                  <a:cubicBezTo>
                    <a:pt x="4266235" y="-8313"/>
                    <a:pt x="4259040" y="26471"/>
                    <a:pt x="4370290" y="0"/>
                  </a:cubicBezTo>
                  <a:cubicBezTo>
                    <a:pt x="4481540" y="-26471"/>
                    <a:pt x="4709257" y="17335"/>
                    <a:pt x="4860776" y="0"/>
                  </a:cubicBezTo>
                  <a:cubicBezTo>
                    <a:pt x="5012295" y="-17335"/>
                    <a:pt x="5122872" y="47377"/>
                    <a:pt x="5271416" y="0"/>
                  </a:cubicBezTo>
                  <a:cubicBezTo>
                    <a:pt x="5419960" y="-47377"/>
                    <a:pt x="5643216" y="23270"/>
                    <a:pt x="5761902" y="0"/>
                  </a:cubicBezTo>
                  <a:cubicBezTo>
                    <a:pt x="5880588" y="-23270"/>
                    <a:pt x="6052230" y="32281"/>
                    <a:pt x="6172541" y="0"/>
                  </a:cubicBezTo>
                  <a:cubicBezTo>
                    <a:pt x="6292852" y="-32281"/>
                    <a:pt x="6579768" y="12436"/>
                    <a:pt x="6742874" y="0"/>
                  </a:cubicBezTo>
                  <a:cubicBezTo>
                    <a:pt x="6905980" y="-12436"/>
                    <a:pt x="7013718" y="40868"/>
                    <a:pt x="7153514" y="0"/>
                  </a:cubicBezTo>
                  <a:cubicBezTo>
                    <a:pt x="7293310" y="-40868"/>
                    <a:pt x="7706999" y="76564"/>
                    <a:pt x="8100266" y="0"/>
                  </a:cubicBezTo>
                  <a:cubicBezTo>
                    <a:pt x="8156844" y="15614"/>
                    <a:pt x="8229875" y="63656"/>
                    <a:pt x="8215874" y="115608"/>
                  </a:cubicBezTo>
                  <a:cubicBezTo>
                    <a:pt x="8228262" y="295579"/>
                    <a:pt x="8188959" y="431766"/>
                    <a:pt x="8215874" y="578027"/>
                  </a:cubicBezTo>
                  <a:cubicBezTo>
                    <a:pt x="8209845" y="641012"/>
                    <a:pt x="8169067" y="699349"/>
                    <a:pt x="8100266" y="693635"/>
                  </a:cubicBezTo>
                  <a:cubicBezTo>
                    <a:pt x="8009624" y="705870"/>
                    <a:pt x="7903439" y="669097"/>
                    <a:pt x="7769473" y="693635"/>
                  </a:cubicBezTo>
                  <a:cubicBezTo>
                    <a:pt x="7635507" y="718173"/>
                    <a:pt x="7207587" y="632352"/>
                    <a:pt x="7039447" y="693635"/>
                  </a:cubicBezTo>
                  <a:cubicBezTo>
                    <a:pt x="6871307" y="754918"/>
                    <a:pt x="6815735" y="655350"/>
                    <a:pt x="6628808" y="693635"/>
                  </a:cubicBezTo>
                  <a:cubicBezTo>
                    <a:pt x="6441881" y="731920"/>
                    <a:pt x="6095564" y="690870"/>
                    <a:pt x="5898782" y="693635"/>
                  </a:cubicBezTo>
                  <a:cubicBezTo>
                    <a:pt x="5702000" y="696400"/>
                    <a:pt x="5611871" y="631049"/>
                    <a:pt x="5328449" y="693635"/>
                  </a:cubicBezTo>
                  <a:cubicBezTo>
                    <a:pt x="5045027" y="756221"/>
                    <a:pt x="5066899" y="664177"/>
                    <a:pt x="4997656" y="693635"/>
                  </a:cubicBezTo>
                  <a:cubicBezTo>
                    <a:pt x="4928413" y="723093"/>
                    <a:pt x="4518092" y="609549"/>
                    <a:pt x="4267630" y="693635"/>
                  </a:cubicBezTo>
                  <a:cubicBezTo>
                    <a:pt x="4017168" y="777721"/>
                    <a:pt x="3690312" y="670763"/>
                    <a:pt x="3537604" y="693635"/>
                  </a:cubicBezTo>
                  <a:cubicBezTo>
                    <a:pt x="3384896" y="716507"/>
                    <a:pt x="3044994" y="675693"/>
                    <a:pt x="2887425" y="693635"/>
                  </a:cubicBezTo>
                  <a:cubicBezTo>
                    <a:pt x="2729856" y="711577"/>
                    <a:pt x="2491196" y="660595"/>
                    <a:pt x="2157399" y="693635"/>
                  </a:cubicBezTo>
                  <a:cubicBezTo>
                    <a:pt x="1823602" y="726675"/>
                    <a:pt x="1767324" y="627783"/>
                    <a:pt x="1587066" y="693635"/>
                  </a:cubicBezTo>
                  <a:cubicBezTo>
                    <a:pt x="1406808" y="759487"/>
                    <a:pt x="1141042" y="625079"/>
                    <a:pt x="936887" y="693635"/>
                  </a:cubicBezTo>
                  <a:cubicBezTo>
                    <a:pt x="732732" y="762191"/>
                    <a:pt x="463032" y="660591"/>
                    <a:pt x="115608" y="693635"/>
                  </a:cubicBezTo>
                  <a:cubicBezTo>
                    <a:pt x="50952" y="702917"/>
                    <a:pt x="-7323" y="630185"/>
                    <a:pt x="0" y="578027"/>
                  </a:cubicBezTo>
                  <a:cubicBezTo>
                    <a:pt x="-10823" y="448813"/>
                    <a:pt x="9085" y="302648"/>
                    <a:pt x="0" y="115608"/>
                  </a:cubicBezTo>
                  <a:close/>
                </a:path>
                <a:path w="8215874" h="693635" stroke="0" extrusionOk="0">
                  <a:moveTo>
                    <a:pt x="0" y="115608"/>
                  </a:moveTo>
                  <a:cubicBezTo>
                    <a:pt x="-4629" y="50391"/>
                    <a:pt x="57330" y="4241"/>
                    <a:pt x="115608" y="0"/>
                  </a:cubicBezTo>
                  <a:cubicBezTo>
                    <a:pt x="291725" y="-18943"/>
                    <a:pt x="447826" y="40831"/>
                    <a:pt x="765787" y="0"/>
                  </a:cubicBezTo>
                  <a:cubicBezTo>
                    <a:pt x="1083748" y="-40831"/>
                    <a:pt x="1271682" y="74520"/>
                    <a:pt x="1415967" y="0"/>
                  </a:cubicBezTo>
                  <a:cubicBezTo>
                    <a:pt x="1560252" y="-74520"/>
                    <a:pt x="1894528" y="70236"/>
                    <a:pt x="2066146" y="0"/>
                  </a:cubicBezTo>
                  <a:cubicBezTo>
                    <a:pt x="2237764" y="-70236"/>
                    <a:pt x="2477344" y="75801"/>
                    <a:pt x="2796172" y="0"/>
                  </a:cubicBezTo>
                  <a:cubicBezTo>
                    <a:pt x="3115000" y="-75801"/>
                    <a:pt x="3079648" y="3792"/>
                    <a:pt x="3206811" y="0"/>
                  </a:cubicBezTo>
                  <a:cubicBezTo>
                    <a:pt x="3333974" y="-3792"/>
                    <a:pt x="3620687" y="45218"/>
                    <a:pt x="3777144" y="0"/>
                  </a:cubicBezTo>
                  <a:cubicBezTo>
                    <a:pt x="3933601" y="-45218"/>
                    <a:pt x="4149914" y="30793"/>
                    <a:pt x="4267630" y="0"/>
                  </a:cubicBezTo>
                  <a:cubicBezTo>
                    <a:pt x="4385346" y="-30793"/>
                    <a:pt x="4570139" y="19976"/>
                    <a:pt x="4678270" y="0"/>
                  </a:cubicBezTo>
                  <a:cubicBezTo>
                    <a:pt x="4786401" y="-19976"/>
                    <a:pt x="5181819" y="4208"/>
                    <a:pt x="5328449" y="0"/>
                  </a:cubicBezTo>
                  <a:cubicBezTo>
                    <a:pt x="5475079" y="-4208"/>
                    <a:pt x="5496379" y="1339"/>
                    <a:pt x="5659242" y="0"/>
                  </a:cubicBezTo>
                  <a:cubicBezTo>
                    <a:pt x="5822105" y="-1339"/>
                    <a:pt x="5855122" y="26683"/>
                    <a:pt x="5990035" y="0"/>
                  </a:cubicBezTo>
                  <a:cubicBezTo>
                    <a:pt x="6124948" y="-26683"/>
                    <a:pt x="6423806" y="71349"/>
                    <a:pt x="6640214" y="0"/>
                  </a:cubicBezTo>
                  <a:cubicBezTo>
                    <a:pt x="6856622" y="-71349"/>
                    <a:pt x="6963943" y="39293"/>
                    <a:pt x="7050854" y="0"/>
                  </a:cubicBezTo>
                  <a:cubicBezTo>
                    <a:pt x="7137765" y="-39293"/>
                    <a:pt x="7355711" y="44138"/>
                    <a:pt x="7461493" y="0"/>
                  </a:cubicBezTo>
                  <a:cubicBezTo>
                    <a:pt x="7567275" y="-44138"/>
                    <a:pt x="7854206" y="29980"/>
                    <a:pt x="8100266" y="0"/>
                  </a:cubicBezTo>
                  <a:cubicBezTo>
                    <a:pt x="8154407" y="6647"/>
                    <a:pt x="8219211" y="44737"/>
                    <a:pt x="8215874" y="115608"/>
                  </a:cubicBezTo>
                  <a:cubicBezTo>
                    <a:pt x="8217813" y="298040"/>
                    <a:pt x="8208833" y="369609"/>
                    <a:pt x="8215874" y="578027"/>
                  </a:cubicBezTo>
                  <a:cubicBezTo>
                    <a:pt x="8230407" y="634465"/>
                    <a:pt x="8163189" y="678650"/>
                    <a:pt x="8100266" y="693635"/>
                  </a:cubicBezTo>
                  <a:cubicBezTo>
                    <a:pt x="7833280" y="748654"/>
                    <a:pt x="7803484" y="639859"/>
                    <a:pt x="7529933" y="693635"/>
                  </a:cubicBezTo>
                  <a:cubicBezTo>
                    <a:pt x="7256382" y="747411"/>
                    <a:pt x="7204476" y="670208"/>
                    <a:pt x="7119294" y="693635"/>
                  </a:cubicBezTo>
                  <a:cubicBezTo>
                    <a:pt x="7034112" y="717062"/>
                    <a:pt x="6724119" y="657186"/>
                    <a:pt x="6548961" y="693635"/>
                  </a:cubicBezTo>
                  <a:cubicBezTo>
                    <a:pt x="6373803" y="730084"/>
                    <a:pt x="6258280" y="688835"/>
                    <a:pt x="5978628" y="693635"/>
                  </a:cubicBezTo>
                  <a:cubicBezTo>
                    <a:pt x="5698976" y="698435"/>
                    <a:pt x="5723337" y="666349"/>
                    <a:pt x="5647835" y="693635"/>
                  </a:cubicBezTo>
                  <a:cubicBezTo>
                    <a:pt x="5572333" y="720921"/>
                    <a:pt x="5398371" y="682231"/>
                    <a:pt x="5237196" y="693635"/>
                  </a:cubicBezTo>
                  <a:cubicBezTo>
                    <a:pt x="5076021" y="705039"/>
                    <a:pt x="5029875" y="676505"/>
                    <a:pt x="4906403" y="693635"/>
                  </a:cubicBezTo>
                  <a:cubicBezTo>
                    <a:pt x="4782931" y="710765"/>
                    <a:pt x="4606986" y="683147"/>
                    <a:pt x="4495763" y="693635"/>
                  </a:cubicBezTo>
                  <a:cubicBezTo>
                    <a:pt x="4384540" y="704123"/>
                    <a:pt x="4154524" y="634752"/>
                    <a:pt x="3845584" y="693635"/>
                  </a:cubicBezTo>
                  <a:cubicBezTo>
                    <a:pt x="3536644" y="752518"/>
                    <a:pt x="3590489" y="645439"/>
                    <a:pt x="3434944" y="693635"/>
                  </a:cubicBezTo>
                  <a:cubicBezTo>
                    <a:pt x="3279399" y="741831"/>
                    <a:pt x="3117490" y="627223"/>
                    <a:pt x="2864612" y="693635"/>
                  </a:cubicBezTo>
                  <a:cubicBezTo>
                    <a:pt x="2611734" y="760047"/>
                    <a:pt x="2474346" y="656052"/>
                    <a:pt x="2374126" y="693635"/>
                  </a:cubicBezTo>
                  <a:cubicBezTo>
                    <a:pt x="2273906" y="731218"/>
                    <a:pt x="2161620" y="686184"/>
                    <a:pt x="1963486" y="693635"/>
                  </a:cubicBezTo>
                  <a:cubicBezTo>
                    <a:pt x="1765352" y="701086"/>
                    <a:pt x="1413092" y="682715"/>
                    <a:pt x="1233460" y="693635"/>
                  </a:cubicBezTo>
                  <a:cubicBezTo>
                    <a:pt x="1053828" y="704555"/>
                    <a:pt x="970437" y="667621"/>
                    <a:pt x="822821" y="693635"/>
                  </a:cubicBezTo>
                  <a:cubicBezTo>
                    <a:pt x="675205" y="719649"/>
                    <a:pt x="293405" y="667417"/>
                    <a:pt x="115608" y="693635"/>
                  </a:cubicBezTo>
                  <a:cubicBezTo>
                    <a:pt x="58738" y="697417"/>
                    <a:pt x="14364" y="638581"/>
                    <a:pt x="0" y="578027"/>
                  </a:cubicBezTo>
                  <a:cubicBezTo>
                    <a:pt x="-32323" y="352499"/>
                    <a:pt x="3249" y="217830"/>
                    <a:pt x="0" y="115608"/>
                  </a:cubicBezTo>
                  <a:close/>
                </a:path>
              </a:pathLst>
            </a:custGeom>
            <a:gradFill rotWithShape="1">
              <a:gsLst>
                <a:gs pos="0">
                  <a:srgbClr val="70AD47">
                    <a:lumMod val="110000"/>
                    <a:satMod val="105000"/>
                    <a:tint val="67000"/>
                  </a:srgbClr>
                </a:gs>
                <a:gs pos="50000">
                  <a:srgbClr val="70AD47">
                    <a:lumMod val="105000"/>
                    <a:satMod val="103000"/>
                    <a:tint val="73000"/>
                  </a:srgbClr>
                </a:gs>
                <a:gs pos="100000">
                  <a:srgbClr val="70AD47">
                    <a:lumMod val="105000"/>
                    <a:satMod val="109000"/>
                    <a:tint val="81000"/>
                  </a:srgbClr>
                </a:gs>
              </a:gsLst>
              <a:lin ang="5400000" scaled="0"/>
            </a:gradFill>
            <a:ln w="6350" cap="flat" cmpd="sng" algn="ctr">
              <a:solidFill>
                <a:srgbClr val="70AD47"/>
              </a:solidFill>
              <a:prstDash val="solid"/>
              <a:miter lim="800000"/>
              <a:extLst>
                <a:ext uri="{C807C97D-BFC1-408E-A445-0C87EB9F89A2}">
                  <ask:lineSketchStyleProps xmlns:ask="http://schemas.microsoft.com/office/drawing/2018/sketchyshapes" xmlns="" sd="3444377824">
                    <a:prstGeom prst="roundRect">
                      <a:avLst/>
                    </a:prstGeom>
                    <ask:type>
                      <ask:lineSketchScribble/>
                    </ask:type>
                  </ask:lineSketchStyleProps>
                </a:ext>
              </a:extLs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srgbClr val="663F0D">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9" name="Rectangle 48">
              <a:extLst>
                <a:ext uri="{FF2B5EF4-FFF2-40B4-BE49-F238E27FC236}">
                  <a16:creationId xmlns:a16="http://schemas.microsoft.com/office/drawing/2014/main" id="{9815D1C8-E8EA-468E-B5D3-0FCD57D461A0}"/>
                </a:ext>
              </a:extLst>
            </p:cNvPr>
            <p:cNvSpPr/>
            <p:nvPr/>
          </p:nvSpPr>
          <p:spPr>
            <a:xfrm>
              <a:off x="1546146" y="4643710"/>
              <a:ext cx="8169634" cy="412134"/>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vi-VN" sz="28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Em có nhận xét gì về Cô-li-a?</a:t>
              </a:r>
              <a:endParaRPr kumimoji="0" lang="vi-VN" sz="2800" b="0" i="0" u="none" strike="noStrike" kern="0" cap="none" spc="0" normalizeH="0" baseline="0" noProof="0" dirty="0">
                <a:ln>
                  <a:noFill/>
                </a:ln>
                <a:solidFill>
                  <a:srgbClr val="663F0D">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Tree>
    <p:extLst>
      <p:ext uri="{BB962C8B-B14F-4D97-AF65-F5344CB8AC3E}">
        <p14:creationId xmlns:p14="http://schemas.microsoft.com/office/powerpoint/2010/main" val="231549428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additive="base">
                                        <p:cTn id="7" dur="750" fill="hold"/>
                                        <p:tgtEl>
                                          <p:spTgt spid="45"/>
                                        </p:tgtEl>
                                        <p:attrNameLst>
                                          <p:attrName>ppt_x</p:attrName>
                                        </p:attrNameLst>
                                      </p:cBhvr>
                                      <p:tavLst>
                                        <p:tav tm="0">
                                          <p:val>
                                            <p:strVal val="0-#ppt_w/2"/>
                                          </p:val>
                                        </p:tav>
                                        <p:tav tm="100000">
                                          <p:val>
                                            <p:strVal val="#ppt_x"/>
                                          </p:val>
                                        </p:tav>
                                      </p:tavLst>
                                    </p:anim>
                                    <p:anim calcmode="lin" valueType="num">
                                      <p:cBhvr additive="base">
                                        <p:cTn id="8" dur="750" fill="hold"/>
                                        <p:tgtEl>
                                          <p:spTgt spid="4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5"/>
                                        </p:tgtEl>
                                        <p:attrNameLst>
                                          <p:attrName>style.visibility</p:attrName>
                                        </p:attrNameLst>
                                      </p:cBhvr>
                                      <p:to>
                                        <p:strVal val="visible"/>
                                      </p:to>
                                    </p:set>
                                    <p:anim calcmode="lin" valueType="num">
                                      <p:cBhvr additive="base">
                                        <p:cTn id="13" dur="500" fill="hold"/>
                                        <p:tgtEl>
                                          <p:spTgt spid="35"/>
                                        </p:tgtEl>
                                        <p:attrNameLst>
                                          <p:attrName>ppt_x</p:attrName>
                                        </p:attrNameLst>
                                      </p:cBhvr>
                                      <p:tavLst>
                                        <p:tav tm="0">
                                          <p:val>
                                            <p:strVal val="0-#ppt_w/2"/>
                                          </p:val>
                                        </p:tav>
                                        <p:tav tm="100000">
                                          <p:val>
                                            <p:strVal val="#ppt_x"/>
                                          </p:val>
                                        </p:tav>
                                      </p:tavLst>
                                    </p:anim>
                                    <p:anim calcmode="lin" valueType="num">
                                      <p:cBhvr additive="base">
                                        <p:cTn id="14" dur="500" fill="hold"/>
                                        <p:tgtEl>
                                          <p:spTgt spid="35"/>
                                        </p:tgtEl>
                                        <p:attrNameLst>
                                          <p:attrName>ppt_y</p:attrName>
                                        </p:attrNameLst>
                                      </p:cBhvr>
                                      <p:tavLst>
                                        <p:tav tm="0">
                                          <p:val>
                                            <p:strVal val="#ppt_y"/>
                                          </p:val>
                                        </p:tav>
                                        <p:tav tm="100000">
                                          <p:val>
                                            <p:strVal val="#ppt_y"/>
                                          </p:val>
                                        </p:tav>
                                      </p:tavLst>
                                    </p:anim>
                                  </p:childTnLst>
                                </p:cTn>
                              </p:par>
                              <p:par>
                                <p:cTn id="15" presetID="2" presetClass="entr" presetSubtype="8" fill="hold" nodeType="with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additive="base">
                                        <p:cTn id="17" dur="500" fill="hold"/>
                                        <p:tgtEl>
                                          <p:spTgt spid="41"/>
                                        </p:tgtEl>
                                        <p:attrNameLst>
                                          <p:attrName>ppt_x</p:attrName>
                                        </p:attrNameLst>
                                      </p:cBhvr>
                                      <p:tavLst>
                                        <p:tav tm="0">
                                          <p:val>
                                            <p:strVal val="0-#ppt_w/2"/>
                                          </p:val>
                                        </p:tav>
                                        <p:tav tm="100000">
                                          <p:val>
                                            <p:strVal val="#ppt_x"/>
                                          </p:val>
                                        </p:tav>
                                      </p:tavLst>
                                    </p:anim>
                                    <p:anim calcmode="lin" valueType="num">
                                      <p:cBhvr additive="base">
                                        <p:cTn id="18" dur="500" fill="hold"/>
                                        <p:tgtEl>
                                          <p:spTgt spid="41"/>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33"/>
                                        </p:tgtEl>
                                        <p:attrNameLst>
                                          <p:attrName>style.visibility</p:attrName>
                                        </p:attrNameLst>
                                      </p:cBhvr>
                                      <p:to>
                                        <p:strVal val="visible"/>
                                      </p:to>
                                    </p:set>
                                    <p:anim calcmode="lin" valueType="num">
                                      <p:cBhvr additive="base">
                                        <p:cTn id="21" dur="500" fill="hold"/>
                                        <p:tgtEl>
                                          <p:spTgt spid="33"/>
                                        </p:tgtEl>
                                        <p:attrNameLst>
                                          <p:attrName>ppt_x</p:attrName>
                                        </p:attrNameLst>
                                      </p:cBhvr>
                                      <p:tavLst>
                                        <p:tav tm="0">
                                          <p:val>
                                            <p:strVal val="0-#ppt_w/2"/>
                                          </p:val>
                                        </p:tav>
                                        <p:tav tm="100000">
                                          <p:val>
                                            <p:strVal val="#ppt_x"/>
                                          </p:val>
                                        </p:tav>
                                      </p:tavLst>
                                    </p:anim>
                                    <p:anim calcmode="lin" valueType="num">
                                      <p:cBhvr additive="base">
                                        <p:cTn id="22" dur="500" fill="hold"/>
                                        <p:tgtEl>
                                          <p:spTgt spid="33"/>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42"/>
                                        </p:tgtEl>
                                        <p:attrNameLst>
                                          <p:attrName>style.visibility</p:attrName>
                                        </p:attrNameLst>
                                      </p:cBhvr>
                                      <p:to>
                                        <p:strVal val="visible"/>
                                      </p:to>
                                    </p:set>
                                    <p:anim calcmode="lin" valueType="num">
                                      <p:cBhvr additive="base">
                                        <p:cTn id="27" dur="500" fill="hold"/>
                                        <p:tgtEl>
                                          <p:spTgt spid="42"/>
                                        </p:tgtEl>
                                        <p:attrNameLst>
                                          <p:attrName>ppt_x</p:attrName>
                                        </p:attrNameLst>
                                      </p:cBhvr>
                                      <p:tavLst>
                                        <p:tav tm="0">
                                          <p:val>
                                            <p:strVal val="0-#ppt_w/2"/>
                                          </p:val>
                                        </p:tav>
                                        <p:tav tm="100000">
                                          <p:val>
                                            <p:strVal val="#ppt_x"/>
                                          </p:val>
                                        </p:tav>
                                      </p:tavLst>
                                    </p:anim>
                                    <p:anim calcmode="lin" valueType="num">
                                      <p:cBhvr additive="base">
                                        <p:cTn id="28" dur="500" fill="hold"/>
                                        <p:tgtEl>
                                          <p:spTgt spid="42"/>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36"/>
                                        </p:tgtEl>
                                        <p:attrNameLst>
                                          <p:attrName>style.visibility</p:attrName>
                                        </p:attrNameLst>
                                      </p:cBhvr>
                                      <p:to>
                                        <p:strVal val="visible"/>
                                      </p:to>
                                    </p:set>
                                    <p:anim calcmode="lin" valueType="num">
                                      <p:cBhvr additive="base">
                                        <p:cTn id="31" dur="500" fill="hold"/>
                                        <p:tgtEl>
                                          <p:spTgt spid="36"/>
                                        </p:tgtEl>
                                        <p:attrNameLst>
                                          <p:attrName>ppt_x</p:attrName>
                                        </p:attrNameLst>
                                      </p:cBhvr>
                                      <p:tavLst>
                                        <p:tav tm="0">
                                          <p:val>
                                            <p:strVal val="0-#ppt_w/2"/>
                                          </p:val>
                                        </p:tav>
                                        <p:tav tm="100000">
                                          <p:val>
                                            <p:strVal val="#ppt_x"/>
                                          </p:val>
                                        </p:tav>
                                      </p:tavLst>
                                    </p:anim>
                                    <p:anim calcmode="lin" valueType="num">
                                      <p:cBhvr additive="base">
                                        <p:cTn id="32" dur="500" fill="hold"/>
                                        <p:tgtEl>
                                          <p:spTgt spid="36"/>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500" fill="hold"/>
                                        <p:tgtEl>
                                          <p:spTgt spid="32"/>
                                        </p:tgtEl>
                                        <p:attrNameLst>
                                          <p:attrName>ppt_x</p:attrName>
                                        </p:attrNameLst>
                                      </p:cBhvr>
                                      <p:tavLst>
                                        <p:tav tm="0">
                                          <p:val>
                                            <p:strVal val="0-#ppt_w/2"/>
                                          </p:val>
                                        </p:tav>
                                        <p:tav tm="100000">
                                          <p:val>
                                            <p:strVal val="#ppt_x"/>
                                          </p:val>
                                        </p:tav>
                                      </p:tavLst>
                                    </p:anim>
                                    <p:anim calcmode="lin" valueType="num">
                                      <p:cBhvr additive="base">
                                        <p:cTn id="36" dur="500" fill="hold"/>
                                        <p:tgtEl>
                                          <p:spTgt spid="32"/>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grpId="0" nodeType="click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500" fill="hold"/>
                                        <p:tgtEl>
                                          <p:spTgt spid="37"/>
                                        </p:tgtEl>
                                        <p:attrNameLst>
                                          <p:attrName>ppt_x</p:attrName>
                                        </p:attrNameLst>
                                      </p:cBhvr>
                                      <p:tavLst>
                                        <p:tav tm="0">
                                          <p:val>
                                            <p:strVal val="0-#ppt_w/2"/>
                                          </p:val>
                                        </p:tav>
                                        <p:tav tm="100000">
                                          <p:val>
                                            <p:strVal val="#ppt_x"/>
                                          </p:val>
                                        </p:tav>
                                      </p:tavLst>
                                    </p:anim>
                                    <p:anim calcmode="lin" valueType="num">
                                      <p:cBhvr additive="base">
                                        <p:cTn id="42" dur="500" fill="hold"/>
                                        <p:tgtEl>
                                          <p:spTgt spid="37"/>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31"/>
                                        </p:tgtEl>
                                        <p:attrNameLst>
                                          <p:attrName>style.visibility</p:attrName>
                                        </p:attrNameLst>
                                      </p:cBhvr>
                                      <p:to>
                                        <p:strVal val="visible"/>
                                      </p:to>
                                    </p:set>
                                    <p:anim calcmode="lin" valueType="num">
                                      <p:cBhvr additive="base">
                                        <p:cTn id="45" dur="500" fill="hold"/>
                                        <p:tgtEl>
                                          <p:spTgt spid="31"/>
                                        </p:tgtEl>
                                        <p:attrNameLst>
                                          <p:attrName>ppt_x</p:attrName>
                                        </p:attrNameLst>
                                      </p:cBhvr>
                                      <p:tavLst>
                                        <p:tav tm="0">
                                          <p:val>
                                            <p:strVal val="0-#ppt_w/2"/>
                                          </p:val>
                                        </p:tav>
                                        <p:tav tm="100000">
                                          <p:val>
                                            <p:strVal val="#ppt_x"/>
                                          </p:val>
                                        </p:tav>
                                      </p:tavLst>
                                    </p:anim>
                                    <p:anim calcmode="lin" valueType="num">
                                      <p:cBhvr additive="base">
                                        <p:cTn id="46" dur="500" fill="hold"/>
                                        <p:tgtEl>
                                          <p:spTgt spid="31"/>
                                        </p:tgtEl>
                                        <p:attrNameLst>
                                          <p:attrName>ppt_y</p:attrName>
                                        </p:attrNameLst>
                                      </p:cBhvr>
                                      <p:tavLst>
                                        <p:tav tm="0">
                                          <p:val>
                                            <p:strVal val="#ppt_y"/>
                                          </p:val>
                                        </p:tav>
                                        <p:tav tm="100000">
                                          <p:val>
                                            <p:strVal val="#ppt_y"/>
                                          </p:val>
                                        </p:tav>
                                      </p:tavLst>
                                    </p:anim>
                                  </p:childTnLst>
                                </p:cTn>
                              </p:par>
                              <p:par>
                                <p:cTn id="47" presetID="2" presetClass="entr" presetSubtype="8" fill="hold" nodeType="withEffect">
                                  <p:stCondLst>
                                    <p:cond delay="0"/>
                                  </p:stCondLst>
                                  <p:childTnLst>
                                    <p:set>
                                      <p:cBhvr>
                                        <p:cTn id="48" dur="1" fill="hold">
                                          <p:stCondLst>
                                            <p:cond delay="0"/>
                                          </p:stCondLst>
                                        </p:cTn>
                                        <p:tgtEl>
                                          <p:spTgt spid="43"/>
                                        </p:tgtEl>
                                        <p:attrNameLst>
                                          <p:attrName>style.visibility</p:attrName>
                                        </p:attrNameLst>
                                      </p:cBhvr>
                                      <p:to>
                                        <p:strVal val="visible"/>
                                      </p:to>
                                    </p:set>
                                    <p:anim calcmode="lin" valueType="num">
                                      <p:cBhvr additive="base">
                                        <p:cTn id="49" dur="500" fill="hold"/>
                                        <p:tgtEl>
                                          <p:spTgt spid="43"/>
                                        </p:tgtEl>
                                        <p:attrNameLst>
                                          <p:attrName>ppt_x</p:attrName>
                                        </p:attrNameLst>
                                      </p:cBhvr>
                                      <p:tavLst>
                                        <p:tav tm="0">
                                          <p:val>
                                            <p:strVal val="0-#ppt_w/2"/>
                                          </p:val>
                                        </p:tav>
                                        <p:tav tm="100000">
                                          <p:val>
                                            <p:strVal val="#ppt_x"/>
                                          </p:val>
                                        </p:tav>
                                      </p:tavLst>
                                    </p:anim>
                                    <p:anim calcmode="lin" valueType="num">
                                      <p:cBhvr additive="base">
                                        <p:cTn id="50" dur="500" fill="hold"/>
                                        <p:tgtEl>
                                          <p:spTgt spid="43"/>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nodeType="click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additive="base">
                                        <p:cTn id="55" dur="500" fill="hold"/>
                                        <p:tgtEl>
                                          <p:spTgt spid="38"/>
                                        </p:tgtEl>
                                        <p:attrNameLst>
                                          <p:attrName>ppt_x</p:attrName>
                                        </p:attrNameLst>
                                      </p:cBhvr>
                                      <p:tavLst>
                                        <p:tav tm="0">
                                          <p:val>
                                            <p:strVal val="0-#ppt_w/2"/>
                                          </p:val>
                                        </p:tav>
                                        <p:tav tm="100000">
                                          <p:val>
                                            <p:strVal val="#ppt_x"/>
                                          </p:val>
                                        </p:tav>
                                      </p:tavLst>
                                    </p:anim>
                                    <p:anim calcmode="lin" valueType="num">
                                      <p:cBhvr additive="base">
                                        <p:cTn id="56" dur="500" fill="hold"/>
                                        <p:tgtEl>
                                          <p:spTgt spid="38"/>
                                        </p:tgtEl>
                                        <p:attrNameLst>
                                          <p:attrName>ppt_y</p:attrName>
                                        </p:attrNameLst>
                                      </p:cBhvr>
                                      <p:tavLst>
                                        <p:tav tm="0">
                                          <p:val>
                                            <p:strVal val="#ppt_y"/>
                                          </p:val>
                                        </p:tav>
                                        <p:tav tm="100000">
                                          <p:val>
                                            <p:strVal val="#ppt_y"/>
                                          </p:val>
                                        </p:tav>
                                      </p:tavLst>
                                    </p:anim>
                                  </p:childTnLst>
                                </p:cTn>
                              </p:par>
                              <p:par>
                                <p:cTn id="57" presetID="2" presetClass="entr" presetSubtype="8" fill="hold" nodeType="withEffect">
                                  <p:stCondLst>
                                    <p:cond delay="0"/>
                                  </p:stCondLst>
                                  <p:childTnLst>
                                    <p:set>
                                      <p:cBhvr>
                                        <p:cTn id="58" dur="1" fill="hold">
                                          <p:stCondLst>
                                            <p:cond delay="0"/>
                                          </p:stCondLst>
                                        </p:cTn>
                                        <p:tgtEl>
                                          <p:spTgt spid="44"/>
                                        </p:tgtEl>
                                        <p:attrNameLst>
                                          <p:attrName>style.visibility</p:attrName>
                                        </p:attrNameLst>
                                      </p:cBhvr>
                                      <p:to>
                                        <p:strVal val="visible"/>
                                      </p:to>
                                    </p:set>
                                    <p:anim calcmode="lin" valueType="num">
                                      <p:cBhvr additive="base">
                                        <p:cTn id="59" dur="500" fill="hold"/>
                                        <p:tgtEl>
                                          <p:spTgt spid="44"/>
                                        </p:tgtEl>
                                        <p:attrNameLst>
                                          <p:attrName>ppt_x</p:attrName>
                                        </p:attrNameLst>
                                      </p:cBhvr>
                                      <p:tavLst>
                                        <p:tav tm="0">
                                          <p:val>
                                            <p:strVal val="0-#ppt_w/2"/>
                                          </p:val>
                                        </p:tav>
                                        <p:tav tm="100000">
                                          <p:val>
                                            <p:strVal val="#ppt_x"/>
                                          </p:val>
                                        </p:tav>
                                      </p:tavLst>
                                    </p:anim>
                                    <p:anim calcmode="lin" valueType="num">
                                      <p:cBhvr additive="base">
                                        <p:cTn id="60" dur="5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46"/>
                                        </p:tgtEl>
                                        <p:attrNameLst>
                                          <p:attrName>style.visibility</p:attrName>
                                        </p:attrNameLst>
                                      </p:cBhvr>
                                      <p:to>
                                        <p:strVal val="visible"/>
                                      </p:to>
                                    </p:set>
                                    <p:anim calcmode="lin" valueType="num">
                                      <p:cBhvr additive="base">
                                        <p:cTn id="65" dur="500" fill="hold"/>
                                        <p:tgtEl>
                                          <p:spTgt spid="46"/>
                                        </p:tgtEl>
                                        <p:attrNameLst>
                                          <p:attrName>ppt_x</p:attrName>
                                        </p:attrNameLst>
                                      </p:cBhvr>
                                      <p:tavLst>
                                        <p:tav tm="0">
                                          <p:val>
                                            <p:strVal val="#ppt_x"/>
                                          </p:val>
                                        </p:tav>
                                        <p:tav tm="100000">
                                          <p:val>
                                            <p:strVal val="#ppt_x"/>
                                          </p:val>
                                        </p:tav>
                                      </p:tavLst>
                                    </p:anim>
                                    <p:anim calcmode="lin" valueType="num">
                                      <p:cBhvr additive="base">
                                        <p:cTn id="66" dur="500" fill="hold"/>
                                        <p:tgtEl>
                                          <p:spTgt spid="46"/>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47"/>
                                        </p:tgtEl>
                                        <p:attrNameLst>
                                          <p:attrName>style.visibility</p:attrName>
                                        </p:attrNameLst>
                                      </p:cBhvr>
                                      <p:to>
                                        <p:strVal val="visible"/>
                                      </p:to>
                                    </p:set>
                                    <p:anim calcmode="lin" valueType="num">
                                      <p:cBhvr additive="base">
                                        <p:cTn id="69" dur="500" fill="hold"/>
                                        <p:tgtEl>
                                          <p:spTgt spid="47"/>
                                        </p:tgtEl>
                                        <p:attrNameLst>
                                          <p:attrName>ppt_x</p:attrName>
                                        </p:attrNameLst>
                                      </p:cBhvr>
                                      <p:tavLst>
                                        <p:tav tm="0">
                                          <p:val>
                                            <p:strVal val="#ppt_x"/>
                                          </p:val>
                                        </p:tav>
                                        <p:tav tm="100000">
                                          <p:val>
                                            <p:strVal val="#ppt_x"/>
                                          </p:val>
                                        </p:tav>
                                      </p:tavLst>
                                    </p:anim>
                                    <p:anim calcmode="lin" valueType="num">
                                      <p:cBhvr additive="base">
                                        <p:cTn id="70"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35" grpId="0"/>
      <p:bldP spid="36" grpId="0"/>
      <p:bldP spid="37" grpId="0"/>
      <p:bldP spid="4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4">
            <a:extLst>
              <a:ext uri="{FF2B5EF4-FFF2-40B4-BE49-F238E27FC236}">
                <a16:creationId xmlns:a16="http://schemas.microsoft.com/office/drawing/2014/main" id="{D425B1C1-4286-48F7-ACEA-DFA364F9ED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151" y="55363"/>
            <a:ext cx="11093804" cy="2165120"/>
          </a:xfrm>
          <a:prstGeom prst="rect">
            <a:avLst/>
          </a:prstGeom>
        </p:spPr>
      </p:pic>
      <p:pic>
        <p:nvPicPr>
          <p:cNvPr id="2" name="图片 10">
            <a:extLst>
              <a:ext uri="{FF2B5EF4-FFF2-40B4-BE49-F238E27FC236}">
                <a16:creationId xmlns:a16="http://schemas.microsoft.com/office/drawing/2014/main" id="{EA554AFB-CB92-4957-9A31-A9FCDD10B93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84704"/>
          <a:stretch/>
        </p:blipFill>
        <p:spPr>
          <a:xfrm>
            <a:off x="0" y="6168551"/>
            <a:ext cx="12192000" cy="689451"/>
          </a:xfrm>
          <a:prstGeom prst="rect">
            <a:avLst/>
          </a:prstGeom>
        </p:spPr>
      </p:pic>
      <p:pic>
        <p:nvPicPr>
          <p:cNvPr id="4" name="图片 1">
            <a:extLst>
              <a:ext uri="{FF2B5EF4-FFF2-40B4-BE49-F238E27FC236}">
                <a16:creationId xmlns:a16="http://schemas.microsoft.com/office/drawing/2014/main" id="{77F71891-C3D6-4447-9523-48B88E3BC3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40714" y="1"/>
            <a:ext cx="1651285" cy="6378743"/>
          </a:xfrm>
          <a:prstGeom prst="rect">
            <a:avLst/>
          </a:prstGeom>
        </p:spPr>
      </p:pic>
      <p:sp>
        <p:nvSpPr>
          <p:cNvPr id="5" name="Freeform 197">
            <a:extLst>
              <a:ext uri="{FF2B5EF4-FFF2-40B4-BE49-F238E27FC236}">
                <a16:creationId xmlns:a16="http://schemas.microsoft.com/office/drawing/2014/main" id="{27B60A89-EF2F-4965-848B-46BF8AAE4BBB}"/>
              </a:ext>
            </a:extLst>
          </p:cNvPr>
          <p:cNvSpPr>
            <a:spLocks noEditPoints="1"/>
          </p:cNvSpPr>
          <p:nvPr/>
        </p:nvSpPr>
        <p:spPr bwMode="auto">
          <a:xfrm>
            <a:off x="3886941" y="0"/>
            <a:ext cx="4952188" cy="1496080"/>
          </a:xfrm>
          <a:custGeom>
            <a:avLst/>
            <a:gdLst>
              <a:gd name="T0" fmla="*/ 238 w 1347"/>
              <a:gd name="T1" fmla="*/ 94 h 671"/>
              <a:gd name="T2" fmla="*/ 264 w 1347"/>
              <a:gd name="T3" fmla="*/ 254 h 671"/>
              <a:gd name="T4" fmla="*/ 296 w 1347"/>
              <a:gd name="T5" fmla="*/ 275 h 671"/>
              <a:gd name="T6" fmla="*/ 85 w 1347"/>
              <a:gd name="T7" fmla="*/ 295 h 671"/>
              <a:gd name="T8" fmla="*/ 89 w 1347"/>
              <a:gd name="T9" fmla="*/ 658 h 671"/>
              <a:gd name="T10" fmla="*/ 599 w 1347"/>
              <a:gd name="T11" fmla="*/ 658 h 671"/>
              <a:gd name="T12" fmla="*/ 1159 w 1347"/>
              <a:gd name="T13" fmla="*/ 608 h 671"/>
              <a:gd name="T14" fmla="*/ 1287 w 1347"/>
              <a:gd name="T15" fmla="*/ 397 h 671"/>
              <a:gd name="T16" fmla="*/ 948 w 1347"/>
              <a:gd name="T17" fmla="*/ 248 h 671"/>
              <a:gd name="T18" fmla="*/ 940 w 1347"/>
              <a:gd name="T19" fmla="*/ 85 h 671"/>
              <a:gd name="T20" fmla="*/ 1148 w 1347"/>
              <a:gd name="T21" fmla="*/ 64 h 671"/>
              <a:gd name="T22" fmla="*/ 1115 w 1347"/>
              <a:gd name="T23" fmla="*/ 14 h 671"/>
              <a:gd name="T24" fmla="*/ 755 w 1347"/>
              <a:gd name="T25" fmla="*/ 23 h 671"/>
              <a:gd name="T26" fmla="*/ 268 w 1347"/>
              <a:gd name="T27" fmla="*/ 8 h 671"/>
              <a:gd name="T28" fmla="*/ 19 w 1347"/>
              <a:gd name="T29" fmla="*/ 29 h 671"/>
              <a:gd name="T30" fmla="*/ 1201 w 1347"/>
              <a:gd name="T31" fmla="*/ 47 h 671"/>
              <a:gd name="T32" fmla="*/ 1190 w 1347"/>
              <a:gd name="T33" fmla="*/ 21 h 671"/>
              <a:gd name="T34" fmla="*/ 1140 w 1347"/>
              <a:gd name="T35" fmla="*/ 42 h 671"/>
              <a:gd name="T36" fmla="*/ 1110 w 1347"/>
              <a:gd name="T37" fmla="*/ 31 h 671"/>
              <a:gd name="T38" fmla="*/ 270 w 1347"/>
              <a:gd name="T39" fmla="*/ 190 h 671"/>
              <a:gd name="T40" fmla="*/ 77 w 1347"/>
              <a:gd name="T41" fmla="*/ 339 h 671"/>
              <a:gd name="T42" fmla="*/ 95 w 1347"/>
              <a:gd name="T43" fmla="*/ 651 h 671"/>
              <a:gd name="T44" fmla="*/ 100 w 1347"/>
              <a:gd name="T45" fmla="*/ 578 h 671"/>
              <a:gd name="T46" fmla="*/ 146 w 1347"/>
              <a:gd name="T47" fmla="*/ 643 h 671"/>
              <a:gd name="T48" fmla="*/ 243 w 1347"/>
              <a:gd name="T49" fmla="*/ 636 h 671"/>
              <a:gd name="T50" fmla="*/ 416 w 1347"/>
              <a:gd name="T51" fmla="*/ 654 h 671"/>
              <a:gd name="T52" fmla="*/ 590 w 1347"/>
              <a:gd name="T53" fmla="*/ 639 h 671"/>
              <a:gd name="T54" fmla="*/ 693 w 1347"/>
              <a:gd name="T55" fmla="*/ 644 h 671"/>
              <a:gd name="T56" fmla="*/ 764 w 1347"/>
              <a:gd name="T57" fmla="*/ 644 h 671"/>
              <a:gd name="T58" fmla="*/ 1069 w 1347"/>
              <a:gd name="T59" fmla="*/ 636 h 671"/>
              <a:gd name="T60" fmla="*/ 1202 w 1347"/>
              <a:gd name="T61" fmla="*/ 548 h 671"/>
              <a:gd name="T62" fmla="*/ 1317 w 1347"/>
              <a:gd name="T63" fmla="*/ 474 h 671"/>
              <a:gd name="T64" fmla="*/ 1318 w 1347"/>
              <a:gd name="T65" fmla="*/ 460 h 671"/>
              <a:gd name="T66" fmla="*/ 879 w 1347"/>
              <a:gd name="T67" fmla="*/ 615 h 671"/>
              <a:gd name="T68" fmla="*/ 219 w 1347"/>
              <a:gd name="T69" fmla="*/ 628 h 671"/>
              <a:gd name="T70" fmla="*/ 87 w 1347"/>
              <a:gd name="T71" fmla="*/ 347 h 671"/>
              <a:gd name="T72" fmla="*/ 278 w 1347"/>
              <a:gd name="T73" fmla="*/ 301 h 671"/>
              <a:gd name="T74" fmla="*/ 313 w 1347"/>
              <a:gd name="T75" fmla="*/ 320 h 671"/>
              <a:gd name="T76" fmla="*/ 899 w 1347"/>
              <a:gd name="T77" fmla="*/ 298 h 671"/>
              <a:gd name="T78" fmla="*/ 826 w 1347"/>
              <a:gd name="T79" fmla="*/ 330 h 671"/>
              <a:gd name="T80" fmla="*/ 889 w 1347"/>
              <a:gd name="T81" fmla="*/ 296 h 671"/>
              <a:gd name="T82" fmla="*/ 791 w 1347"/>
              <a:gd name="T83" fmla="*/ 343 h 671"/>
              <a:gd name="T84" fmla="*/ 1030 w 1347"/>
              <a:gd name="T85" fmla="*/ 327 h 671"/>
              <a:gd name="T86" fmla="*/ 1000 w 1347"/>
              <a:gd name="T87" fmla="*/ 307 h 671"/>
              <a:gd name="T88" fmla="*/ 951 w 1347"/>
              <a:gd name="T89" fmla="*/ 280 h 671"/>
              <a:gd name="T90" fmla="*/ 288 w 1347"/>
              <a:gd name="T91" fmla="*/ 342 h 671"/>
              <a:gd name="T92" fmla="*/ 905 w 1347"/>
              <a:gd name="T93" fmla="*/ 318 h 671"/>
              <a:gd name="T94" fmla="*/ 908 w 1347"/>
              <a:gd name="T95" fmla="*/ 243 h 671"/>
              <a:gd name="T96" fmla="*/ 927 w 1347"/>
              <a:gd name="T97" fmla="*/ 178 h 671"/>
              <a:gd name="T98" fmla="*/ 914 w 1347"/>
              <a:gd name="T99" fmla="*/ 184 h 671"/>
              <a:gd name="T100" fmla="*/ 905 w 1347"/>
              <a:gd name="T101" fmla="*/ 24 h 671"/>
              <a:gd name="T102" fmla="*/ 923 w 1347"/>
              <a:gd name="T103" fmla="*/ 71 h 671"/>
              <a:gd name="T104" fmla="*/ 900 w 1347"/>
              <a:gd name="T105" fmla="*/ 115 h 671"/>
              <a:gd name="T106" fmla="*/ 791 w 1347"/>
              <a:gd name="T107" fmla="*/ 35 h 671"/>
              <a:gd name="T108" fmla="*/ 881 w 1347"/>
              <a:gd name="T109" fmla="*/ 71 h 671"/>
              <a:gd name="T110" fmla="*/ 903 w 1347"/>
              <a:gd name="T111" fmla="*/ 232 h 671"/>
              <a:gd name="T112" fmla="*/ 295 w 1347"/>
              <a:gd name="T113" fmla="*/ 189 h 671"/>
              <a:gd name="T114" fmla="*/ 272 w 1347"/>
              <a:gd name="T115" fmla="*/ 24 h 671"/>
              <a:gd name="T116" fmla="*/ 271 w 1347"/>
              <a:gd name="T117" fmla="*/ 68 h 671"/>
              <a:gd name="T118" fmla="*/ 265 w 1347"/>
              <a:gd name="T119" fmla="*/ 133 h 671"/>
              <a:gd name="T120" fmla="*/ 266 w 1347"/>
              <a:gd name="T121" fmla="*/ 85 h 671"/>
              <a:gd name="T122" fmla="*/ 18 w 1347"/>
              <a:gd name="T123" fmla="*/ 43 h 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47" h="671">
                <a:moveTo>
                  <a:pt x="4" y="49"/>
                </a:moveTo>
                <a:lnTo>
                  <a:pt x="4" y="49"/>
                </a:lnTo>
                <a:lnTo>
                  <a:pt x="11" y="51"/>
                </a:lnTo>
                <a:lnTo>
                  <a:pt x="18" y="53"/>
                </a:lnTo>
                <a:lnTo>
                  <a:pt x="32" y="54"/>
                </a:lnTo>
                <a:lnTo>
                  <a:pt x="48" y="54"/>
                </a:lnTo>
                <a:lnTo>
                  <a:pt x="63" y="51"/>
                </a:lnTo>
                <a:lnTo>
                  <a:pt x="63" y="51"/>
                </a:lnTo>
                <a:lnTo>
                  <a:pt x="75" y="54"/>
                </a:lnTo>
                <a:lnTo>
                  <a:pt x="85" y="54"/>
                </a:lnTo>
                <a:lnTo>
                  <a:pt x="108" y="53"/>
                </a:lnTo>
                <a:lnTo>
                  <a:pt x="108" y="53"/>
                </a:lnTo>
                <a:lnTo>
                  <a:pt x="111" y="54"/>
                </a:lnTo>
                <a:lnTo>
                  <a:pt x="114" y="55"/>
                </a:lnTo>
                <a:lnTo>
                  <a:pt x="130" y="58"/>
                </a:lnTo>
                <a:lnTo>
                  <a:pt x="153" y="58"/>
                </a:lnTo>
                <a:lnTo>
                  <a:pt x="178" y="58"/>
                </a:lnTo>
                <a:lnTo>
                  <a:pt x="229" y="55"/>
                </a:lnTo>
                <a:lnTo>
                  <a:pt x="259" y="54"/>
                </a:lnTo>
                <a:lnTo>
                  <a:pt x="259" y="54"/>
                </a:lnTo>
                <a:lnTo>
                  <a:pt x="252" y="58"/>
                </a:lnTo>
                <a:lnTo>
                  <a:pt x="245" y="62"/>
                </a:lnTo>
                <a:lnTo>
                  <a:pt x="242" y="70"/>
                </a:lnTo>
                <a:lnTo>
                  <a:pt x="239" y="77"/>
                </a:lnTo>
                <a:lnTo>
                  <a:pt x="238" y="85"/>
                </a:lnTo>
                <a:lnTo>
                  <a:pt x="238" y="94"/>
                </a:lnTo>
                <a:lnTo>
                  <a:pt x="239" y="101"/>
                </a:lnTo>
                <a:lnTo>
                  <a:pt x="242" y="108"/>
                </a:lnTo>
                <a:lnTo>
                  <a:pt x="242" y="108"/>
                </a:lnTo>
                <a:lnTo>
                  <a:pt x="244" y="120"/>
                </a:lnTo>
                <a:lnTo>
                  <a:pt x="249" y="132"/>
                </a:lnTo>
                <a:lnTo>
                  <a:pt x="252" y="137"/>
                </a:lnTo>
                <a:lnTo>
                  <a:pt x="256" y="142"/>
                </a:lnTo>
                <a:lnTo>
                  <a:pt x="260" y="144"/>
                </a:lnTo>
                <a:lnTo>
                  <a:pt x="266" y="147"/>
                </a:lnTo>
                <a:lnTo>
                  <a:pt x="266" y="147"/>
                </a:lnTo>
                <a:lnTo>
                  <a:pt x="266" y="159"/>
                </a:lnTo>
                <a:lnTo>
                  <a:pt x="266" y="159"/>
                </a:lnTo>
                <a:lnTo>
                  <a:pt x="262" y="162"/>
                </a:lnTo>
                <a:lnTo>
                  <a:pt x="259" y="166"/>
                </a:lnTo>
                <a:lnTo>
                  <a:pt x="258" y="171"/>
                </a:lnTo>
                <a:lnTo>
                  <a:pt x="255" y="176"/>
                </a:lnTo>
                <a:lnTo>
                  <a:pt x="254" y="188"/>
                </a:lnTo>
                <a:lnTo>
                  <a:pt x="255" y="200"/>
                </a:lnTo>
                <a:lnTo>
                  <a:pt x="258" y="212"/>
                </a:lnTo>
                <a:lnTo>
                  <a:pt x="261" y="224"/>
                </a:lnTo>
                <a:lnTo>
                  <a:pt x="266" y="235"/>
                </a:lnTo>
                <a:lnTo>
                  <a:pt x="270" y="242"/>
                </a:lnTo>
                <a:lnTo>
                  <a:pt x="270" y="242"/>
                </a:lnTo>
                <a:lnTo>
                  <a:pt x="267" y="245"/>
                </a:lnTo>
                <a:lnTo>
                  <a:pt x="265" y="249"/>
                </a:lnTo>
                <a:lnTo>
                  <a:pt x="264" y="254"/>
                </a:lnTo>
                <a:lnTo>
                  <a:pt x="262" y="259"/>
                </a:lnTo>
                <a:lnTo>
                  <a:pt x="262" y="263"/>
                </a:lnTo>
                <a:lnTo>
                  <a:pt x="264" y="268"/>
                </a:lnTo>
                <a:lnTo>
                  <a:pt x="265" y="272"/>
                </a:lnTo>
                <a:lnTo>
                  <a:pt x="268" y="274"/>
                </a:lnTo>
                <a:lnTo>
                  <a:pt x="268" y="274"/>
                </a:lnTo>
                <a:lnTo>
                  <a:pt x="272" y="274"/>
                </a:lnTo>
                <a:lnTo>
                  <a:pt x="273" y="273"/>
                </a:lnTo>
                <a:lnTo>
                  <a:pt x="274" y="269"/>
                </a:lnTo>
                <a:lnTo>
                  <a:pt x="274" y="265"/>
                </a:lnTo>
                <a:lnTo>
                  <a:pt x="274" y="256"/>
                </a:lnTo>
                <a:lnTo>
                  <a:pt x="274" y="253"/>
                </a:lnTo>
                <a:lnTo>
                  <a:pt x="276" y="250"/>
                </a:lnTo>
                <a:lnTo>
                  <a:pt x="276" y="250"/>
                </a:lnTo>
                <a:lnTo>
                  <a:pt x="278" y="251"/>
                </a:lnTo>
                <a:lnTo>
                  <a:pt x="278" y="251"/>
                </a:lnTo>
                <a:lnTo>
                  <a:pt x="282" y="254"/>
                </a:lnTo>
                <a:lnTo>
                  <a:pt x="285" y="255"/>
                </a:lnTo>
                <a:lnTo>
                  <a:pt x="289" y="256"/>
                </a:lnTo>
                <a:lnTo>
                  <a:pt x="294" y="255"/>
                </a:lnTo>
                <a:lnTo>
                  <a:pt x="294" y="255"/>
                </a:lnTo>
                <a:lnTo>
                  <a:pt x="295" y="260"/>
                </a:lnTo>
                <a:lnTo>
                  <a:pt x="296" y="265"/>
                </a:lnTo>
                <a:lnTo>
                  <a:pt x="296" y="271"/>
                </a:lnTo>
                <a:lnTo>
                  <a:pt x="296" y="275"/>
                </a:lnTo>
                <a:lnTo>
                  <a:pt x="296" y="275"/>
                </a:lnTo>
                <a:lnTo>
                  <a:pt x="268" y="275"/>
                </a:lnTo>
                <a:lnTo>
                  <a:pt x="242" y="275"/>
                </a:lnTo>
                <a:lnTo>
                  <a:pt x="189" y="277"/>
                </a:lnTo>
                <a:lnTo>
                  <a:pt x="189" y="277"/>
                </a:lnTo>
                <a:lnTo>
                  <a:pt x="165" y="275"/>
                </a:lnTo>
                <a:lnTo>
                  <a:pt x="153" y="274"/>
                </a:lnTo>
                <a:lnTo>
                  <a:pt x="141" y="272"/>
                </a:lnTo>
                <a:lnTo>
                  <a:pt x="141" y="272"/>
                </a:lnTo>
                <a:lnTo>
                  <a:pt x="136" y="271"/>
                </a:lnTo>
                <a:lnTo>
                  <a:pt x="130" y="272"/>
                </a:lnTo>
                <a:lnTo>
                  <a:pt x="128" y="273"/>
                </a:lnTo>
                <a:lnTo>
                  <a:pt x="126" y="274"/>
                </a:lnTo>
                <a:lnTo>
                  <a:pt x="128" y="275"/>
                </a:lnTo>
                <a:lnTo>
                  <a:pt x="130" y="278"/>
                </a:lnTo>
                <a:lnTo>
                  <a:pt x="130" y="278"/>
                </a:lnTo>
                <a:lnTo>
                  <a:pt x="124" y="280"/>
                </a:lnTo>
                <a:lnTo>
                  <a:pt x="118" y="282"/>
                </a:lnTo>
                <a:lnTo>
                  <a:pt x="111" y="284"/>
                </a:lnTo>
                <a:lnTo>
                  <a:pt x="105" y="286"/>
                </a:lnTo>
                <a:lnTo>
                  <a:pt x="105" y="286"/>
                </a:lnTo>
                <a:lnTo>
                  <a:pt x="102" y="285"/>
                </a:lnTo>
                <a:lnTo>
                  <a:pt x="100" y="284"/>
                </a:lnTo>
                <a:lnTo>
                  <a:pt x="99" y="284"/>
                </a:lnTo>
                <a:lnTo>
                  <a:pt x="96" y="285"/>
                </a:lnTo>
                <a:lnTo>
                  <a:pt x="90" y="289"/>
                </a:lnTo>
                <a:lnTo>
                  <a:pt x="85" y="295"/>
                </a:lnTo>
                <a:lnTo>
                  <a:pt x="76" y="308"/>
                </a:lnTo>
                <a:lnTo>
                  <a:pt x="71" y="316"/>
                </a:lnTo>
                <a:lnTo>
                  <a:pt x="71" y="316"/>
                </a:lnTo>
                <a:lnTo>
                  <a:pt x="69" y="318"/>
                </a:lnTo>
                <a:lnTo>
                  <a:pt x="66" y="320"/>
                </a:lnTo>
                <a:lnTo>
                  <a:pt x="63" y="327"/>
                </a:lnTo>
                <a:lnTo>
                  <a:pt x="61" y="337"/>
                </a:lnTo>
                <a:lnTo>
                  <a:pt x="61" y="349"/>
                </a:lnTo>
                <a:lnTo>
                  <a:pt x="61" y="372"/>
                </a:lnTo>
                <a:lnTo>
                  <a:pt x="64" y="387"/>
                </a:lnTo>
                <a:lnTo>
                  <a:pt x="64" y="387"/>
                </a:lnTo>
                <a:lnTo>
                  <a:pt x="66" y="409"/>
                </a:lnTo>
                <a:lnTo>
                  <a:pt x="70" y="431"/>
                </a:lnTo>
                <a:lnTo>
                  <a:pt x="70" y="431"/>
                </a:lnTo>
                <a:lnTo>
                  <a:pt x="75" y="471"/>
                </a:lnTo>
                <a:lnTo>
                  <a:pt x="77" y="510"/>
                </a:lnTo>
                <a:lnTo>
                  <a:pt x="77" y="550"/>
                </a:lnTo>
                <a:lnTo>
                  <a:pt x="76" y="589"/>
                </a:lnTo>
                <a:lnTo>
                  <a:pt x="76" y="589"/>
                </a:lnTo>
                <a:lnTo>
                  <a:pt x="75" y="607"/>
                </a:lnTo>
                <a:lnTo>
                  <a:pt x="75" y="616"/>
                </a:lnTo>
                <a:lnTo>
                  <a:pt x="75" y="626"/>
                </a:lnTo>
                <a:lnTo>
                  <a:pt x="77" y="636"/>
                </a:lnTo>
                <a:lnTo>
                  <a:pt x="79" y="644"/>
                </a:lnTo>
                <a:lnTo>
                  <a:pt x="83" y="652"/>
                </a:lnTo>
                <a:lnTo>
                  <a:pt x="89" y="658"/>
                </a:lnTo>
                <a:lnTo>
                  <a:pt x="89" y="658"/>
                </a:lnTo>
                <a:lnTo>
                  <a:pt x="90" y="661"/>
                </a:lnTo>
                <a:lnTo>
                  <a:pt x="91" y="662"/>
                </a:lnTo>
                <a:lnTo>
                  <a:pt x="93" y="663"/>
                </a:lnTo>
                <a:lnTo>
                  <a:pt x="95" y="663"/>
                </a:lnTo>
                <a:lnTo>
                  <a:pt x="95" y="663"/>
                </a:lnTo>
                <a:lnTo>
                  <a:pt x="101" y="666"/>
                </a:lnTo>
                <a:lnTo>
                  <a:pt x="108" y="668"/>
                </a:lnTo>
                <a:lnTo>
                  <a:pt x="124" y="671"/>
                </a:lnTo>
                <a:lnTo>
                  <a:pt x="141" y="671"/>
                </a:lnTo>
                <a:lnTo>
                  <a:pt x="158" y="671"/>
                </a:lnTo>
                <a:lnTo>
                  <a:pt x="193" y="667"/>
                </a:lnTo>
                <a:lnTo>
                  <a:pt x="223" y="663"/>
                </a:lnTo>
                <a:lnTo>
                  <a:pt x="223" y="663"/>
                </a:lnTo>
                <a:lnTo>
                  <a:pt x="260" y="662"/>
                </a:lnTo>
                <a:lnTo>
                  <a:pt x="297" y="663"/>
                </a:lnTo>
                <a:lnTo>
                  <a:pt x="335" y="664"/>
                </a:lnTo>
                <a:lnTo>
                  <a:pt x="373" y="666"/>
                </a:lnTo>
                <a:lnTo>
                  <a:pt x="373" y="666"/>
                </a:lnTo>
                <a:lnTo>
                  <a:pt x="410" y="663"/>
                </a:lnTo>
                <a:lnTo>
                  <a:pt x="448" y="661"/>
                </a:lnTo>
                <a:lnTo>
                  <a:pt x="485" y="657"/>
                </a:lnTo>
                <a:lnTo>
                  <a:pt x="504" y="657"/>
                </a:lnTo>
                <a:lnTo>
                  <a:pt x="524" y="657"/>
                </a:lnTo>
                <a:lnTo>
                  <a:pt x="524" y="657"/>
                </a:lnTo>
                <a:lnTo>
                  <a:pt x="599" y="658"/>
                </a:lnTo>
                <a:lnTo>
                  <a:pt x="675" y="657"/>
                </a:lnTo>
                <a:lnTo>
                  <a:pt x="675" y="657"/>
                </a:lnTo>
                <a:lnTo>
                  <a:pt x="693" y="658"/>
                </a:lnTo>
                <a:lnTo>
                  <a:pt x="711" y="660"/>
                </a:lnTo>
                <a:lnTo>
                  <a:pt x="729" y="662"/>
                </a:lnTo>
                <a:lnTo>
                  <a:pt x="747" y="662"/>
                </a:lnTo>
                <a:lnTo>
                  <a:pt x="747" y="662"/>
                </a:lnTo>
                <a:lnTo>
                  <a:pt x="764" y="661"/>
                </a:lnTo>
                <a:lnTo>
                  <a:pt x="782" y="660"/>
                </a:lnTo>
                <a:lnTo>
                  <a:pt x="799" y="658"/>
                </a:lnTo>
                <a:lnTo>
                  <a:pt x="816" y="657"/>
                </a:lnTo>
                <a:lnTo>
                  <a:pt x="816" y="657"/>
                </a:lnTo>
                <a:lnTo>
                  <a:pt x="891" y="657"/>
                </a:lnTo>
                <a:lnTo>
                  <a:pt x="927" y="656"/>
                </a:lnTo>
                <a:lnTo>
                  <a:pt x="964" y="654"/>
                </a:lnTo>
                <a:lnTo>
                  <a:pt x="964" y="654"/>
                </a:lnTo>
                <a:lnTo>
                  <a:pt x="998" y="652"/>
                </a:lnTo>
                <a:lnTo>
                  <a:pt x="1033" y="650"/>
                </a:lnTo>
                <a:lnTo>
                  <a:pt x="1051" y="649"/>
                </a:lnTo>
                <a:lnTo>
                  <a:pt x="1068" y="646"/>
                </a:lnTo>
                <a:lnTo>
                  <a:pt x="1085" y="643"/>
                </a:lnTo>
                <a:lnTo>
                  <a:pt x="1100" y="637"/>
                </a:lnTo>
                <a:lnTo>
                  <a:pt x="1100" y="637"/>
                </a:lnTo>
                <a:lnTo>
                  <a:pt x="1116" y="631"/>
                </a:lnTo>
                <a:lnTo>
                  <a:pt x="1130" y="624"/>
                </a:lnTo>
                <a:lnTo>
                  <a:pt x="1159" y="608"/>
                </a:lnTo>
                <a:lnTo>
                  <a:pt x="1215" y="573"/>
                </a:lnTo>
                <a:lnTo>
                  <a:pt x="1215" y="573"/>
                </a:lnTo>
                <a:lnTo>
                  <a:pt x="1224" y="571"/>
                </a:lnTo>
                <a:lnTo>
                  <a:pt x="1234" y="566"/>
                </a:lnTo>
                <a:lnTo>
                  <a:pt x="1243" y="561"/>
                </a:lnTo>
                <a:lnTo>
                  <a:pt x="1253" y="555"/>
                </a:lnTo>
                <a:lnTo>
                  <a:pt x="1271" y="540"/>
                </a:lnTo>
                <a:lnTo>
                  <a:pt x="1286" y="527"/>
                </a:lnTo>
                <a:lnTo>
                  <a:pt x="1286" y="527"/>
                </a:lnTo>
                <a:lnTo>
                  <a:pt x="1306" y="510"/>
                </a:lnTo>
                <a:lnTo>
                  <a:pt x="1323" y="495"/>
                </a:lnTo>
                <a:lnTo>
                  <a:pt x="1330" y="487"/>
                </a:lnTo>
                <a:lnTo>
                  <a:pt x="1336" y="480"/>
                </a:lnTo>
                <a:lnTo>
                  <a:pt x="1340" y="472"/>
                </a:lnTo>
                <a:lnTo>
                  <a:pt x="1343" y="466"/>
                </a:lnTo>
                <a:lnTo>
                  <a:pt x="1343" y="466"/>
                </a:lnTo>
                <a:lnTo>
                  <a:pt x="1346" y="460"/>
                </a:lnTo>
                <a:lnTo>
                  <a:pt x="1347" y="455"/>
                </a:lnTo>
                <a:lnTo>
                  <a:pt x="1347" y="449"/>
                </a:lnTo>
                <a:lnTo>
                  <a:pt x="1345" y="444"/>
                </a:lnTo>
                <a:lnTo>
                  <a:pt x="1342" y="438"/>
                </a:lnTo>
                <a:lnTo>
                  <a:pt x="1338" y="433"/>
                </a:lnTo>
                <a:lnTo>
                  <a:pt x="1329" y="425"/>
                </a:lnTo>
                <a:lnTo>
                  <a:pt x="1318" y="416"/>
                </a:lnTo>
                <a:lnTo>
                  <a:pt x="1306" y="408"/>
                </a:lnTo>
                <a:lnTo>
                  <a:pt x="1287" y="397"/>
                </a:lnTo>
                <a:lnTo>
                  <a:pt x="1287" y="397"/>
                </a:lnTo>
                <a:lnTo>
                  <a:pt x="1275" y="389"/>
                </a:lnTo>
                <a:lnTo>
                  <a:pt x="1264" y="379"/>
                </a:lnTo>
                <a:lnTo>
                  <a:pt x="1243" y="360"/>
                </a:lnTo>
                <a:lnTo>
                  <a:pt x="1223" y="339"/>
                </a:lnTo>
                <a:lnTo>
                  <a:pt x="1212" y="330"/>
                </a:lnTo>
                <a:lnTo>
                  <a:pt x="1201" y="320"/>
                </a:lnTo>
                <a:lnTo>
                  <a:pt x="1201" y="320"/>
                </a:lnTo>
                <a:lnTo>
                  <a:pt x="1181" y="306"/>
                </a:lnTo>
                <a:lnTo>
                  <a:pt x="1159" y="291"/>
                </a:lnTo>
                <a:lnTo>
                  <a:pt x="1137" y="277"/>
                </a:lnTo>
                <a:lnTo>
                  <a:pt x="1115" y="266"/>
                </a:lnTo>
                <a:lnTo>
                  <a:pt x="1115" y="266"/>
                </a:lnTo>
                <a:lnTo>
                  <a:pt x="1105" y="262"/>
                </a:lnTo>
                <a:lnTo>
                  <a:pt x="1088" y="257"/>
                </a:lnTo>
                <a:lnTo>
                  <a:pt x="1080" y="256"/>
                </a:lnTo>
                <a:lnTo>
                  <a:pt x="1072" y="256"/>
                </a:lnTo>
                <a:lnTo>
                  <a:pt x="1070" y="256"/>
                </a:lnTo>
                <a:lnTo>
                  <a:pt x="1069" y="257"/>
                </a:lnTo>
                <a:lnTo>
                  <a:pt x="1068" y="260"/>
                </a:lnTo>
                <a:lnTo>
                  <a:pt x="1069" y="262"/>
                </a:lnTo>
                <a:lnTo>
                  <a:pt x="1069" y="262"/>
                </a:lnTo>
                <a:lnTo>
                  <a:pt x="952" y="263"/>
                </a:lnTo>
                <a:lnTo>
                  <a:pt x="952" y="263"/>
                </a:lnTo>
                <a:lnTo>
                  <a:pt x="951" y="256"/>
                </a:lnTo>
                <a:lnTo>
                  <a:pt x="948" y="248"/>
                </a:lnTo>
                <a:lnTo>
                  <a:pt x="944" y="241"/>
                </a:lnTo>
                <a:lnTo>
                  <a:pt x="939" y="235"/>
                </a:lnTo>
                <a:lnTo>
                  <a:pt x="939" y="235"/>
                </a:lnTo>
                <a:lnTo>
                  <a:pt x="944" y="226"/>
                </a:lnTo>
                <a:lnTo>
                  <a:pt x="948" y="214"/>
                </a:lnTo>
                <a:lnTo>
                  <a:pt x="951" y="202"/>
                </a:lnTo>
                <a:lnTo>
                  <a:pt x="952" y="190"/>
                </a:lnTo>
                <a:lnTo>
                  <a:pt x="951" y="178"/>
                </a:lnTo>
                <a:lnTo>
                  <a:pt x="948" y="172"/>
                </a:lnTo>
                <a:lnTo>
                  <a:pt x="946" y="167"/>
                </a:lnTo>
                <a:lnTo>
                  <a:pt x="942" y="163"/>
                </a:lnTo>
                <a:lnTo>
                  <a:pt x="939" y="160"/>
                </a:lnTo>
                <a:lnTo>
                  <a:pt x="933" y="157"/>
                </a:lnTo>
                <a:lnTo>
                  <a:pt x="927" y="155"/>
                </a:lnTo>
                <a:lnTo>
                  <a:pt x="927" y="155"/>
                </a:lnTo>
                <a:lnTo>
                  <a:pt x="926" y="141"/>
                </a:lnTo>
                <a:lnTo>
                  <a:pt x="924" y="133"/>
                </a:lnTo>
                <a:lnTo>
                  <a:pt x="922" y="126"/>
                </a:lnTo>
                <a:lnTo>
                  <a:pt x="922" y="126"/>
                </a:lnTo>
                <a:lnTo>
                  <a:pt x="927" y="123"/>
                </a:lnTo>
                <a:lnTo>
                  <a:pt x="930" y="118"/>
                </a:lnTo>
                <a:lnTo>
                  <a:pt x="934" y="114"/>
                </a:lnTo>
                <a:lnTo>
                  <a:pt x="936" y="108"/>
                </a:lnTo>
                <a:lnTo>
                  <a:pt x="939" y="103"/>
                </a:lnTo>
                <a:lnTo>
                  <a:pt x="940" y="97"/>
                </a:lnTo>
                <a:lnTo>
                  <a:pt x="940" y="85"/>
                </a:lnTo>
                <a:lnTo>
                  <a:pt x="939" y="80"/>
                </a:lnTo>
                <a:lnTo>
                  <a:pt x="938" y="74"/>
                </a:lnTo>
                <a:lnTo>
                  <a:pt x="935" y="70"/>
                </a:lnTo>
                <a:lnTo>
                  <a:pt x="932" y="65"/>
                </a:lnTo>
                <a:lnTo>
                  <a:pt x="928" y="61"/>
                </a:lnTo>
                <a:lnTo>
                  <a:pt x="924" y="58"/>
                </a:lnTo>
                <a:lnTo>
                  <a:pt x="918" y="54"/>
                </a:lnTo>
                <a:lnTo>
                  <a:pt x="914" y="53"/>
                </a:lnTo>
                <a:lnTo>
                  <a:pt x="914" y="53"/>
                </a:lnTo>
                <a:lnTo>
                  <a:pt x="914" y="43"/>
                </a:lnTo>
                <a:lnTo>
                  <a:pt x="914" y="43"/>
                </a:lnTo>
                <a:lnTo>
                  <a:pt x="965" y="41"/>
                </a:lnTo>
                <a:lnTo>
                  <a:pt x="1018" y="38"/>
                </a:lnTo>
                <a:lnTo>
                  <a:pt x="1018" y="38"/>
                </a:lnTo>
                <a:lnTo>
                  <a:pt x="1044" y="38"/>
                </a:lnTo>
                <a:lnTo>
                  <a:pt x="1070" y="41"/>
                </a:lnTo>
                <a:lnTo>
                  <a:pt x="1095" y="42"/>
                </a:lnTo>
                <a:lnTo>
                  <a:pt x="1109" y="41"/>
                </a:lnTo>
                <a:lnTo>
                  <a:pt x="1121" y="39"/>
                </a:lnTo>
                <a:lnTo>
                  <a:pt x="1121" y="39"/>
                </a:lnTo>
                <a:lnTo>
                  <a:pt x="1123" y="44"/>
                </a:lnTo>
                <a:lnTo>
                  <a:pt x="1125" y="49"/>
                </a:lnTo>
                <a:lnTo>
                  <a:pt x="1128" y="53"/>
                </a:lnTo>
                <a:lnTo>
                  <a:pt x="1131" y="56"/>
                </a:lnTo>
                <a:lnTo>
                  <a:pt x="1140" y="61"/>
                </a:lnTo>
                <a:lnTo>
                  <a:pt x="1148" y="64"/>
                </a:lnTo>
                <a:lnTo>
                  <a:pt x="1159" y="65"/>
                </a:lnTo>
                <a:lnTo>
                  <a:pt x="1169" y="65"/>
                </a:lnTo>
                <a:lnTo>
                  <a:pt x="1178" y="64"/>
                </a:lnTo>
                <a:lnTo>
                  <a:pt x="1188" y="61"/>
                </a:lnTo>
                <a:lnTo>
                  <a:pt x="1188" y="61"/>
                </a:lnTo>
                <a:lnTo>
                  <a:pt x="1202" y="55"/>
                </a:lnTo>
                <a:lnTo>
                  <a:pt x="1224" y="45"/>
                </a:lnTo>
                <a:lnTo>
                  <a:pt x="1234" y="39"/>
                </a:lnTo>
                <a:lnTo>
                  <a:pt x="1241" y="33"/>
                </a:lnTo>
                <a:lnTo>
                  <a:pt x="1242" y="31"/>
                </a:lnTo>
                <a:lnTo>
                  <a:pt x="1242" y="29"/>
                </a:lnTo>
                <a:lnTo>
                  <a:pt x="1241" y="26"/>
                </a:lnTo>
                <a:lnTo>
                  <a:pt x="1239" y="24"/>
                </a:lnTo>
                <a:lnTo>
                  <a:pt x="1239" y="24"/>
                </a:lnTo>
                <a:lnTo>
                  <a:pt x="1213" y="14"/>
                </a:lnTo>
                <a:lnTo>
                  <a:pt x="1196" y="8"/>
                </a:lnTo>
                <a:lnTo>
                  <a:pt x="1177" y="3"/>
                </a:lnTo>
                <a:lnTo>
                  <a:pt x="1160" y="0"/>
                </a:lnTo>
                <a:lnTo>
                  <a:pt x="1152" y="0"/>
                </a:lnTo>
                <a:lnTo>
                  <a:pt x="1143" y="0"/>
                </a:lnTo>
                <a:lnTo>
                  <a:pt x="1137" y="2"/>
                </a:lnTo>
                <a:lnTo>
                  <a:pt x="1131" y="5"/>
                </a:lnTo>
                <a:lnTo>
                  <a:pt x="1128" y="9"/>
                </a:lnTo>
                <a:lnTo>
                  <a:pt x="1124" y="15"/>
                </a:lnTo>
                <a:lnTo>
                  <a:pt x="1124" y="15"/>
                </a:lnTo>
                <a:lnTo>
                  <a:pt x="1115" y="14"/>
                </a:lnTo>
                <a:lnTo>
                  <a:pt x="1115" y="14"/>
                </a:lnTo>
                <a:lnTo>
                  <a:pt x="1089" y="11"/>
                </a:lnTo>
                <a:lnTo>
                  <a:pt x="1065" y="11"/>
                </a:lnTo>
                <a:lnTo>
                  <a:pt x="1040" y="12"/>
                </a:lnTo>
                <a:lnTo>
                  <a:pt x="1015" y="14"/>
                </a:lnTo>
                <a:lnTo>
                  <a:pt x="965" y="20"/>
                </a:lnTo>
                <a:lnTo>
                  <a:pt x="940" y="23"/>
                </a:lnTo>
                <a:lnTo>
                  <a:pt x="915" y="24"/>
                </a:lnTo>
                <a:lnTo>
                  <a:pt x="915" y="24"/>
                </a:lnTo>
                <a:lnTo>
                  <a:pt x="916" y="20"/>
                </a:lnTo>
                <a:lnTo>
                  <a:pt x="917" y="12"/>
                </a:lnTo>
                <a:lnTo>
                  <a:pt x="916" y="8"/>
                </a:lnTo>
                <a:lnTo>
                  <a:pt x="915" y="6"/>
                </a:lnTo>
                <a:lnTo>
                  <a:pt x="914" y="5"/>
                </a:lnTo>
                <a:lnTo>
                  <a:pt x="910" y="6"/>
                </a:lnTo>
                <a:lnTo>
                  <a:pt x="910" y="6"/>
                </a:lnTo>
                <a:lnTo>
                  <a:pt x="906" y="1"/>
                </a:lnTo>
                <a:lnTo>
                  <a:pt x="904" y="1"/>
                </a:lnTo>
                <a:lnTo>
                  <a:pt x="903" y="1"/>
                </a:lnTo>
                <a:lnTo>
                  <a:pt x="900" y="2"/>
                </a:lnTo>
                <a:lnTo>
                  <a:pt x="898" y="7"/>
                </a:lnTo>
                <a:lnTo>
                  <a:pt x="896" y="17"/>
                </a:lnTo>
                <a:lnTo>
                  <a:pt x="894" y="24"/>
                </a:lnTo>
                <a:lnTo>
                  <a:pt x="894" y="24"/>
                </a:lnTo>
                <a:lnTo>
                  <a:pt x="824" y="24"/>
                </a:lnTo>
                <a:lnTo>
                  <a:pt x="755" y="23"/>
                </a:lnTo>
                <a:lnTo>
                  <a:pt x="616" y="18"/>
                </a:lnTo>
                <a:lnTo>
                  <a:pt x="616" y="18"/>
                </a:lnTo>
                <a:lnTo>
                  <a:pt x="583" y="17"/>
                </a:lnTo>
                <a:lnTo>
                  <a:pt x="549" y="17"/>
                </a:lnTo>
                <a:lnTo>
                  <a:pt x="481" y="18"/>
                </a:lnTo>
                <a:lnTo>
                  <a:pt x="345" y="24"/>
                </a:lnTo>
                <a:lnTo>
                  <a:pt x="345" y="24"/>
                </a:lnTo>
                <a:lnTo>
                  <a:pt x="343" y="21"/>
                </a:lnTo>
                <a:lnTo>
                  <a:pt x="341" y="21"/>
                </a:lnTo>
                <a:lnTo>
                  <a:pt x="333" y="21"/>
                </a:lnTo>
                <a:lnTo>
                  <a:pt x="320" y="25"/>
                </a:lnTo>
                <a:lnTo>
                  <a:pt x="320" y="25"/>
                </a:lnTo>
                <a:lnTo>
                  <a:pt x="284" y="26"/>
                </a:lnTo>
                <a:lnTo>
                  <a:pt x="284" y="26"/>
                </a:lnTo>
                <a:lnTo>
                  <a:pt x="280" y="19"/>
                </a:lnTo>
                <a:lnTo>
                  <a:pt x="277" y="13"/>
                </a:lnTo>
                <a:lnTo>
                  <a:pt x="277" y="13"/>
                </a:lnTo>
                <a:lnTo>
                  <a:pt x="278" y="11"/>
                </a:lnTo>
                <a:lnTo>
                  <a:pt x="278" y="9"/>
                </a:lnTo>
                <a:lnTo>
                  <a:pt x="278" y="7"/>
                </a:lnTo>
                <a:lnTo>
                  <a:pt x="277" y="6"/>
                </a:lnTo>
                <a:lnTo>
                  <a:pt x="274" y="6"/>
                </a:lnTo>
                <a:lnTo>
                  <a:pt x="272" y="6"/>
                </a:lnTo>
                <a:lnTo>
                  <a:pt x="271" y="7"/>
                </a:lnTo>
                <a:lnTo>
                  <a:pt x="268" y="8"/>
                </a:lnTo>
                <a:lnTo>
                  <a:pt x="268" y="8"/>
                </a:lnTo>
                <a:lnTo>
                  <a:pt x="267" y="9"/>
                </a:lnTo>
                <a:lnTo>
                  <a:pt x="266" y="12"/>
                </a:lnTo>
                <a:lnTo>
                  <a:pt x="264" y="17"/>
                </a:lnTo>
                <a:lnTo>
                  <a:pt x="261" y="27"/>
                </a:lnTo>
                <a:lnTo>
                  <a:pt x="261" y="27"/>
                </a:lnTo>
                <a:lnTo>
                  <a:pt x="235" y="27"/>
                </a:lnTo>
                <a:lnTo>
                  <a:pt x="208" y="29"/>
                </a:lnTo>
                <a:lnTo>
                  <a:pt x="182" y="30"/>
                </a:lnTo>
                <a:lnTo>
                  <a:pt x="155" y="30"/>
                </a:lnTo>
                <a:lnTo>
                  <a:pt x="155" y="30"/>
                </a:lnTo>
                <a:lnTo>
                  <a:pt x="153" y="27"/>
                </a:lnTo>
                <a:lnTo>
                  <a:pt x="149" y="26"/>
                </a:lnTo>
                <a:lnTo>
                  <a:pt x="140" y="25"/>
                </a:lnTo>
                <a:lnTo>
                  <a:pt x="129" y="25"/>
                </a:lnTo>
                <a:lnTo>
                  <a:pt x="122" y="26"/>
                </a:lnTo>
                <a:lnTo>
                  <a:pt x="122" y="26"/>
                </a:lnTo>
                <a:lnTo>
                  <a:pt x="115" y="23"/>
                </a:lnTo>
                <a:lnTo>
                  <a:pt x="108" y="21"/>
                </a:lnTo>
                <a:lnTo>
                  <a:pt x="99" y="20"/>
                </a:lnTo>
                <a:lnTo>
                  <a:pt x="88" y="20"/>
                </a:lnTo>
                <a:lnTo>
                  <a:pt x="67" y="20"/>
                </a:lnTo>
                <a:lnTo>
                  <a:pt x="53" y="21"/>
                </a:lnTo>
                <a:lnTo>
                  <a:pt x="53" y="21"/>
                </a:lnTo>
                <a:lnTo>
                  <a:pt x="35" y="24"/>
                </a:lnTo>
                <a:lnTo>
                  <a:pt x="26" y="25"/>
                </a:lnTo>
                <a:lnTo>
                  <a:pt x="19" y="29"/>
                </a:lnTo>
                <a:lnTo>
                  <a:pt x="19" y="29"/>
                </a:lnTo>
                <a:lnTo>
                  <a:pt x="13" y="32"/>
                </a:lnTo>
                <a:lnTo>
                  <a:pt x="5" y="38"/>
                </a:lnTo>
                <a:lnTo>
                  <a:pt x="2" y="41"/>
                </a:lnTo>
                <a:lnTo>
                  <a:pt x="0" y="44"/>
                </a:lnTo>
                <a:lnTo>
                  <a:pt x="0" y="48"/>
                </a:lnTo>
                <a:lnTo>
                  <a:pt x="4" y="49"/>
                </a:lnTo>
                <a:lnTo>
                  <a:pt x="4" y="49"/>
                </a:lnTo>
                <a:close/>
                <a:moveTo>
                  <a:pt x="1196" y="37"/>
                </a:moveTo>
                <a:lnTo>
                  <a:pt x="1196" y="37"/>
                </a:lnTo>
                <a:lnTo>
                  <a:pt x="1193" y="37"/>
                </a:lnTo>
                <a:lnTo>
                  <a:pt x="1193" y="37"/>
                </a:lnTo>
                <a:lnTo>
                  <a:pt x="1192" y="35"/>
                </a:lnTo>
                <a:lnTo>
                  <a:pt x="1192" y="35"/>
                </a:lnTo>
                <a:lnTo>
                  <a:pt x="1192" y="35"/>
                </a:lnTo>
                <a:lnTo>
                  <a:pt x="1192" y="35"/>
                </a:lnTo>
                <a:lnTo>
                  <a:pt x="1195" y="35"/>
                </a:lnTo>
                <a:lnTo>
                  <a:pt x="1198" y="36"/>
                </a:lnTo>
                <a:lnTo>
                  <a:pt x="1198" y="36"/>
                </a:lnTo>
                <a:lnTo>
                  <a:pt x="1196" y="37"/>
                </a:lnTo>
                <a:lnTo>
                  <a:pt x="1196" y="37"/>
                </a:lnTo>
                <a:close/>
                <a:moveTo>
                  <a:pt x="1199" y="48"/>
                </a:moveTo>
                <a:lnTo>
                  <a:pt x="1199" y="48"/>
                </a:lnTo>
                <a:lnTo>
                  <a:pt x="1200" y="47"/>
                </a:lnTo>
                <a:lnTo>
                  <a:pt x="1200" y="47"/>
                </a:lnTo>
                <a:lnTo>
                  <a:pt x="1201" y="47"/>
                </a:lnTo>
                <a:lnTo>
                  <a:pt x="1201" y="47"/>
                </a:lnTo>
                <a:lnTo>
                  <a:pt x="1199" y="48"/>
                </a:lnTo>
                <a:lnTo>
                  <a:pt x="1199" y="48"/>
                </a:lnTo>
                <a:close/>
                <a:moveTo>
                  <a:pt x="1210" y="35"/>
                </a:moveTo>
                <a:lnTo>
                  <a:pt x="1210" y="35"/>
                </a:lnTo>
                <a:lnTo>
                  <a:pt x="1210" y="33"/>
                </a:lnTo>
                <a:lnTo>
                  <a:pt x="1210" y="33"/>
                </a:lnTo>
                <a:lnTo>
                  <a:pt x="1212" y="35"/>
                </a:lnTo>
                <a:lnTo>
                  <a:pt x="1212" y="35"/>
                </a:lnTo>
                <a:lnTo>
                  <a:pt x="1210" y="35"/>
                </a:lnTo>
                <a:lnTo>
                  <a:pt x="1210" y="35"/>
                </a:lnTo>
                <a:close/>
                <a:moveTo>
                  <a:pt x="1227" y="33"/>
                </a:moveTo>
                <a:lnTo>
                  <a:pt x="1227" y="33"/>
                </a:lnTo>
                <a:lnTo>
                  <a:pt x="1225" y="31"/>
                </a:lnTo>
                <a:lnTo>
                  <a:pt x="1223" y="29"/>
                </a:lnTo>
                <a:lnTo>
                  <a:pt x="1217" y="26"/>
                </a:lnTo>
                <a:lnTo>
                  <a:pt x="1217" y="26"/>
                </a:lnTo>
                <a:lnTo>
                  <a:pt x="1230" y="31"/>
                </a:lnTo>
                <a:lnTo>
                  <a:pt x="1230" y="31"/>
                </a:lnTo>
                <a:lnTo>
                  <a:pt x="1227" y="33"/>
                </a:lnTo>
                <a:lnTo>
                  <a:pt x="1227" y="33"/>
                </a:lnTo>
                <a:close/>
                <a:moveTo>
                  <a:pt x="1210" y="24"/>
                </a:moveTo>
                <a:lnTo>
                  <a:pt x="1210" y="24"/>
                </a:lnTo>
                <a:lnTo>
                  <a:pt x="1200" y="21"/>
                </a:lnTo>
                <a:lnTo>
                  <a:pt x="1190" y="21"/>
                </a:lnTo>
                <a:lnTo>
                  <a:pt x="1190" y="21"/>
                </a:lnTo>
                <a:lnTo>
                  <a:pt x="1183" y="15"/>
                </a:lnTo>
                <a:lnTo>
                  <a:pt x="1183" y="15"/>
                </a:lnTo>
                <a:lnTo>
                  <a:pt x="1210" y="24"/>
                </a:lnTo>
                <a:lnTo>
                  <a:pt x="1210" y="24"/>
                </a:lnTo>
                <a:close/>
                <a:moveTo>
                  <a:pt x="1180" y="54"/>
                </a:moveTo>
                <a:lnTo>
                  <a:pt x="1180" y="54"/>
                </a:lnTo>
                <a:lnTo>
                  <a:pt x="1176" y="54"/>
                </a:lnTo>
                <a:lnTo>
                  <a:pt x="1176" y="54"/>
                </a:lnTo>
                <a:lnTo>
                  <a:pt x="1177" y="54"/>
                </a:lnTo>
                <a:lnTo>
                  <a:pt x="1177" y="54"/>
                </a:lnTo>
                <a:lnTo>
                  <a:pt x="1180" y="54"/>
                </a:lnTo>
                <a:lnTo>
                  <a:pt x="1180" y="54"/>
                </a:lnTo>
                <a:close/>
                <a:moveTo>
                  <a:pt x="1176" y="43"/>
                </a:moveTo>
                <a:lnTo>
                  <a:pt x="1176" y="43"/>
                </a:lnTo>
                <a:lnTo>
                  <a:pt x="1177" y="43"/>
                </a:lnTo>
                <a:lnTo>
                  <a:pt x="1177" y="43"/>
                </a:lnTo>
                <a:lnTo>
                  <a:pt x="1177" y="43"/>
                </a:lnTo>
                <a:lnTo>
                  <a:pt x="1177" y="43"/>
                </a:lnTo>
                <a:lnTo>
                  <a:pt x="1176" y="44"/>
                </a:lnTo>
                <a:lnTo>
                  <a:pt x="1176" y="44"/>
                </a:lnTo>
                <a:lnTo>
                  <a:pt x="1172" y="44"/>
                </a:lnTo>
                <a:lnTo>
                  <a:pt x="1172" y="44"/>
                </a:lnTo>
                <a:lnTo>
                  <a:pt x="1176" y="43"/>
                </a:lnTo>
                <a:lnTo>
                  <a:pt x="1176" y="43"/>
                </a:lnTo>
                <a:close/>
                <a:moveTo>
                  <a:pt x="1140" y="42"/>
                </a:moveTo>
                <a:lnTo>
                  <a:pt x="1140" y="42"/>
                </a:lnTo>
                <a:lnTo>
                  <a:pt x="1145" y="45"/>
                </a:lnTo>
                <a:lnTo>
                  <a:pt x="1150" y="47"/>
                </a:lnTo>
                <a:lnTo>
                  <a:pt x="1150" y="47"/>
                </a:lnTo>
                <a:lnTo>
                  <a:pt x="1145" y="45"/>
                </a:lnTo>
                <a:lnTo>
                  <a:pt x="1140" y="42"/>
                </a:lnTo>
                <a:lnTo>
                  <a:pt x="1140" y="42"/>
                </a:lnTo>
                <a:close/>
                <a:moveTo>
                  <a:pt x="1157" y="11"/>
                </a:moveTo>
                <a:lnTo>
                  <a:pt x="1157" y="11"/>
                </a:lnTo>
                <a:lnTo>
                  <a:pt x="1156" y="12"/>
                </a:lnTo>
                <a:lnTo>
                  <a:pt x="1156" y="12"/>
                </a:lnTo>
                <a:lnTo>
                  <a:pt x="1145" y="13"/>
                </a:lnTo>
                <a:lnTo>
                  <a:pt x="1140" y="14"/>
                </a:lnTo>
                <a:lnTo>
                  <a:pt x="1136" y="18"/>
                </a:lnTo>
                <a:lnTo>
                  <a:pt x="1136" y="18"/>
                </a:lnTo>
                <a:lnTo>
                  <a:pt x="1134" y="18"/>
                </a:lnTo>
                <a:lnTo>
                  <a:pt x="1134" y="18"/>
                </a:lnTo>
                <a:lnTo>
                  <a:pt x="1135" y="14"/>
                </a:lnTo>
                <a:lnTo>
                  <a:pt x="1137" y="13"/>
                </a:lnTo>
                <a:lnTo>
                  <a:pt x="1145" y="11"/>
                </a:lnTo>
                <a:lnTo>
                  <a:pt x="1151" y="11"/>
                </a:lnTo>
                <a:lnTo>
                  <a:pt x="1157" y="11"/>
                </a:lnTo>
                <a:lnTo>
                  <a:pt x="1157" y="11"/>
                </a:lnTo>
                <a:close/>
                <a:moveTo>
                  <a:pt x="1106" y="31"/>
                </a:moveTo>
                <a:lnTo>
                  <a:pt x="1106" y="31"/>
                </a:lnTo>
                <a:lnTo>
                  <a:pt x="1110" y="31"/>
                </a:lnTo>
                <a:lnTo>
                  <a:pt x="1110" y="31"/>
                </a:lnTo>
                <a:lnTo>
                  <a:pt x="1104" y="31"/>
                </a:lnTo>
                <a:lnTo>
                  <a:pt x="1104" y="31"/>
                </a:lnTo>
                <a:lnTo>
                  <a:pt x="1106" y="31"/>
                </a:lnTo>
                <a:lnTo>
                  <a:pt x="1106" y="31"/>
                </a:lnTo>
                <a:close/>
                <a:moveTo>
                  <a:pt x="915" y="33"/>
                </a:moveTo>
                <a:lnTo>
                  <a:pt x="915" y="33"/>
                </a:lnTo>
                <a:lnTo>
                  <a:pt x="927" y="32"/>
                </a:lnTo>
                <a:lnTo>
                  <a:pt x="940" y="32"/>
                </a:lnTo>
                <a:lnTo>
                  <a:pt x="940" y="32"/>
                </a:lnTo>
                <a:lnTo>
                  <a:pt x="915" y="33"/>
                </a:lnTo>
                <a:lnTo>
                  <a:pt x="915" y="33"/>
                </a:lnTo>
                <a:lnTo>
                  <a:pt x="915" y="33"/>
                </a:lnTo>
                <a:lnTo>
                  <a:pt x="915" y="33"/>
                </a:lnTo>
                <a:close/>
                <a:moveTo>
                  <a:pt x="282" y="238"/>
                </a:moveTo>
                <a:lnTo>
                  <a:pt x="282" y="238"/>
                </a:lnTo>
                <a:lnTo>
                  <a:pt x="279" y="238"/>
                </a:lnTo>
                <a:lnTo>
                  <a:pt x="279" y="238"/>
                </a:lnTo>
                <a:lnTo>
                  <a:pt x="279" y="238"/>
                </a:lnTo>
                <a:lnTo>
                  <a:pt x="279" y="238"/>
                </a:lnTo>
                <a:lnTo>
                  <a:pt x="273" y="227"/>
                </a:lnTo>
                <a:lnTo>
                  <a:pt x="270" y="215"/>
                </a:lnTo>
                <a:lnTo>
                  <a:pt x="267" y="203"/>
                </a:lnTo>
                <a:lnTo>
                  <a:pt x="265" y="191"/>
                </a:lnTo>
                <a:lnTo>
                  <a:pt x="265" y="191"/>
                </a:lnTo>
                <a:lnTo>
                  <a:pt x="267" y="191"/>
                </a:lnTo>
                <a:lnTo>
                  <a:pt x="270" y="190"/>
                </a:lnTo>
                <a:lnTo>
                  <a:pt x="272" y="188"/>
                </a:lnTo>
                <a:lnTo>
                  <a:pt x="272" y="188"/>
                </a:lnTo>
                <a:lnTo>
                  <a:pt x="272" y="191"/>
                </a:lnTo>
                <a:lnTo>
                  <a:pt x="273" y="194"/>
                </a:lnTo>
                <a:lnTo>
                  <a:pt x="274" y="194"/>
                </a:lnTo>
                <a:lnTo>
                  <a:pt x="277" y="192"/>
                </a:lnTo>
                <a:lnTo>
                  <a:pt x="280" y="188"/>
                </a:lnTo>
                <a:lnTo>
                  <a:pt x="282" y="180"/>
                </a:lnTo>
                <a:lnTo>
                  <a:pt x="282" y="180"/>
                </a:lnTo>
                <a:lnTo>
                  <a:pt x="285" y="195"/>
                </a:lnTo>
                <a:lnTo>
                  <a:pt x="286" y="209"/>
                </a:lnTo>
                <a:lnTo>
                  <a:pt x="285" y="224"/>
                </a:lnTo>
                <a:lnTo>
                  <a:pt x="284" y="231"/>
                </a:lnTo>
                <a:lnTo>
                  <a:pt x="282" y="238"/>
                </a:lnTo>
                <a:lnTo>
                  <a:pt x="282" y="238"/>
                </a:lnTo>
                <a:close/>
                <a:moveTo>
                  <a:pt x="72" y="386"/>
                </a:moveTo>
                <a:lnTo>
                  <a:pt x="72" y="386"/>
                </a:lnTo>
                <a:lnTo>
                  <a:pt x="71" y="363"/>
                </a:lnTo>
                <a:lnTo>
                  <a:pt x="71" y="363"/>
                </a:lnTo>
                <a:lnTo>
                  <a:pt x="73" y="385"/>
                </a:lnTo>
                <a:lnTo>
                  <a:pt x="76" y="398"/>
                </a:lnTo>
                <a:lnTo>
                  <a:pt x="76" y="398"/>
                </a:lnTo>
                <a:lnTo>
                  <a:pt x="72" y="386"/>
                </a:lnTo>
                <a:lnTo>
                  <a:pt x="72" y="386"/>
                </a:lnTo>
                <a:close/>
                <a:moveTo>
                  <a:pt x="77" y="339"/>
                </a:moveTo>
                <a:lnTo>
                  <a:pt x="77" y="339"/>
                </a:lnTo>
                <a:lnTo>
                  <a:pt x="76" y="339"/>
                </a:lnTo>
                <a:lnTo>
                  <a:pt x="75" y="341"/>
                </a:lnTo>
                <a:lnTo>
                  <a:pt x="72" y="345"/>
                </a:lnTo>
                <a:lnTo>
                  <a:pt x="72" y="345"/>
                </a:lnTo>
                <a:lnTo>
                  <a:pt x="76" y="331"/>
                </a:lnTo>
                <a:lnTo>
                  <a:pt x="78" y="324"/>
                </a:lnTo>
                <a:lnTo>
                  <a:pt x="81" y="316"/>
                </a:lnTo>
                <a:lnTo>
                  <a:pt x="81" y="316"/>
                </a:lnTo>
                <a:lnTo>
                  <a:pt x="78" y="327"/>
                </a:lnTo>
                <a:lnTo>
                  <a:pt x="77" y="339"/>
                </a:lnTo>
                <a:lnTo>
                  <a:pt x="77" y="339"/>
                </a:lnTo>
                <a:close/>
                <a:moveTo>
                  <a:pt x="87" y="503"/>
                </a:moveTo>
                <a:lnTo>
                  <a:pt x="87" y="503"/>
                </a:lnTo>
                <a:lnTo>
                  <a:pt x="84" y="471"/>
                </a:lnTo>
                <a:lnTo>
                  <a:pt x="81" y="440"/>
                </a:lnTo>
                <a:lnTo>
                  <a:pt x="81" y="440"/>
                </a:lnTo>
                <a:lnTo>
                  <a:pt x="82" y="443"/>
                </a:lnTo>
                <a:lnTo>
                  <a:pt x="82" y="443"/>
                </a:lnTo>
                <a:lnTo>
                  <a:pt x="85" y="473"/>
                </a:lnTo>
                <a:lnTo>
                  <a:pt x="87" y="487"/>
                </a:lnTo>
                <a:lnTo>
                  <a:pt x="87" y="503"/>
                </a:lnTo>
                <a:lnTo>
                  <a:pt x="87" y="503"/>
                </a:lnTo>
                <a:close/>
                <a:moveTo>
                  <a:pt x="95" y="651"/>
                </a:moveTo>
                <a:lnTo>
                  <a:pt x="95" y="651"/>
                </a:lnTo>
                <a:lnTo>
                  <a:pt x="95" y="651"/>
                </a:lnTo>
                <a:lnTo>
                  <a:pt x="95" y="651"/>
                </a:lnTo>
                <a:lnTo>
                  <a:pt x="91" y="646"/>
                </a:lnTo>
                <a:lnTo>
                  <a:pt x="91" y="646"/>
                </a:lnTo>
                <a:lnTo>
                  <a:pt x="93" y="646"/>
                </a:lnTo>
                <a:lnTo>
                  <a:pt x="93" y="646"/>
                </a:lnTo>
                <a:lnTo>
                  <a:pt x="96" y="649"/>
                </a:lnTo>
                <a:lnTo>
                  <a:pt x="96" y="649"/>
                </a:lnTo>
                <a:lnTo>
                  <a:pt x="95" y="651"/>
                </a:lnTo>
                <a:lnTo>
                  <a:pt x="95" y="651"/>
                </a:lnTo>
                <a:close/>
                <a:moveTo>
                  <a:pt x="96" y="493"/>
                </a:moveTo>
                <a:lnTo>
                  <a:pt x="96" y="493"/>
                </a:lnTo>
                <a:lnTo>
                  <a:pt x="95" y="480"/>
                </a:lnTo>
                <a:lnTo>
                  <a:pt x="95" y="480"/>
                </a:lnTo>
                <a:lnTo>
                  <a:pt x="97" y="495"/>
                </a:lnTo>
                <a:lnTo>
                  <a:pt x="97" y="495"/>
                </a:lnTo>
                <a:lnTo>
                  <a:pt x="96" y="493"/>
                </a:lnTo>
                <a:lnTo>
                  <a:pt x="96" y="493"/>
                </a:lnTo>
                <a:close/>
                <a:moveTo>
                  <a:pt x="100" y="578"/>
                </a:moveTo>
                <a:lnTo>
                  <a:pt x="100" y="578"/>
                </a:lnTo>
                <a:lnTo>
                  <a:pt x="99" y="540"/>
                </a:lnTo>
                <a:lnTo>
                  <a:pt x="99" y="522"/>
                </a:lnTo>
                <a:lnTo>
                  <a:pt x="99" y="503"/>
                </a:lnTo>
                <a:lnTo>
                  <a:pt x="99" y="503"/>
                </a:lnTo>
                <a:lnTo>
                  <a:pt x="101" y="534"/>
                </a:lnTo>
                <a:lnTo>
                  <a:pt x="102" y="567"/>
                </a:lnTo>
                <a:lnTo>
                  <a:pt x="102" y="567"/>
                </a:lnTo>
                <a:lnTo>
                  <a:pt x="100" y="578"/>
                </a:lnTo>
                <a:lnTo>
                  <a:pt x="100" y="578"/>
                </a:lnTo>
                <a:close/>
                <a:moveTo>
                  <a:pt x="103" y="656"/>
                </a:moveTo>
                <a:lnTo>
                  <a:pt x="103" y="656"/>
                </a:lnTo>
                <a:lnTo>
                  <a:pt x="105" y="654"/>
                </a:lnTo>
                <a:lnTo>
                  <a:pt x="105" y="654"/>
                </a:lnTo>
                <a:lnTo>
                  <a:pt x="117" y="657"/>
                </a:lnTo>
                <a:lnTo>
                  <a:pt x="129" y="660"/>
                </a:lnTo>
                <a:lnTo>
                  <a:pt x="129" y="660"/>
                </a:lnTo>
                <a:lnTo>
                  <a:pt x="115" y="658"/>
                </a:lnTo>
                <a:lnTo>
                  <a:pt x="108" y="657"/>
                </a:lnTo>
                <a:lnTo>
                  <a:pt x="103" y="656"/>
                </a:lnTo>
                <a:lnTo>
                  <a:pt x="103" y="656"/>
                </a:lnTo>
                <a:close/>
                <a:moveTo>
                  <a:pt x="102" y="619"/>
                </a:moveTo>
                <a:lnTo>
                  <a:pt x="102" y="619"/>
                </a:lnTo>
                <a:lnTo>
                  <a:pt x="102" y="616"/>
                </a:lnTo>
                <a:lnTo>
                  <a:pt x="102" y="616"/>
                </a:lnTo>
                <a:lnTo>
                  <a:pt x="103" y="620"/>
                </a:lnTo>
                <a:lnTo>
                  <a:pt x="103" y="620"/>
                </a:lnTo>
                <a:lnTo>
                  <a:pt x="102" y="619"/>
                </a:lnTo>
                <a:lnTo>
                  <a:pt x="102" y="619"/>
                </a:lnTo>
                <a:close/>
                <a:moveTo>
                  <a:pt x="142" y="644"/>
                </a:moveTo>
                <a:lnTo>
                  <a:pt x="142" y="644"/>
                </a:lnTo>
                <a:lnTo>
                  <a:pt x="140" y="642"/>
                </a:lnTo>
                <a:lnTo>
                  <a:pt x="140" y="642"/>
                </a:lnTo>
                <a:lnTo>
                  <a:pt x="146" y="643"/>
                </a:lnTo>
                <a:lnTo>
                  <a:pt x="146" y="643"/>
                </a:lnTo>
                <a:lnTo>
                  <a:pt x="142" y="644"/>
                </a:lnTo>
                <a:lnTo>
                  <a:pt x="142" y="644"/>
                </a:lnTo>
                <a:close/>
                <a:moveTo>
                  <a:pt x="209" y="655"/>
                </a:moveTo>
                <a:lnTo>
                  <a:pt x="209" y="655"/>
                </a:lnTo>
                <a:lnTo>
                  <a:pt x="182" y="656"/>
                </a:lnTo>
                <a:lnTo>
                  <a:pt x="182" y="656"/>
                </a:lnTo>
                <a:lnTo>
                  <a:pt x="214" y="654"/>
                </a:lnTo>
                <a:lnTo>
                  <a:pt x="245" y="651"/>
                </a:lnTo>
                <a:lnTo>
                  <a:pt x="309" y="651"/>
                </a:lnTo>
                <a:lnTo>
                  <a:pt x="309" y="651"/>
                </a:lnTo>
                <a:lnTo>
                  <a:pt x="313" y="652"/>
                </a:lnTo>
                <a:lnTo>
                  <a:pt x="313" y="652"/>
                </a:lnTo>
                <a:lnTo>
                  <a:pt x="286" y="651"/>
                </a:lnTo>
                <a:lnTo>
                  <a:pt x="261" y="651"/>
                </a:lnTo>
                <a:lnTo>
                  <a:pt x="209" y="655"/>
                </a:lnTo>
                <a:lnTo>
                  <a:pt x="209" y="655"/>
                </a:lnTo>
                <a:close/>
                <a:moveTo>
                  <a:pt x="220" y="637"/>
                </a:moveTo>
                <a:lnTo>
                  <a:pt x="220" y="637"/>
                </a:lnTo>
                <a:lnTo>
                  <a:pt x="238" y="634"/>
                </a:lnTo>
                <a:lnTo>
                  <a:pt x="254" y="633"/>
                </a:lnTo>
                <a:lnTo>
                  <a:pt x="271" y="632"/>
                </a:lnTo>
                <a:lnTo>
                  <a:pt x="289" y="632"/>
                </a:lnTo>
                <a:lnTo>
                  <a:pt x="289" y="632"/>
                </a:lnTo>
                <a:lnTo>
                  <a:pt x="266" y="634"/>
                </a:lnTo>
                <a:lnTo>
                  <a:pt x="266" y="634"/>
                </a:lnTo>
                <a:lnTo>
                  <a:pt x="243" y="636"/>
                </a:lnTo>
                <a:lnTo>
                  <a:pt x="220" y="637"/>
                </a:lnTo>
                <a:lnTo>
                  <a:pt x="220" y="637"/>
                </a:lnTo>
                <a:close/>
                <a:moveTo>
                  <a:pt x="318" y="654"/>
                </a:moveTo>
                <a:lnTo>
                  <a:pt x="318" y="654"/>
                </a:lnTo>
                <a:lnTo>
                  <a:pt x="320" y="651"/>
                </a:lnTo>
                <a:lnTo>
                  <a:pt x="320" y="651"/>
                </a:lnTo>
                <a:lnTo>
                  <a:pt x="337" y="651"/>
                </a:lnTo>
                <a:lnTo>
                  <a:pt x="337" y="651"/>
                </a:lnTo>
                <a:lnTo>
                  <a:pt x="338" y="655"/>
                </a:lnTo>
                <a:lnTo>
                  <a:pt x="338" y="655"/>
                </a:lnTo>
                <a:lnTo>
                  <a:pt x="318" y="654"/>
                </a:lnTo>
                <a:lnTo>
                  <a:pt x="318" y="654"/>
                </a:lnTo>
                <a:close/>
                <a:moveTo>
                  <a:pt x="363" y="640"/>
                </a:moveTo>
                <a:lnTo>
                  <a:pt x="363" y="640"/>
                </a:lnTo>
                <a:lnTo>
                  <a:pt x="341" y="640"/>
                </a:lnTo>
                <a:lnTo>
                  <a:pt x="341" y="640"/>
                </a:lnTo>
                <a:lnTo>
                  <a:pt x="354" y="639"/>
                </a:lnTo>
                <a:lnTo>
                  <a:pt x="368" y="638"/>
                </a:lnTo>
                <a:lnTo>
                  <a:pt x="368" y="638"/>
                </a:lnTo>
                <a:lnTo>
                  <a:pt x="363" y="640"/>
                </a:lnTo>
                <a:lnTo>
                  <a:pt x="363" y="640"/>
                </a:lnTo>
                <a:close/>
                <a:moveTo>
                  <a:pt x="382" y="656"/>
                </a:moveTo>
                <a:lnTo>
                  <a:pt x="382" y="656"/>
                </a:lnTo>
                <a:lnTo>
                  <a:pt x="398" y="654"/>
                </a:lnTo>
                <a:lnTo>
                  <a:pt x="398" y="654"/>
                </a:lnTo>
                <a:lnTo>
                  <a:pt x="416" y="654"/>
                </a:lnTo>
                <a:lnTo>
                  <a:pt x="416" y="654"/>
                </a:lnTo>
                <a:lnTo>
                  <a:pt x="382" y="656"/>
                </a:lnTo>
                <a:lnTo>
                  <a:pt x="382" y="656"/>
                </a:lnTo>
                <a:close/>
                <a:moveTo>
                  <a:pt x="507" y="628"/>
                </a:moveTo>
                <a:lnTo>
                  <a:pt x="507" y="628"/>
                </a:lnTo>
                <a:lnTo>
                  <a:pt x="473" y="630"/>
                </a:lnTo>
                <a:lnTo>
                  <a:pt x="438" y="632"/>
                </a:lnTo>
                <a:lnTo>
                  <a:pt x="438" y="632"/>
                </a:lnTo>
                <a:lnTo>
                  <a:pt x="438" y="631"/>
                </a:lnTo>
                <a:lnTo>
                  <a:pt x="438" y="631"/>
                </a:lnTo>
                <a:lnTo>
                  <a:pt x="512" y="628"/>
                </a:lnTo>
                <a:lnTo>
                  <a:pt x="512" y="628"/>
                </a:lnTo>
                <a:lnTo>
                  <a:pt x="507" y="628"/>
                </a:lnTo>
                <a:lnTo>
                  <a:pt x="507" y="628"/>
                </a:lnTo>
                <a:close/>
                <a:moveTo>
                  <a:pt x="534" y="642"/>
                </a:moveTo>
                <a:lnTo>
                  <a:pt x="534" y="642"/>
                </a:lnTo>
                <a:lnTo>
                  <a:pt x="557" y="640"/>
                </a:lnTo>
                <a:lnTo>
                  <a:pt x="557" y="640"/>
                </a:lnTo>
                <a:lnTo>
                  <a:pt x="534" y="642"/>
                </a:lnTo>
                <a:lnTo>
                  <a:pt x="534" y="642"/>
                </a:lnTo>
                <a:close/>
                <a:moveTo>
                  <a:pt x="615" y="640"/>
                </a:moveTo>
                <a:lnTo>
                  <a:pt x="615" y="640"/>
                </a:lnTo>
                <a:lnTo>
                  <a:pt x="587" y="640"/>
                </a:lnTo>
                <a:lnTo>
                  <a:pt x="587" y="640"/>
                </a:lnTo>
                <a:lnTo>
                  <a:pt x="590" y="639"/>
                </a:lnTo>
                <a:lnTo>
                  <a:pt x="590" y="639"/>
                </a:lnTo>
                <a:lnTo>
                  <a:pt x="591" y="638"/>
                </a:lnTo>
                <a:lnTo>
                  <a:pt x="591" y="638"/>
                </a:lnTo>
                <a:lnTo>
                  <a:pt x="616" y="638"/>
                </a:lnTo>
                <a:lnTo>
                  <a:pt x="616" y="638"/>
                </a:lnTo>
                <a:lnTo>
                  <a:pt x="615" y="640"/>
                </a:lnTo>
                <a:lnTo>
                  <a:pt x="615" y="640"/>
                </a:lnTo>
                <a:close/>
                <a:moveTo>
                  <a:pt x="674" y="643"/>
                </a:moveTo>
                <a:lnTo>
                  <a:pt x="674" y="643"/>
                </a:lnTo>
                <a:lnTo>
                  <a:pt x="631" y="640"/>
                </a:lnTo>
                <a:lnTo>
                  <a:pt x="631" y="640"/>
                </a:lnTo>
                <a:lnTo>
                  <a:pt x="626" y="638"/>
                </a:lnTo>
                <a:lnTo>
                  <a:pt x="626" y="638"/>
                </a:lnTo>
                <a:lnTo>
                  <a:pt x="675" y="638"/>
                </a:lnTo>
                <a:lnTo>
                  <a:pt x="675" y="638"/>
                </a:lnTo>
                <a:lnTo>
                  <a:pt x="674" y="640"/>
                </a:lnTo>
                <a:lnTo>
                  <a:pt x="674" y="643"/>
                </a:lnTo>
                <a:lnTo>
                  <a:pt x="674" y="643"/>
                </a:lnTo>
                <a:close/>
                <a:moveTo>
                  <a:pt x="693" y="644"/>
                </a:moveTo>
                <a:lnTo>
                  <a:pt x="693" y="644"/>
                </a:lnTo>
                <a:lnTo>
                  <a:pt x="688" y="642"/>
                </a:lnTo>
                <a:lnTo>
                  <a:pt x="688" y="642"/>
                </a:lnTo>
                <a:lnTo>
                  <a:pt x="694" y="639"/>
                </a:lnTo>
                <a:lnTo>
                  <a:pt x="694" y="639"/>
                </a:lnTo>
                <a:lnTo>
                  <a:pt x="709" y="645"/>
                </a:lnTo>
                <a:lnTo>
                  <a:pt x="709" y="645"/>
                </a:lnTo>
                <a:lnTo>
                  <a:pt x="693" y="644"/>
                </a:lnTo>
                <a:lnTo>
                  <a:pt x="693" y="644"/>
                </a:lnTo>
                <a:close/>
                <a:moveTo>
                  <a:pt x="723" y="628"/>
                </a:moveTo>
                <a:lnTo>
                  <a:pt x="723" y="628"/>
                </a:lnTo>
                <a:lnTo>
                  <a:pt x="817" y="626"/>
                </a:lnTo>
                <a:lnTo>
                  <a:pt x="817" y="626"/>
                </a:lnTo>
                <a:lnTo>
                  <a:pt x="815" y="626"/>
                </a:lnTo>
                <a:lnTo>
                  <a:pt x="815" y="626"/>
                </a:lnTo>
                <a:lnTo>
                  <a:pt x="800" y="627"/>
                </a:lnTo>
                <a:lnTo>
                  <a:pt x="786" y="630"/>
                </a:lnTo>
                <a:lnTo>
                  <a:pt x="786" y="630"/>
                </a:lnTo>
                <a:lnTo>
                  <a:pt x="755" y="630"/>
                </a:lnTo>
                <a:lnTo>
                  <a:pt x="723" y="628"/>
                </a:lnTo>
                <a:lnTo>
                  <a:pt x="723" y="628"/>
                </a:lnTo>
                <a:close/>
                <a:moveTo>
                  <a:pt x="764" y="644"/>
                </a:moveTo>
                <a:lnTo>
                  <a:pt x="764" y="644"/>
                </a:lnTo>
                <a:lnTo>
                  <a:pt x="775" y="642"/>
                </a:lnTo>
                <a:lnTo>
                  <a:pt x="775" y="642"/>
                </a:lnTo>
                <a:lnTo>
                  <a:pt x="784" y="640"/>
                </a:lnTo>
                <a:lnTo>
                  <a:pt x="784" y="640"/>
                </a:lnTo>
                <a:lnTo>
                  <a:pt x="815" y="637"/>
                </a:lnTo>
                <a:lnTo>
                  <a:pt x="831" y="637"/>
                </a:lnTo>
                <a:lnTo>
                  <a:pt x="845" y="638"/>
                </a:lnTo>
                <a:lnTo>
                  <a:pt x="845" y="638"/>
                </a:lnTo>
                <a:lnTo>
                  <a:pt x="805" y="643"/>
                </a:lnTo>
                <a:lnTo>
                  <a:pt x="785" y="644"/>
                </a:lnTo>
                <a:lnTo>
                  <a:pt x="764" y="644"/>
                </a:lnTo>
                <a:lnTo>
                  <a:pt x="764" y="644"/>
                </a:lnTo>
                <a:close/>
                <a:moveTo>
                  <a:pt x="880" y="628"/>
                </a:moveTo>
                <a:lnTo>
                  <a:pt x="880" y="628"/>
                </a:lnTo>
                <a:lnTo>
                  <a:pt x="881" y="626"/>
                </a:lnTo>
                <a:lnTo>
                  <a:pt x="881" y="625"/>
                </a:lnTo>
                <a:lnTo>
                  <a:pt x="881" y="625"/>
                </a:lnTo>
                <a:lnTo>
                  <a:pt x="920" y="625"/>
                </a:lnTo>
                <a:lnTo>
                  <a:pt x="959" y="627"/>
                </a:lnTo>
                <a:lnTo>
                  <a:pt x="959" y="627"/>
                </a:lnTo>
                <a:lnTo>
                  <a:pt x="920" y="628"/>
                </a:lnTo>
                <a:lnTo>
                  <a:pt x="880" y="628"/>
                </a:lnTo>
                <a:lnTo>
                  <a:pt x="880" y="628"/>
                </a:lnTo>
                <a:close/>
                <a:moveTo>
                  <a:pt x="1029" y="633"/>
                </a:moveTo>
                <a:lnTo>
                  <a:pt x="1029" y="633"/>
                </a:lnTo>
                <a:lnTo>
                  <a:pt x="1027" y="632"/>
                </a:lnTo>
                <a:lnTo>
                  <a:pt x="1024" y="631"/>
                </a:lnTo>
                <a:lnTo>
                  <a:pt x="1024" y="631"/>
                </a:lnTo>
                <a:lnTo>
                  <a:pt x="1038" y="630"/>
                </a:lnTo>
                <a:lnTo>
                  <a:pt x="1052" y="630"/>
                </a:lnTo>
                <a:lnTo>
                  <a:pt x="1052" y="630"/>
                </a:lnTo>
                <a:lnTo>
                  <a:pt x="1029" y="633"/>
                </a:lnTo>
                <a:lnTo>
                  <a:pt x="1029" y="633"/>
                </a:lnTo>
                <a:close/>
                <a:moveTo>
                  <a:pt x="1097" y="628"/>
                </a:moveTo>
                <a:lnTo>
                  <a:pt x="1097" y="628"/>
                </a:lnTo>
                <a:lnTo>
                  <a:pt x="1083" y="633"/>
                </a:lnTo>
                <a:lnTo>
                  <a:pt x="1069" y="636"/>
                </a:lnTo>
                <a:lnTo>
                  <a:pt x="1069" y="636"/>
                </a:lnTo>
                <a:lnTo>
                  <a:pt x="1087" y="630"/>
                </a:lnTo>
                <a:lnTo>
                  <a:pt x="1104" y="624"/>
                </a:lnTo>
                <a:lnTo>
                  <a:pt x="1137" y="608"/>
                </a:lnTo>
                <a:lnTo>
                  <a:pt x="1137" y="608"/>
                </a:lnTo>
                <a:lnTo>
                  <a:pt x="1117" y="619"/>
                </a:lnTo>
                <a:lnTo>
                  <a:pt x="1097" y="628"/>
                </a:lnTo>
                <a:lnTo>
                  <a:pt x="1097" y="628"/>
                </a:lnTo>
                <a:close/>
                <a:moveTo>
                  <a:pt x="1064" y="621"/>
                </a:moveTo>
                <a:lnTo>
                  <a:pt x="1064" y="621"/>
                </a:lnTo>
                <a:lnTo>
                  <a:pt x="1071" y="619"/>
                </a:lnTo>
                <a:lnTo>
                  <a:pt x="1071" y="619"/>
                </a:lnTo>
                <a:lnTo>
                  <a:pt x="1071" y="621"/>
                </a:lnTo>
                <a:lnTo>
                  <a:pt x="1071" y="621"/>
                </a:lnTo>
                <a:lnTo>
                  <a:pt x="1064" y="621"/>
                </a:lnTo>
                <a:lnTo>
                  <a:pt x="1064" y="621"/>
                </a:lnTo>
                <a:close/>
                <a:moveTo>
                  <a:pt x="1202" y="548"/>
                </a:moveTo>
                <a:lnTo>
                  <a:pt x="1202" y="548"/>
                </a:lnTo>
                <a:lnTo>
                  <a:pt x="1231" y="528"/>
                </a:lnTo>
                <a:lnTo>
                  <a:pt x="1246" y="519"/>
                </a:lnTo>
                <a:lnTo>
                  <a:pt x="1260" y="510"/>
                </a:lnTo>
                <a:lnTo>
                  <a:pt x="1260" y="510"/>
                </a:lnTo>
                <a:lnTo>
                  <a:pt x="1224" y="533"/>
                </a:lnTo>
                <a:lnTo>
                  <a:pt x="1224" y="533"/>
                </a:lnTo>
                <a:lnTo>
                  <a:pt x="1202" y="548"/>
                </a:lnTo>
                <a:lnTo>
                  <a:pt x="1202" y="548"/>
                </a:lnTo>
                <a:close/>
                <a:moveTo>
                  <a:pt x="1254" y="527"/>
                </a:moveTo>
                <a:lnTo>
                  <a:pt x="1254" y="527"/>
                </a:lnTo>
                <a:lnTo>
                  <a:pt x="1233" y="539"/>
                </a:lnTo>
                <a:lnTo>
                  <a:pt x="1233" y="539"/>
                </a:lnTo>
                <a:lnTo>
                  <a:pt x="1264" y="519"/>
                </a:lnTo>
                <a:lnTo>
                  <a:pt x="1264" y="519"/>
                </a:lnTo>
                <a:lnTo>
                  <a:pt x="1254" y="527"/>
                </a:lnTo>
                <a:lnTo>
                  <a:pt x="1254" y="527"/>
                </a:lnTo>
                <a:close/>
                <a:moveTo>
                  <a:pt x="1290" y="504"/>
                </a:moveTo>
                <a:lnTo>
                  <a:pt x="1290" y="504"/>
                </a:lnTo>
                <a:lnTo>
                  <a:pt x="1278" y="510"/>
                </a:lnTo>
                <a:lnTo>
                  <a:pt x="1278" y="510"/>
                </a:lnTo>
                <a:lnTo>
                  <a:pt x="1294" y="500"/>
                </a:lnTo>
                <a:lnTo>
                  <a:pt x="1294" y="500"/>
                </a:lnTo>
                <a:lnTo>
                  <a:pt x="1290" y="504"/>
                </a:lnTo>
                <a:lnTo>
                  <a:pt x="1290" y="504"/>
                </a:lnTo>
                <a:close/>
                <a:moveTo>
                  <a:pt x="1310" y="495"/>
                </a:moveTo>
                <a:lnTo>
                  <a:pt x="1310" y="495"/>
                </a:lnTo>
                <a:lnTo>
                  <a:pt x="1314" y="487"/>
                </a:lnTo>
                <a:lnTo>
                  <a:pt x="1314" y="487"/>
                </a:lnTo>
                <a:lnTo>
                  <a:pt x="1320" y="484"/>
                </a:lnTo>
                <a:lnTo>
                  <a:pt x="1320" y="484"/>
                </a:lnTo>
                <a:lnTo>
                  <a:pt x="1310" y="495"/>
                </a:lnTo>
                <a:lnTo>
                  <a:pt x="1310" y="495"/>
                </a:lnTo>
                <a:close/>
                <a:moveTo>
                  <a:pt x="1317" y="474"/>
                </a:moveTo>
                <a:lnTo>
                  <a:pt x="1317" y="474"/>
                </a:lnTo>
                <a:lnTo>
                  <a:pt x="1319" y="473"/>
                </a:lnTo>
                <a:lnTo>
                  <a:pt x="1319" y="473"/>
                </a:lnTo>
                <a:lnTo>
                  <a:pt x="1319" y="473"/>
                </a:lnTo>
                <a:lnTo>
                  <a:pt x="1319" y="473"/>
                </a:lnTo>
                <a:lnTo>
                  <a:pt x="1317" y="474"/>
                </a:lnTo>
                <a:lnTo>
                  <a:pt x="1317" y="474"/>
                </a:lnTo>
                <a:close/>
                <a:moveTo>
                  <a:pt x="1094" y="267"/>
                </a:moveTo>
                <a:lnTo>
                  <a:pt x="1094" y="267"/>
                </a:lnTo>
                <a:lnTo>
                  <a:pt x="1112" y="274"/>
                </a:lnTo>
                <a:lnTo>
                  <a:pt x="1131" y="283"/>
                </a:lnTo>
                <a:lnTo>
                  <a:pt x="1150" y="294"/>
                </a:lnTo>
                <a:lnTo>
                  <a:pt x="1168" y="306"/>
                </a:lnTo>
                <a:lnTo>
                  <a:pt x="1184" y="319"/>
                </a:lnTo>
                <a:lnTo>
                  <a:pt x="1200" y="332"/>
                </a:lnTo>
                <a:lnTo>
                  <a:pt x="1216" y="347"/>
                </a:lnTo>
                <a:lnTo>
                  <a:pt x="1230" y="361"/>
                </a:lnTo>
                <a:lnTo>
                  <a:pt x="1230" y="361"/>
                </a:lnTo>
                <a:lnTo>
                  <a:pt x="1241" y="372"/>
                </a:lnTo>
                <a:lnTo>
                  <a:pt x="1253" y="381"/>
                </a:lnTo>
                <a:lnTo>
                  <a:pt x="1280" y="400"/>
                </a:lnTo>
                <a:lnTo>
                  <a:pt x="1305" y="418"/>
                </a:lnTo>
                <a:lnTo>
                  <a:pt x="1317" y="427"/>
                </a:lnTo>
                <a:lnTo>
                  <a:pt x="1329" y="438"/>
                </a:lnTo>
                <a:lnTo>
                  <a:pt x="1329" y="438"/>
                </a:lnTo>
                <a:lnTo>
                  <a:pt x="1322" y="454"/>
                </a:lnTo>
                <a:lnTo>
                  <a:pt x="1318" y="460"/>
                </a:lnTo>
                <a:lnTo>
                  <a:pt x="1311" y="467"/>
                </a:lnTo>
                <a:lnTo>
                  <a:pt x="1311" y="467"/>
                </a:lnTo>
                <a:lnTo>
                  <a:pt x="1292" y="478"/>
                </a:lnTo>
                <a:lnTo>
                  <a:pt x="1281" y="485"/>
                </a:lnTo>
                <a:lnTo>
                  <a:pt x="1278" y="489"/>
                </a:lnTo>
                <a:lnTo>
                  <a:pt x="1277" y="491"/>
                </a:lnTo>
                <a:lnTo>
                  <a:pt x="1277" y="491"/>
                </a:lnTo>
                <a:lnTo>
                  <a:pt x="1260" y="500"/>
                </a:lnTo>
                <a:lnTo>
                  <a:pt x="1243" y="508"/>
                </a:lnTo>
                <a:lnTo>
                  <a:pt x="1228" y="518"/>
                </a:lnTo>
                <a:lnTo>
                  <a:pt x="1213" y="528"/>
                </a:lnTo>
                <a:lnTo>
                  <a:pt x="1183" y="550"/>
                </a:lnTo>
                <a:lnTo>
                  <a:pt x="1153" y="571"/>
                </a:lnTo>
                <a:lnTo>
                  <a:pt x="1153" y="571"/>
                </a:lnTo>
                <a:lnTo>
                  <a:pt x="1135" y="581"/>
                </a:lnTo>
                <a:lnTo>
                  <a:pt x="1117" y="591"/>
                </a:lnTo>
                <a:lnTo>
                  <a:pt x="1098" y="599"/>
                </a:lnTo>
                <a:lnTo>
                  <a:pt x="1080" y="605"/>
                </a:lnTo>
                <a:lnTo>
                  <a:pt x="1060" y="610"/>
                </a:lnTo>
                <a:lnTo>
                  <a:pt x="1040" y="614"/>
                </a:lnTo>
                <a:lnTo>
                  <a:pt x="1020" y="616"/>
                </a:lnTo>
                <a:lnTo>
                  <a:pt x="999" y="618"/>
                </a:lnTo>
                <a:lnTo>
                  <a:pt x="999" y="618"/>
                </a:lnTo>
                <a:lnTo>
                  <a:pt x="959" y="618"/>
                </a:lnTo>
                <a:lnTo>
                  <a:pt x="920" y="616"/>
                </a:lnTo>
                <a:lnTo>
                  <a:pt x="879" y="615"/>
                </a:lnTo>
                <a:lnTo>
                  <a:pt x="839" y="615"/>
                </a:lnTo>
                <a:lnTo>
                  <a:pt x="839" y="615"/>
                </a:lnTo>
                <a:lnTo>
                  <a:pt x="753" y="619"/>
                </a:lnTo>
                <a:lnTo>
                  <a:pt x="711" y="620"/>
                </a:lnTo>
                <a:lnTo>
                  <a:pt x="668" y="620"/>
                </a:lnTo>
                <a:lnTo>
                  <a:pt x="668" y="620"/>
                </a:lnTo>
                <a:lnTo>
                  <a:pt x="655" y="618"/>
                </a:lnTo>
                <a:lnTo>
                  <a:pt x="642" y="616"/>
                </a:lnTo>
                <a:lnTo>
                  <a:pt x="613" y="616"/>
                </a:lnTo>
                <a:lnTo>
                  <a:pt x="583" y="618"/>
                </a:lnTo>
                <a:lnTo>
                  <a:pt x="555" y="618"/>
                </a:lnTo>
                <a:lnTo>
                  <a:pt x="555" y="618"/>
                </a:lnTo>
                <a:lnTo>
                  <a:pt x="487" y="619"/>
                </a:lnTo>
                <a:lnTo>
                  <a:pt x="420" y="621"/>
                </a:lnTo>
                <a:lnTo>
                  <a:pt x="420" y="621"/>
                </a:lnTo>
                <a:lnTo>
                  <a:pt x="406" y="620"/>
                </a:lnTo>
                <a:lnTo>
                  <a:pt x="391" y="620"/>
                </a:lnTo>
                <a:lnTo>
                  <a:pt x="377" y="621"/>
                </a:lnTo>
                <a:lnTo>
                  <a:pt x="362" y="622"/>
                </a:lnTo>
                <a:lnTo>
                  <a:pt x="362" y="622"/>
                </a:lnTo>
                <a:lnTo>
                  <a:pt x="324" y="624"/>
                </a:lnTo>
                <a:lnTo>
                  <a:pt x="284" y="622"/>
                </a:lnTo>
                <a:lnTo>
                  <a:pt x="284" y="622"/>
                </a:lnTo>
                <a:lnTo>
                  <a:pt x="268" y="622"/>
                </a:lnTo>
                <a:lnTo>
                  <a:pt x="252" y="624"/>
                </a:lnTo>
                <a:lnTo>
                  <a:pt x="219" y="628"/>
                </a:lnTo>
                <a:lnTo>
                  <a:pt x="188" y="632"/>
                </a:lnTo>
                <a:lnTo>
                  <a:pt x="171" y="633"/>
                </a:lnTo>
                <a:lnTo>
                  <a:pt x="155" y="634"/>
                </a:lnTo>
                <a:lnTo>
                  <a:pt x="155" y="634"/>
                </a:lnTo>
                <a:lnTo>
                  <a:pt x="141" y="633"/>
                </a:lnTo>
                <a:lnTo>
                  <a:pt x="131" y="630"/>
                </a:lnTo>
                <a:lnTo>
                  <a:pt x="123" y="626"/>
                </a:lnTo>
                <a:lnTo>
                  <a:pt x="118" y="620"/>
                </a:lnTo>
                <a:lnTo>
                  <a:pt x="114" y="613"/>
                </a:lnTo>
                <a:lnTo>
                  <a:pt x="112" y="603"/>
                </a:lnTo>
                <a:lnTo>
                  <a:pt x="111" y="592"/>
                </a:lnTo>
                <a:lnTo>
                  <a:pt x="112" y="580"/>
                </a:lnTo>
                <a:lnTo>
                  <a:pt x="112" y="580"/>
                </a:lnTo>
                <a:lnTo>
                  <a:pt x="113" y="554"/>
                </a:lnTo>
                <a:lnTo>
                  <a:pt x="114" y="527"/>
                </a:lnTo>
                <a:lnTo>
                  <a:pt x="114" y="514"/>
                </a:lnTo>
                <a:lnTo>
                  <a:pt x="113" y="500"/>
                </a:lnTo>
                <a:lnTo>
                  <a:pt x="111" y="486"/>
                </a:lnTo>
                <a:lnTo>
                  <a:pt x="107" y="474"/>
                </a:lnTo>
                <a:lnTo>
                  <a:pt x="107" y="474"/>
                </a:lnTo>
                <a:lnTo>
                  <a:pt x="102" y="460"/>
                </a:lnTo>
                <a:lnTo>
                  <a:pt x="99" y="444"/>
                </a:lnTo>
                <a:lnTo>
                  <a:pt x="91" y="412"/>
                </a:lnTo>
                <a:lnTo>
                  <a:pt x="88" y="378"/>
                </a:lnTo>
                <a:lnTo>
                  <a:pt x="87" y="347"/>
                </a:lnTo>
                <a:lnTo>
                  <a:pt x="87" y="347"/>
                </a:lnTo>
                <a:lnTo>
                  <a:pt x="88" y="333"/>
                </a:lnTo>
                <a:lnTo>
                  <a:pt x="90" y="320"/>
                </a:lnTo>
                <a:lnTo>
                  <a:pt x="93" y="313"/>
                </a:lnTo>
                <a:lnTo>
                  <a:pt x="95" y="307"/>
                </a:lnTo>
                <a:lnTo>
                  <a:pt x="99" y="302"/>
                </a:lnTo>
                <a:lnTo>
                  <a:pt x="105" y="297"/>
                </a:lnTo>
                <a:lnTo>
                  <a:pt x="105" y="297"/>
                </a:lnTo>
                <a:lnTo>
                  <a:pt x="108" y="295"/>
                </a:lnTo>
                <a:lnTo>
                  <a:pt x="114" y="294"/>
                </a:lnTo>
                <a:lnTo>
                  <a:pt x="126" y="290"/>
                </a:lnTo>
                <a:lnTo>
                  <a:pt x="137" y="288"/>
                </a:lnTo>
                <a:lnTo>
                  <a:pt x="142" y="285"/>
                </a:lnTo>
                <a:lnTo>
                  <a:pt x="146" y="283"/>
                </a:lnTo>
                <a:lnTo>
                  <a:pt x="146" y="283"/>
                </a:lnTo>
                <a:lnTo>
                  <a:pt x="164" y="285"/>
                </a:lnTo>
                <a:lnTo>
                  <a:pt x="182" y="288"/>
                </a:lnTo>
                <a:lnTo>
                  <a:pt x="201" y="288"/>
                </a:lnTo>
                <a:lnTo>
                  <a:pt x="219" y="288"/>
                </a:lnTo>
                <a:lnTo>
                  <a:pt x="256" y="285"/>
                </a:lnTo>
                <a:lnTo>
                  <a:pt x="276" y="285"/>
                </a:lnTo>
                <a:lnTo>
                  <a:pt x="294" y="285"/>
                </a:lnTo>
                <a:lnTo>
                  <a:pt x="294" y="285"/>
                </a:lnTo>
                <a:lnTo>
                  <a:pt x="290" y="292"/>
                </a:lnTo>
                <a:lnTo>
                  <a:pt x="286" y="301"/>
                </a:lnTo>
                <a:lnTo>
                  <a:pt x="286" y="301"/>
                </a:lnTo>
                <a:lnTo>
                  <a:pt x="278" y="301"/>
                </a:lnTo>
                <a:lnTo>
                  <a:pt x="266" y="304"/>
                </a:lnTo>
                <a:lnTo>
                  <a:pt x="261" y="307"/>
                </a:lnTo>
                <a:lnTo>
                  <a:pt x="256" y="309"/>
                </a:lnTo>
                <a:lnTo>
                  <a:pt x="253" y="313"/>
                </a:lnTo>
                <a:lnTo>
                  <a:pt x="253" y="314"/>
                </a:lnTo>
                <a:lnTo>
                  <a:pt x="253" y="316"/>
                </a:lnTo>
                <a:lnTo>
                  <a:pt x="253" y="316"/>
                </a:lnTo>
                <a:lnTo>
                  <a:pt x="252" y="321"/>
                </a:lnTo>
                <a:lnTo>
                  <a:pt x="250" y="325"/>
                </a:lnTo>
                <a:lnTo>
                  <a:pt x="250" y="328"/>
                </a:lnTo>
                <a:lnTo>
                  <a:pt x="252" y="332"/>
                </a:lnTo>
                <a:lnTo>
                  <a:pt x="253" y="336"/>
                </a:lnTo>
                <a:lnTo>
                  <a:pt x="255" y="339"/>
                </a:lnTo>
                <a:lnTo>
                  <a:pt x="261" y="344"/>
                </a:lnTo>
                <a:lnTo>
                  <a:pt x="270" y="348"/>
                </a:lnTo>
                <a:lnTo>
                  <a:pt x="278" y="350"/>
                </a:lnTo>
                <a:lnTo>
                  <a:pt x="286" y="351"/>
                </a:lnTo>
                <a:lnTo>
                  <a:pt x="294" y="350"/>
                </a:lnTo>
                <a:lnTo>
                  <a:pt x="294" y="350"/>
                </a:lnTo>
                <a:lnTo>
                  <a:pt x="298" y="349"/>
                </a:lnTo>
                <a:lnTo>
                  <a:pt x="302" y="348"/>
                </a:lnTo>
                <a:lnTo>
                  <a:pt x="306" y="345"/>
                </a:lnTo>
                <a:lnTo>
                  <a:pt x="308" y="342"/>
                </a:lnTo>
                <a:lnTo>
                  <a:pt x="312" y="336"/>
                </a:lnTo>
                <a:lnTo>
                  <a:pt x="314" y="327"/>
                </a:lnTo>
                <a:lnTo>
                  <a:pt x="313" y="320"/>
                </a:lnTo>
                <a:lnTo>
                  <a:pt x="309" y="313"/>
                </a:lnTo>
                <a:lnTo>
                  <a:pt x="304" y="307"/>
                </a:lnTo>
                <a:lnTo>
                  <a:pt x="301" y="304"/>
                </a:lnTo>
                <a:lnTo>
                  <a:pt x="296" y="302"/>
                </a:lnTo>
                <a:lnTo>
                  <a:pt x="296" y="302"/>
                </a:lnTo>
                <a:lnTo>
                  <a:pt x="300" y="294"/>
                </a:lnTo>
                <a:lnTo>
                  <a:pt x="303" y="285"/>
                </a:lnTo>
                <a:lnTo>
                  <a:pt x="303" y="285"/>
                </a:lnTo>
                <a:lnTo>
                  <a:pt x="383" y="286"/>
                </a:lnTo>
                <a:lnTo>
                  <a:pt x="463" y="285"/>
                </a:lnTo>
                <a:lnTo>
                  <a:pt x="622" y="282"/>
                </a:lnTo>
                <a:lnTo>
                  <a:pt x="782" y="278"/>
                </a:lnTo>
                <a:lnTo>
                  <a:pt x="942" y="274"/>
                </a:lnTo>
                <a:lnTo>
                  <a:pt x="942" y="274"/>
                </a:lnTo>
                <a:lnTo>
                  <a:pt x="939" y="284"/>
                </a:lnTo>
                <a:lnTo>
                  <a:pt x="934" y="294"/>
                </a:lnTo>
                <a:lnTo>
                  <a:pt x="934" y="294"/>
                </a:lnTo>
                <a:lnTo>
                  <a:pt x="926" y="291"/>
                </a:lnTo>
                <a:lnTo>
                  <a:pt x="912" y="291"/>
                </a:lnTo>
                <a:lnTo>
                  <a:pt x="905" y="291"/>
                </a:lnTo>
                <a:lnTo>
                  <a:pt x="900" y="292"/>
                </a:lnTo>
                <a:lnTo>
                  <a:pt x="898" y="294"/>
                </a:lnTo>
                <a:lnTo>
                  <a:pt x="898" y="295"/>
                </a:lnTo>
                <a:lnTo>
                  <a:pt x="898" y="296"/>
                </a:lnTo>
                <a:lnTo>
                  <a:pt x="899" y="298"/>
                </a:lnTo>
                <a:lnTo>
                  <a:pt x="899" y="298"/>
                </a:lnTo>
                <a:lnTo>
                  <a:pt x="896" y="303"/>
                </a:lnTo>
                <a:lnTo>
                  <a:pt x="896" y="303"/>
                </a:lnTo>
                <a:lnTo>
                  <a:pt x="894" y="304"/>
                </a:lnTo>
                <a:lnTo>
                  <a:pt x="892" y="306"/>
                </a:lnTo>
                <a:lnTo>
                  <a:pt x="892" y="309"/>
                </a:lnTo>
                <a:lnTo>
                  <a:pt x="892" y="314"/>
                </a:lnTo>
                <a:lnTo>
                  <a:pt x="893" y="318"/>
                </a:lnTo>
                <a:lnTo>
                  <a:pt x="893" y="318"/>
                </a:lnTo>
                <a:lnTo>
                  <a:pt x="896" y="321"/>
                </a:lnTo>
                <a:lnTo>
                  <a:pt x="898" y="325"/>
                </a:lnTo>
                <a:lnTo>
                  <a:pt x="902" y="328"/>
                </a:lnTo>
                <a:lnTo>
                  <a:pt x="906" y="331"/>
                </a:lnTo>
                <a:lnTo>
                  <a:pt x="915" y="335"/>
                </a:lnTo>
                <a:lnTo>
                  <a:pt x="924" y="336"/>
                </a:lnTo>
                <a:lnTo>
                  <a:pt x="924" y="336"/>
                </a:lnTo>
                <a:lnTo>
                  <a:pt x="909" y="339"/>
                </a:lnTo>
                <a:lnTo>
                  <a:pt x="893" y="343"/>
                </a:lnTo>
                <a:lnTo>
                  <a:pt x="877" y="344"/>
                </a:lnTo>
                <a:lnTo>
                  <a:pt x="870" y="344"/>
                </a:lnTo>
                <a:lnTo>
                  <a:pt x="862" y="343"/>
                </a:lnTo>
                <a:lnTo>
                  <a:pt x="862" y="343"/>
                </a:lnTo>
                <a:lnTo>
                  <a:pt x="852" y="339"/>
                </a:lnTo>
                <a:lnTo>
                  <a:pt x="844" y="336"/>
                </a:lnTo>
                <a:lnTo>
                  <a:pt x="835" y="332"/>
                </a:lnTo>
                <a:lnTo>
                  <a:pt x="826" y="330"/>
                </a:lnTo>
                <a:lnTo>
                  <a:pt x="826" y="330"/>
                </a:lnTo>
                <a:lnTo>
                  <a:pt x="821" y="330"/>
                </a:lnTo>
                <a:lnTo>
                  <a:pt x="817" y="331"/>
                </a:lnTo>
                <a:lnTo>
                  <a:pt x="808" y="333"/>
                </a:lnTo>
                <a:lnTo>
                  <a:pt x="799" y="335"/>
                </a:lnTo>
                <a:lnTo>
                  <a:pt x="796" y="335"/>
                </a:lnTo>
                <a:lnTo>
                  <a:pt x="792" y="332"/>
                </a:lnTo>
                <a:lnTo>
                  <a:pt x="792" y="332"/>
                </a:lnTo>
                <a:lnTo>
                  <a:pt x="787" y="328"/>
                </a:lnTo>
                <a:lnTo>
                  <a:pt x="786" y="325"/>
                </a:lnTo>
                <a:lnTo>
                  <a:pt x="787" y="322"/>
                </a:lnTo>
                <a:lnTo>
                  <a:pt x="790" y="320"/>
                </a:lnTo>
                <a:lnTo>
                  <a:pt x="793" y="318"/>
                </a:lnTo>
                <a:lnTo>
                  <a:pt x="797" y="315"/>
                </a:lnTo>
                <a:lnTo>
                  <a:pt x="804" y="314"/>
                </a:lnTo>
                <a:lnTo>
                  <a:pt x="804" y="314"/>
                </a:lnTo>
                <a:lnTo>
                  <a:pt x="812" y="314"/>
                </a:lnTo>
                <a:lnTo>
                  <a:pt x="821" y="315"/>
                </a:lnTo>
                <a:lnTo>
                  <a:pt x="838" y="319"/>
                </a:lnTo>
                <a:lnTo>
                  <a:pt x="846" y="319"/>
                </a:lnTo>
                <a:lnTo>
                  <a:pt x="853" y="319"/>
                </a:lnTo>
                <a:lnTo>
                  <a:pt x="861" y="316"/>
                </a:lnTo>
                <a:lnTo>
                  <a:pt x="867" y="313"/>
                </a:lnTo>
                <a:lnTo>
                  <a:pt x="867" y="313"/>
                </a:lnTo>
                <a:lnTo>
                  <a:pt x="873" y="308"/>
                </a:lnTo>
                <a:lnTo>
                  <a:pt x="881" y="302"/>
                </a:lnTo>
                <a:lnTo>
                  <a:pt x="889" y="296"/>
                </a:lnTo>
                <a:lnTo>
                  <a:pt x="891" y="294"/>
                </a:lnTo>
                <a:lnTo>
                  <a:pt x="891" y="290"/>
                </a:lnTo>
                <a:lnTo>
                  <a:pt x="891" y="290"/>
                </a:lnTo>
                <a:lnTo>
                  <a:pt x="889" y="289"/>
                </a:lnTo>
                <a:lnTo>
                  <a:pt x="888" y="288"/>
                </a:lnTo>
                <a:lnTo>
                  <a:pt x="883" y="288"/>
                </a:lnTo>
                <a:lnTo>
                  <a:pt x="879" y="290"/>
                </a:lnTo>
                <a:lnTo>
                  <a:pt x="873" y="295"/>
                </a:lnTo>
                <a:lnTo>
                  <a:pt x="862" y="304"/>
                </a:lnTo>
                <a:lnTo>
                  <a:pt x="856" y="310"/>
                </a:lnTo>
                <a:lnTo>
                  <a:pt x="856" y="310"/>
                </a:lnTo>
                <a:lnTo>
                  <a:pt x="840" y="307"/>
                </a:lnTo>
                <a:lnTo>
                  <a:pt x="826" y="304"/>
                </a:lnTo>
                <a:lnTo>
                  <a:pt x="809" y="303"/>
                </a:lnTo>
                <a:lnTo>
                  <a:pt x="802" y="304"/>
                </a:lnTo>
                <a:lnTo>
                  <a:pt x="794" y="306"/>
                </a:lnTo>
                <a:lnTo>
                  <a:pt x="794" y="306"/>
                </a:lnTo>
                <a:lnTo>
                  <a:pt x="791" y="307"/>
                </a:lnTo>
                <a:lnTo>
                  <a:pt x="787" y="309"/>
                </a:lnTo>
                <a:lnTo>
                  <a:pt x="782" y="314"/>
                </a:lnTo>
                <a:lnTo>
                  <a:pt x="779" y="320"/>
                </a:lnTo>
                <a:lnTo>
                  <a:pt x="779" y="327"/>
                </a:lnTo>
                <a:lnTo>
                  <a:pt x="781" y="333"/>
                </a:lnTo>
                <a:lnTo>
                  <a:pt x="785" y="339"/>
                </a:lnTo>
                <a:lnTo>
                  <a:pt x="787" y="341"/>
                </a:lnTo>
                <a:lnTo>
                  <a:pt x="791" y="343"/>
                </a:lnTo>
                <a:lnTo>
                  <a:pt x="794" y="343"/>
                </a:lnTo>
                <a:lnTo>
                  <a:pt x="799" y="344"/>
                </a:lnTo>
                <a:lnTo>
                  <a:pt x="799" y="344"/>
                </a:lnTo>
                <a:lnTo>
                  <a:pt x="808" y="343"/>
                </a:lnTo>
                <a:lnTo>
                  <a:pt x="816" y="341"/>
                </a:lnTo>
                <a:lnTo>
                  <a:pt x="824" y="341"/>
                </a:lnTo>
                <a:lnTo>
                  <a:pt x="833" y="341"/>
                </a:lnTo>
                <a:lnTo>
                  <a:pt x="833" y="341"/>
                </a:lnTo>
                <a:lnTo>
                  <a:pt x="840" y="343"/>
                </a:lnTo>
                <a:lnTo>
                  <a:pt x="846" y="347"/>
                </a:lnTo>
                <a:lnTo>
                  <a:pt x="853" y="350"/>
                </a:lnTo>
                <a:lnTo>
                  <a:pt x="859" y="353"/>
                </a:lnTo>
                <a:lnTo>
                  <a:pt x="859" y="353"/>
                </a:lnTo>
                <a:lnTo>
                  <a:pt x="871" y="354"/>
                </a:lnTo>
                <a:lnTo>
                  <a:pt x="882" y="354"/>
                </a:lnTo>
                <a:lnTo>
                  <a:pt x="894" y="353"/>
                </a:lnTo>
                <a:lnTo>
                  <a:pt x="905" y="351"/>
                </a:lnTo>
                <a:lnTo>
                  <a:pt x="927" y="344"/>
                </a:lnTo>
                <a:lnTo>
                  <a:pt x="948" y="338"/>
                </a:lnTo>
                <a:lnTo>
                  <a:pt x="948" y="338"/>
                </a:lnTo>
                <a:lnTo>
                  <a:pt x="959" y="336"/>
                </a:lnTo>
                <a:lnTo>
                  <a:pt x="969" y="335"/>
                </a:lnTo>
                <a:lnTo>
                  <a:pt x="989" y="333"/>
                </a:lnTo>
                <a:lnTo>
                  <a:pt x="1010" y="332"/>
                </a:lnTo>
                <a:lnTo>
                  <a:pt x="1021" y="330"/>
                </a:lnTo>
                <a:lnTo>
                  <a:pt x="1030" y="327"/>
                </a:lnTo>
                <a:lnTo>
                  <a:pt x="1030" y="327"/>
                </a:lnTo>
                <a:lnTo>
                  <a:pt x="1036" y="325"/>
                </a:lnTo>
                <a:lnTo>
                  <a:pt x="1041" y="322"/>
                </a:lnTo>
                <a:lnTo>
                  <a:pt x="1045" y="320"/>
                </a:lnTo>
                <a:lnTo>
                  <a:pt x="1047" y="316"/>
                </a:lnTo>
                <a:lnTo>
                  <a:pt x="1048" y="314"/>
                </a:lnTo>
                <a:lnTo>
                  <a:pt x="1048" y="312"/>
                </a:lnTo>
                <a:lnTo>
                  <a:pt x="1047" y="308"/>
                </a:lnTo>
                <a:lnTo>
                  <a:pt x="1046" y="306"/>
                </a:lnTo>
                <a:lnTo>
                  <a:pt x="1040" y="301"/>
                </a:lnTo>
                <a:lnTo>
                  <a:pt x="1033" y="297"/>
                </a:lnTo>
                <a:lnTo>
                  <a:pt x="1024" y="294"/>
                </a:lnTo>
                <a:lnTo>
                  <a:pt x="1015" y="294"/>
                </a:lnTo>
                <a:lnTo>
                  <a:pt x="1015" y="294"/>
                </a:lnTo>
                <a:lnTo>
                  <a:pt x="1004" y="295"/>
                </a:lnTo>
                <a:lnTo>
                  <a:pt x="988" y="297"/>
                </a:lnTo>
                <a:lnTo>
                  <a:pt x="980" y="300"/>
                </a:lnTo>
                <a:lnTo>
                  <a:pt x="974" y="303"/>
                </a:lnTo>
                <a:lnTo>
                  <a:pt x="969" y="306"/>
                </a:lnTo>
                <a:lnTo>
                  <a:pt x="969" y="308"/>
                </a:lnTo>
                <a:lnTo>
                  <a:pt x="969" y="310"/>
                </a:lnTo>
                <a:lnTo>
                  <a:pt x="969" y="310"/>
                </a:lnTo>
                <a:lnTo>
                  <a:pt x="970" y="310"/>
                </a:lnTo>
                <a:lnTo>
                  <a:pt x="971" y="312"/>
                </a:lnTo>
                <a:lnTo>
                  <a:pt x="979" y="310"/>
                </a:lnTo>
                <a:lnTo>
                  <a:pt x="1000" y="307"/>
                </a:lnTo>
                <a:lnTo>
                  <a:pt x="1011" y="306"/>
                </a:lnTo>
                <a:lnTo>
                  <a:pt x="1023" y="306"/>
                </a:lnTo>
                <a:lnTo>
                  <a:pt x="1033" y="307"/>
                </a:lnTo>
                <a:lnTo>
                  <a:pt x="1036" y="309"/>
                </a:lnTo>
                <a:lnTo>
                  <a:pt x="1040" y="312"/>
                </a:lnTo>
                <a:lnTo>
                  <a:pt x="1040" y="312"/>
                </a:lnTo>
                <a:lnTo>
                  <a:pt x="1035" y="315"/>
                </a:lnTo>
                <a:lnTo>
                  <a:pt x="1030" y="318"/>
                </a:lnTo>
                <a:lnTo>
                  <a:pt x="1020" y="322"/>
                </a:lnTo>
                <a:lnTo>
                  <a:pt x="1007" y="324"/>
                </a:lnTo>
                <a:lnTo>
                  <a:pt x="994" y="325"/>
                </a:lnTo>
                <a:lnTo>
                  <a:pt x="969" y="326"/>
                </a:lnTo>
                <a:lnTo>
                  <a:pt x="957" y="326"/>
                </a:lnTo>
                <a:lnTo>
                  <a:pt x="946" y="328"/>
                </a:lnTo>
                <a:lnTo>
                  <a:pt x="946" y="328"/>
                </a:lnTo>
                <a:lnTo>
                  <a:pt x="948" y="325"/>
                </a:lnTo>
                <a:lnTo>
                  <a:pt x="951" y="321"/>
                </a:lnTo>
                <a:lnTo>
                  <a:pt x="952" y="316"/>
                </a:lnTo>
                <a:lnTo>
                  <a:pt x="952" y="313"/>
                </a:lnTo>
                <a:lnTo>
                  <a:pt x="951" y="308"/>
                </a:lnTo>
                <a:lnTo>
                  <a:pt x="948" y="304"/>
                </a:lnTo>
                <a:lnTo>
                  <a:pt x="946" y="301"/>
                </a:lnTo>
                <a:lnTo>
                  <a:pt x="942" y="297"/>
                </a:lnTo>
                <a:lnTo>
                  <a:pt x="942" y="297"/>
                </a:lnTo>
                <a:lnTo>
                  <a:pt x="948" y="286"/>
                </a:lnTo>
                <a:lnTo>
                  <a:pt x="951" y="280"/>
                </a:lnTo>
                <a:lnTo>
                  <a:pt x="952" y="273"/>
                </a:lnTo>
                <a:lnTo>
                  <a:pt x="952" y="273"/>
                </a:lnTo>
                <a:lnTo>
                  <a:pt x="980" y="274"/>
                </a:lnTo>
                <a:lnTo>
                  <a:pt x="1028" y="274"/>
                </a:lnTo>
                <a:lnTo>
                  <a:pt x="1052" y="274"/>
                </a:lnTo>
                <a:lnTo>
                  <a:pt x="1072" y="273"/>
                </a:lnTo>
                <a:lnTo>
                  <a:pt x="1088" y="271"/>
                </a:lnTo>
                <a:lnTo>
                  <a:pt x="1092" y="269"/>
                </a:lnTo>
                <a:lnTo>
                  <a:pt x="1094" y="267"/>
                </a:lnTo>
                <a:lnTo>
                  <a:pt x="1094" y="267"/>
                </a:lnTo>
                <a:close/>
                <a:moveTo>
                  <a:pt x="265" y="332"/>
                </a:moveTo>
                <a:lnTo>
                  <a:pt x="265" y="332"/>
                </a:lnTo>
                <a:lnTo>
                  <a:pt x="264" y="327"/>
                </a:lnTo>
                <a:lnTo>
                  <a:pt x="262" y="322"/>
                </a:lnTo>
                <a:lnTo>
                  <a:pt x="262" y="322"/>
                </a:lnTo>
                <a:lnTo>
                  <a:pt x="268" y="325"/>
                </a:lnTo>
                <a:lnTo>
                  <a:pt x="277" y="330"/>
                </a:lnTo>
                <a:lnTo>
                  <a:pt x="285" y="335"/>
                </a:lnTo>
                <a:lnTo>
                  <a:pt x="288" y="335"/>
                </a:lnTo>
                <a:lnTo>
                  <a:pt x="290" y="335"/>
                </a:lnTo>
                <a:lnTo>
                  <a:pt x="290" y="335"/>
                </a:lnTo>
                <a:lnTo>
                  <a:pt x="291" y="336"/>
                </a:lnTo>
                <a:lnTo>
                  <a:pt x="291" y="336"/>
                </a:lnTo>
                <a:lnTo>
                  <a:pt x="289" y="338"/>
                </a:lnTo>
                <a:lnTo>
                  <a:pt x="288" y="342"/>
                </a:lnTo>
                <a:lnTo>
                  <a:pt x="288" y="342"/>
                </a:lnTo>
                <a:lnTo>
                  <a:pt x="282" y="342"/>
                </a:lnTo>
                <a:lnTo>
                  <a:pt x="276" y="341"/>
                </a:lnTo>
                <a:lnTo>
                  <a:pt x="271" y="338"/>
                </a:lnTo>
                <a:lnTo>
                  <a:pt x="266" y="336"/>
                </a:lnTo>
                <a:lnTo>
                  <a:pt x="266" y="336"/>
                </a:lnTo>
                <a:lnTo>
                  <a:pt x="265" y="332"/>
                </a:lnTo>
                <a:lnTo>
                  <a:pt x="265" y="332"/>
                </a:lnTo>
                <a:close/>
                <a:moveTo>
                  <a:pt x="284" y="321"/>
                </a:moveTo>
                <a:lnTo>
                  <a:pt x="284" y="321"/>
                </a:lnTo>
                <a:lnTo>
                  <a:pt x="285" y="320"/>
                </a:lnTo>
                <a:lnTo>
                  <a:pt x="285" y="320"/>
                </a:lnTo>
                <a:lnTo>
                  <a:pt x="286" y="322"/>
                </a:lnTo>
                <a:lnTo>
                  <a:pt x="288" y="325"/>
                </a:lnTo>
                <a:lnTo>
                  <a:pt x="288" y="325"/>
                </a:lnTo>
                <a:lnTo>
                  <a:pt x="284" y="321"/>
                </a:lnTo>
                <a:lnTo>
                  <a:pt x="284" y="321"/>
                </a:lnTo>
                <a:close/>
                <a:moveTo>
                  <a:pt x="924" y="316"/>
                </a:moveTo>
                <a:lnTo>
                  <a:pt x="924" y="316"/>
                </a:lnTo>
                <a:lnTo>
                  <a:pt x="932" y="324"/>
                </a:lnTo>
                <a:lnTo>
                  <a:pt x="932" y="324"/>
                </a:lnTo>
                <a:lnTo>
                  <a:pt x="930" y="325"/>
                </a:lnTo>
                <a:lnTo>
                  <a:pt x="930" y="325"/>
                </a:lnTo>
                <a:lnTo>
                  <a:pt x="923" y="326"/>
                </a:lnTo>
                <a:lnTo>
                  <a:pt x="915" y="324"/>
                </a:lnTo>
                <a:lnTo>
                  <a:pt x="908" y="321"/>
                </a:lnTo>
                <a:lnTo>
                  <a:pt x="905" y="318"/>
                </a:lnTo>
                <a:lnTo>
                  <a:pt x="903" y="315"/>
                </a:lnTo>
                <a:lnTo>
                  <a:pt x="903" y="315"/>
                </a:lnTo>
                <a:lnTo>
                  <a:pt x="906" y="313"/>
                </a:lnTo>
                <a:lnTo>
                  <a:pt x="906" y="313"/>
                </a:lnTo>
                <a:lnTo>
                  <a:pt x="911" y="316"/>
                </a:lnTo>
                <a:lnTo>
                  <a:pt x="916" y="319"/>
                </a:lnTo>
                <a:lnTo>
                  <a:pt x="920" y="319"/>
                </a:lnTo>
                <a:lnTo>
                  <a:pt x="924" y="316"/>
                </a:lnTo>
                <a:lnTo>
                  <a:pt x="924" y="316"/>
                </a:lnTo>
                <a:close/>
                <a:moveTo>
                  <a:pt x="910" y="302"/>
                </a:moveTo>
                <a:lnTo>
                  <a:pt x="910" y="302"/>
                </a:lnTo>
                <a:lnTo>
                  <a:pt x="914" y="301"/>
                </a:lnTo>
                <a:lnTo>
                  <a:pt x="914" y="301"/>
                </a:lnTo>
                <a:lnTo>
                  <a:pt x="920" y="303"/>
                </a:lnTo>
                <a:lnTo>
                  <a:pt x="920" y="303"/>
                </a:lnTo>
                <a:lnTo>
                  <a:pt x="915" y="302"/>
                </a:lnTo>
                <a:lnTo>
                  <a:pt x="910" y="302"/>
                </a:lnTo>
                <a:lnTo>
                  <a:pt x="910" y="302"/>
                </a:lnTo>
                <a:close/>
                <a:moveTo>
                  <a:pt x="942" y="265"/>
                </a:moveTo>
                <a:lnTo>
                  <a:pt x="942" y="265"/>
                </a:lnTo>
                <a:lnTo>
                  <a:pt x="909" y="265"/>
                </a:lnTo>
                <a:lnTo>
                  <a:pt x="909" y="265"/>
                </a:lnTo>
                <a:lnTo>
                  <a:pt x="906" y="259"/>
                </a:lnTo>
                <a:lnTo>
                  <a:pt x="905" y="253"/>
                </a:lnTo>
                <a:lnTo>
                  <a:pt x="905" y="247"/>
                </a:lnTo>
                <a:lnTo>
                  <a:pt x="908" y="243"/>
                </a:lnTo>
                <a:lnTo>
                  <a:pt x="908" y="243"/>
                </a:lnTo>
                <a:lnTo>
                  <a:pt x="910" y="247"/>
                </a:lnTo>
                <a:lnTo>
                  <a:pt x="912" y="249"/>
                </a:lnTo>
                <a:lnTo>
                  <a:pt x="916" y="250"/>
                </a:lnTo>
                <a:lnTo>
                  <a:pt x="918" y="251"/>
                </a:lnTo>
                <a:lnTo>
                  <a:pt x="922" y="250"/>
                </a:lnTo>
                <a:lnTo>
                  <a:pt x="926" y="248"/>
                </a:lnTo>
                <a:lnTo>
                  <a:pt x="933" y="242"/>
                </a:lnTo>
                <a:lnTo>
                  <a:pt x="933" y="242"/>
                </a:lnTo>
                <a:lnTo>
                  <a:pt x="936" y="247"/>
                </a:lnTo>
                <a:lnTo>
                  <a:pt x="936" y="247"/>
                </a:lnTo>
                <a:lnTo>
                  <a:pt x="939" y="251"/>
                </a:lnTo>
                <a:lnTo>
                  <a:pt x="941" y="255"/>
                </a:lnTo>
                <a:lnTo>
                  <a:pt x="942" y="265"/>
                </a:lnTo>
                <a:lnTo>
                  <a:pt x="942" y="265"/>
                </a:lnTo>
                <a:close/>
                <a:moveTo>
                  <a:pt x="915" y="236"/>
                </a:moveTo>
                <a:lnTo>
                  <a:pt x="915" y="236"/>
                </a:lnTo>
                <a:lnTo>
                  <a:pt x="920" y="235"/>
                </a:lnTo>
                <a:lnTo>
                  <a:pt x="924" y="236"/>
                </a:lnTo>
                <a:lnTo>
                  <a:pt x="924" y="236"/>
                </a:lnTo>
                <a:lnTo>
                  <a:pt x="917" y="241"/>
                </a:lnTo>
                <a:lnTo>
                  <a:pt x="917" y="241"/>
                </a:lnTo>
                <a:lnTo>
                  <a:pt x="915" y="236"/>
                </a:lnTo>
                <a:lnTo>
                  <a:pt x="915" y="236"/>
                </a:lnTo>
                <a:close/>
                <a:moveTo>
                  <a:pt x="927" y="178"/>
                </a:moveTo>
                <a:lnTo>
                  <a:pt x="927" y="178"/>
                </a:lnTo>
                <a:lnTo>
                  <a:pt x="928" y="177"/>
                </a:lnTo>
                <a:lnTo>
                  <a:pt x="929" y="176"/>
                </a:lnTo>
                <a:lnTo>
                  <a:pt x="929" y="172"/>
                </a:lnTo>
                <a:lnTo>
                  <a:pt x="927" y="166"/>
                </a:lnTo>
                <a:lnTo>
                  <a:pt x="927" y="166"/>
                </a:lnTo>
                <a:lnTo>
                  <a:pt x="927" y="165"/>
                </a:lnTo>
                <a:lnTo>
                  <a:pt x="927" y="165"/>
                </a:lnTo>
                <a:lnTo>
                  <a:pt x="932" y="168"/>
                </a:lnTo>
                <a:lnTo>
                  <a:pt x="938" y="176"/>
                </a:lnTo>
                <a:lnTo>
                  <a:pt x="938" y="176"/>
                </a:lnTo>
                <a:lnTo>
                  <a:pt x="941" y="182"/>
                </a:lnTo>
                <a:lnTo>
                  <a:pt x="944" y="189"/>
                </a:lnTo>
                <a:lnTo>
                  <a:pt x="944" y="196"/>
                </a:lnTo>
                <a:lnTo>
                  <a:pt x="942" y="203"/>
                </a:lnTo>
                <a:lnTo>
                  <a:pt x="940" y="210"/>
                </a:lnTo>
                <a:lnTo>
                  <a:pt x="938" y="216"/>
                </a:lnTo>
                <a:lnTo>
                  <a:pt x="932" y="229"/>
                </a:lnTo>
                <a:lnTo>
                  <a:pt x="932" y="229"/>
                </a:lnTo>
                <a:lnTo>
                  <a:pt x="927" y="226"/>
                </a:lnTo>
                <a:lnTo>
                  <a:pt x="922" y="225"/>
                </a:lnTo>
                <a:lnTo>
                  <a:pt x="917" y="225"/>
                </a:lnTo>
                <a:lnTo>
                  <a:pt x="914" y="226"/>
                </a:lnTo>
                <a:lnTo>
                  <a:pt x="914" y="226"/>
                </a:lnTo>
                <a:lnTo>
                  <a:pt x="912" y="213"/>
                </a:lnTo>
                <a:lnTo>
                  <a:pt x="912" y="198"/>
                </a:lnTo>
                <a:lnTo>
                  <a:pt x="914" y="184"/>
                </a:lnTo>
                <a:lnTo>
                  <a:pt x="917" y="173"/>
                </a:lnTo>
                <a:lnTo>
                  <a:pt x="917" y="173"/>
                </a:lnTo>
                <a:lnTo>
                  <a:pt x="917" y="176"/>
                </a:lnTo>
                <a:lnTo>
                  <a:pt x="918" y="179"/>
                </a:lnTo>
                <a:lnTo>
                  <a:pt x="922" y="184"/>
                </a:lnTo>
                <a:lnTo>
                  <a:pt x="923" y="184"/>
                </a:lnTo>
                <a:lnTo>
                  <a:pt x="926" y="184"/>
                </a:lnTo>
                <a:lnTo>
                  <a:pt x="927" y="182"/>
                </a:lnTo>
                <a:lnTo>
                  <a:pt x="927" y="178"/>
                </a:lnTo>
                <a:lnTo>
                  <a:pt x="927" y="178"/>
                </a:lnTo>
                <a:close/>
                <a:moveTo>
                  <a:pt x="915" y="115"/>
                </a:moveTo>
                <a:lnTo>
                  <a:pt x="915" y="115"/>
                </a:lnTo>
                <a:lnTo>
                  <a:pt x="920" y="117"/>
                </a:lnTo>
                <a:lnTo>
                  <a:pt x="920" y="117"/>
                </a:lnTo>
                <a:lnTo>
                  <a:pt x="917" y="118"/>
                </a:lnTo>
                <a:lnTo>
                  <a:pt x="917" y="118"/>
                </a:lnTo>
                <a:lnTo>
                  <a:pt x="915" y="118"/>
                </a:lnTo>
                <a:lnTo>
                  <a:pt x="915" y="118"/>
                </a:lnTo>
                <a:lnTo>
                  <a:pt x="915" y="115"/>
                </a:lnTo>
                <a:lnTo>
                  <a:pt x="915" y="115"/>
                </a:lnTo>
                <a:close/>
                <a:moveTo>
                  <a:pt x="904" y="20"/>
                </a:moveTo>
                <a:lnTo>
                  <a:pt x="904" y="20"/>
                </a:lnTo>
                <a:lnTo>
                  <a:pt x="906" y="21"/>
                </a:lnTo>
                <a:lnTo>
                  <a:pt x="906" y="21"/>
                </a:lnTo>
                <a:lnTo>
                  <a:pt x="905" y="24"/>
                </a:lnTo>
                <a:lnTo>
                  <a:pt x="905" y="24"/>
                </a:lnTo>
                <a:lnTo>
                  <a:pt x="904" y="24"/>
                </a:lnTo>
                <a:lnTo>
                  <a:pt x="904" y="24"/>
                </a:lnTo>
                <a:lnTo>
                  <a:pt x="904" y="20"/>
                </a:lnTo>
                <a:lnTo>
                  <a:pt x="904" y="20"/>
                </a:lnTo>
                <a:close/>
                <a:moveTo>
                  <a:pt x="904" y="44"/>
                </a:moveTo>
                <a:lnTo>
                  <a:pt x="904" y="44"/>
                </a:lnTo>
                <a:lnTo>
                  <a:pt x="904" y="50"/>
                </a:lnTo>
                <a:lnTo>
                  <a:pt x="904" y="50"/>
                </a:lnTo>
                <a:lnTo>
                  <a:pt x="903" y="44"/>
                </a:lnTo>
                <a:lnTo>
                  <a:pt x="903" y="44"/>
                </a:lnTo>
                <a:lnTo>
                  <a:pt x="904" y="44"/>
                </a:lnTo>
                <a:lnTo>
                  <a:pt x="904" y="44"/>
                </a:lnTo>
                <a:close/>
                <a:moveTo>
                  <a:pt x="902" y="79"/>
                </a:moveTo>
                <a:lnTo>
                  <a:pt x="902" y="79"/>
                </a:lnTo>
                <a:lnTo>
                  <a:pt x="902" y="85"/>
                </a:lnTo>
                <a:lnTo>
                  <a:pt x="903" y="88"/>
                </a:lnTo>
                <a:lnTo>
                  <a:pt x="906" y="89"/>
                </a:lnTo>
                <a:lnTo>
                  <a:pt x="906" y="89"/>
                </a:lnTo>
                <a:lnTo>
                  <a:pt x="909" y="88"/>
                </a:lnTo>
                <a:lnTo>
                  <a:pt x="911" y="85"/>
                </a:lnTo>
                <a:lnTo>
                  <a:pt x="911" y="82"/>
                </a:lnTo>
                <a:lnTo>
                  <a:pt x="912" y="77"/>
                </a:lnTo>
                <a:lnTo>
                  <a:pt x="912" y="62"/>
                </a:lnTo>
                <a:lnTo>
                  <a:pt x="912" y="62"/>
                </a:lnTo>
                <a:lnTo>
                  <a:pt x="918" y="66"/>
                </a:lnTo>
                <a:lnTo>
                  <a:pt x="923" y="71"/>
                </a:lnTo>
                <a:lnTo>
                  <a:pt x="928" y="77"/>
                </a:lnTo>
                <a:lnTo>
                  <a:pt x="930" y="84"/>
                </a:lnTo>
                <a:lnTo>
                  <a:pt x="930" y="84"/>
                </a:lnTo>
                <a:lnTo>
                  <a:pt x="930" y="91"/>
                </a:lnTo>
                <a:lnTo>
                  <a:pt x="930" y="98"/>
                </a:lnTo>
                <a:lnTo>
                  <a:pt x="929" y="103"/>
                </a:lnTo>
                <a:lnTo>
                  <a:pt x="927" y="108"/>
                </a:lnTo>
                <a:lnTo>
                  <a:pt x="927" y="108"/>
                </a:lnTo>
                <a:lnTo>
                  <a:pt x="923" y="106"/>
                </a:lnTo>
                <a:lnTo>
                  <a:pt x="923" y="106"/>
                </a:lnTo>
                <a:lnTo>
                  <a:pt x="922" y="102"/>
                </a:lnTo>
                <a:lnTo>
                  <a:pt x="920" y="101"/>
                </a:lnTo>
                <a:lnTo>
                  <a:pt x="917" y="102"/>
                </a:lnTo>
                <a:lnTo>
                  <a:pt x="915" y="103"/>
                </a:lnTo>
                <a:lnTo>
                  <a:pt x="915" y="103"/>
                </a:lnTo>
                <a:lnTo>
                  <a:pt x="911" y="100"/>
                </a:lnTo>
                <a:lnTo>
                  <a:pt x="909" y="98"/>
                </a:lnTo>
                <a:lnTo>
                  <a:pt x="908" y="101"/>
                </a:lnTo>
                <a:lnTo>
                  <a:pt x="906" y="104"/>
                </a:lnTo>
                <a:lnTo>
                  <a:pt x="906" y="114"/>
                </a:lnTo>
                <a:lnTo>
                  <a:pt x="906" y="120"/>
                </a:lnTo>
                <a:lnTo>
                  <a:pt x="906" y="120"/>
                </a:lnTo>
                <a:lnTo>
                  <a:pt x="904" y="120"/>
                </a:lnTo>
                <a:lnTo>
                  <a:pt x="902" y="118"/>
                </a:lnTo>
                <a:lnTo>
                  <a:pt x="902" y="118"/>
                </a:lnTo>
                <a:lnTo>
                  <a:pt x="900" y="115"/>
                </a:lnTo>
                <a:lnTo>
                  <a:pt x="898" y="110"/>
                </a:lnTo>
                <a:lnTo>
                  <a:pt x="894" y="103"/>
                </a:lnTo>
                <a:lnTo>
                  <a:pt x="894" y="103"/>
                </a:lnTo>
                <a:lnTo>
                  <a:pt x="894" y="97"/>
                </a:lnTo>
                <a:lnTo>
                  <a:pt x="893" y="94"/>
                </a:lnTo>
                <a:lnTo>
                  <a:pt x="892" y="92"/>
                </a:lnTo>
                <a:lnTo>
                  <a:pt x="891" y="91"/>
                </a:lnTo>
                <a:lnTo>
                  <a:pt x="891" y="91"/>
                </a:lnTo>
                <a:lnTo>
                  <a:pt x="889" y="84"/>
                </a:lnTo>
                <a:lnTo>
                  <a:pt x="889" y="77"/>
                </a:lnTo>
                <a:lnTo>
                  <a:pt x="889" y="73"/>
                </a:lnTo>
                <a:lnTo>
                  <a:pt x="891" y="70"/>
                </a:lnTo>
                <a:lnTo>
                  <a:pt x="893" y="67"/>
                </a:lnTo>
                <a:lnTo>
                  <a:pt x="897" y="65"/>
                </a:lnTo>
                <a:lnTo>
                  <a:pt x="897" y="65"/>
                </a:lnTo>
                <a:lnTo>
                  <a:pt x="898" y="72"/>
                </a:lnTo>
                <a:lnTo>
                  <a:pt x="902" y="79"/>
                </a:lnTo>
                <a:lnTo>
                  <a:pt x="902" y="79"/>
                </a:lnTo>
                <a:close/>
                <a:moveTo>
                  <a:pt x="791" y="35"/>
                </a:moveTo>
                <a:lnTo>
                  <a:pt x="791" y="35"/>
                </a:lnTo>
                <a:lnTo>
                  <a:pt x="787" y="35"/>
                </a:lnTo>
                <a:lnTo>
                  <a:pt x="787" y="35"/>
                </a:lnTo>
                <a:lnTo>
                  <a:pt x="787" y="35"/>
                </a:lnTo>
                <a:lnTo>
                  <a:pt x="787" y="35"/>
                </a:lnTo>
                <a:lnTo>
                  <a:pt x="791" y="35"/>
                </a:lnTo>
                <a:lnTo>
                  <a:pt x="791" y="35"/>
                </a:lnTo>
                <a:close/>
                <a:moveTo>
                  <a:pt x="691" y="32"/>
                </a:moveTo>
                <a:lnTo>
                  <a:pt x="691" y="32"/>
                </a:lnTo>
                <a:lnTo>
                  <a:pt x="713" y="33"/>
                </a:lnTo>
                <a:lnTo>
                  <a:pt x="713" y="33"/>
                </a:lnTo>
                <a:lnTo>
                  <a:pt x="691" y="32"/>
                </a:lnTo>
                <a:lnTo>
                  <a:pt x="691" y="32"/>
                </a:lnTo>
                <a:lnTo>
                  <a:pt x="691" y="32"/>
                </a:lnTo>
                <a:lnTo>
                  <a:pt x="691" y="32"/>
                </a:lnTo>
                <a:close/>
                <a:moveTo>
                  <a:pt x="285" y="53"/>
                </a:moveTo>
                <a:lnTo>
                  <a:pt x="285" y="53"/>
                </a:lnTo>
                <a:lnTo>
                  <a:pt x="360" y="49"/>
                </a:lnTo>
                <a:lnTo>
                  <a:pt x="434" y="45"/>
                </a:lnTo>
                <a:lnTo>
                  <a:pt x="509" y="43"/>
                </a:lnTo>
                <a:lnTo>
                  <a:pt x="584" y="41"/>
                </a:lnTo>
                <a:lnTo>
                  <a:pt x="584" y="41"/>
                </a:lnTo>
                <a:lnTo>
                  <a:pt x="661" y="42"/>
                </a:lnTo>
                <a:lnTo>
                  <a:pt x="738" y="44"/>
                </a:lnTo>
                <a:lnTo>
                  <a:pt x="816" y="45"/>
                </a:lnTo>
                <a:lnTo>
                  <a:pt x="855" y="45"/>
                </a:lnTo>
                <a:lnTo>
                  <a:pt x="893" y="44"/>
                </a:lnTo>
                <a:lnTo>
                  <a:pt x="893" y="44"/>
                </a:lnTo>
                <a:lnTo>
                  <a:pt x="894" y="55"/>
                </a:lnTo>
                <a:lnTo>
                  <a:pt x="894" y="55"/>
                </a:lnTo>
                <a:lnTo>
                  <a:pt x="887" y="59"/>
                </a:lnTo>
                <a:lnTo>
                  <a:pt x="883" y="65"/>
                </a:lnTo>
                <a:lnTo>
                  <a:pt x="881" y="71"/>
                </a:lnTo>
                <a:lnTo>
                  <a:pt x="880" y="78"/>
                </a:lnTo>
                <a:lnTo>
                  <a:pt x="880" y="85"/>
                </a:lnTo>
                <a:lnTo>
                  <a:pt x="881" y="92"/>
                </a:lnTo>
                <a:lnTo>
                  <a:pt x="886" y="107"/>
                </a:lnTo>
                <a:lnTo>
                  <a:pt x="886" y="107"/>
                </a:lnTo>
                <a:lnTo>
                  <a:pt x="888" y="115"/>
                </a:lnTo>
                <a:lnTo>
                  <a:pt x="892" y="123"/>
                </a:lnTo>
                <a:lnTo>
                  <a:pt x="896" y="126"/>
                </a:lnTo>
                <a:lnTo>
                  <a:pt x="899" y="129"/>
                </a:lnTo>
                <a:lnTo>
                  <a:pt x="903" y="130"/>
                </a:lnTo>
                <a:lnTo>
                  <a:pt x="908" y="130"/>
                </a:lnTo>
                <a:lnTo>
                  <a:pt x="908" y="130"/>
                </a:lnTo>
                <a:lnTo>
                  <a:pt x="911" y="145"/>
                </a:lnTo>
                <a:lnTo>
                  <a:pt x="915" y="159"/>
                </a:lnTo>
                <a:lnTo>
                  <a:pt x="915" y="159"/>
                </a:lnTo>
                <a:lnTo>
                  <a:pt x="912" y="162"/>
                </a:lnTo>
                <a:lnTo>
                  <a:pt x="910" y="166"/>
                </a:lnTo>
                <a:lnTo>
                  <a:pt x="906" y="176"/>
                </a:lnTo>
                <a:lnTo>
                  <a:pt x="904" y="188"/>
                </a:lnTo>
                <a:lnTo>
                  <a:pt x="903" y="198"/>
                </a:lnTo>
                <a:lnTo>
                  <a:pt x="903" y="198"/>
                </a:lnTo>
                <a:lnTo>
                  <a:pt x="900" y="202"/>
                </a:lnTo>
                <a:lnTo>
                  <a:pt x="900" y="206"/>
                </a:lnTo>
                <a:lnTo>
                  <a:pt x="899" y="215"/>
                </a:lnTo>
                <a:lnTo>
                  <a:pt x="902" y="225"/>
                </a:lnTo>
                <a:lnTo>
                  <a:pt x="903" y="232"/>
                </a:lnTo>
                <a:lnTo>
                  <a:pt x="903" y="232"/>
                </a:lnTo>
                <a:lnTo>
                  <a:pt x="898" y="238"/>
                </a:lnTo>
                <a:lnTo>
                  <a:pt x="897" y="245"/>
                </a:lnTo>
                <a:lnTo>
                  <a:pt x="896" y="255"/>
                </a:lnTo>
                <a:lnTo>
                  <a:pt x="898" y="265"/>
                </a:lnTo>
                <a:lnTo>
                  <a:pt x="898" y="265"/>
                </a:lnTo>
                <a:lnTo>
                  <a:pt x="750" y="268"/>
                </a:lnTo>
                <a:lnTo>
                  <a:pt x="602" y="272"/>
                </a:lnTo>
                <a:lnTo>
                  <a:pt x="454" y="275"/>
                </a:lnTo>
                <a:lnTo>
                  <a:pt x="379" y="277"/>
                </a:lnTo>
                <a:lnTo>
                  <a:pt x="306" y="275"/>
                </a:lnTo>
                <a:lnTo>
                  <a:pt x="306" y="275"/>
                </a:lnTo>
                <a:lnTo>
                  <a:pt x="306" y="265"/>
                </a:lnTo>
                <a:lnTo>
                  <a:pt x="306" y="260"/>
                </a:lnTo>
                <a:lnTo>
                  <a:pt x="303" y="255"/>
                </a:lnTo>
                <a:lnTo>
                  <a:pt x="303" y="255"/>
                </a:lnTo>
                <a:lnTo>
                  <a:pt x="301" y="250"/>
                </a:lnTo>
                <a:lnTo>
                  <a:pt x="298" y="245"/>
                </a:lnTo>
                <a:lnTo>
                  <a:pt x="295" y="242"/>
                </a:lnTo>
                <a:lnTo>
                  <a:pt x="290" y="239"/>
                </a:lnTo>
                <a:lnTo>
                  <a:pt x="290" y="239"/>
                </a:lnTo>
                <a:lnTo>
                  <a:pt x="294" y="231"/>
                </a:lnTo>
                <a:lnTo>
                  <a:pt x="295" y="221"/>
                </a:lnTo>
                <a:lnTo>
                  <a:pt x="296" y="210"/>
                </a:lnTo>
                <a:lnTo>
                  <a:pt x="296" y="200"/>
                </a:lnTo>
                <a:lnTo>
                  <a:pt x="295" y="189"/>
                </a:lnTo>
                <a:lnTo>
                  <a:pt x="292" y="179"/>
                </a:lnTo>
                <a:lnTo>
                  <a:pt x="289" y="170"/>
                </a:lnTo>
                <a:lnTo>
                  <a:pt x="283" y="162"/>
                </a:lnTo>
                <a:lnTo>
                  <a:pt x="283" y="162"/>
                </a:lnTo>
                <a:lnTo>
                  <a:pt x="284" y="151"/>
                </a:lnTo>
                <a:lnTo>
                  <a:pt x="284" y="142"/>
                </a:lnTo>
                <a:lnTo>
                  <a:pt x="284" y="142"/>
                </a:lnTo>
                <a:lnTo>
                  <a:pt x="288" y="138"/>
                </a:lnTo>
                <a:lnTo>
                  <a:pt x="290" y="135"/>
                </a:lnTo>
                <a:lnTo>
                  <a:pt x="295" y="125"/>
                </a:lnTo>
                <a:lnTo>
                  <a:pt x="296" y="114"/>
                </a:lnTo>
                <a:lnTo>
                  <a:pt x="296" y="103"/>
                </a:lnTo>
                <a:lnTo>
                  <a:pt x="295" y="92"/>
                </a:lnTo>
                <a:lnTo>
                  <a:pt x="292" y="82"/>
                </a:lnTo>
                <a:lnTo>
                  <a:pt x="288" y="72"/>
                </a:lnTo>
                <a:lnTo>
                  <a:pt x="283" y="64"/>
                </a:lnTo>
                <a:lnTo>
                  <a:pt x="283" y="64"/>
                </a:lnTo>
                <a:lnTo>
                  <a:pt x="285" y="53"/>
                </a:lnTo>
                <a:lnTo>
                  <a:pt x="285" y="53"/>
                </a:lnTo>
                <a:close/>
                <a:moveTo>
                  <a:pt x="272" y="24"/>
                </a:moveTo>
                <a:lnTo>
                  <a:pt x="272" y="24"/>
                </a:lnTo>
                <a:lnTo>
                  <a:pt x="273" y="27"/>
                </a:lnTo>
                <a:lnTo>
                  <a:pt x="273" y="27"/>
                </a:lnTo>
                <a:lnTo>
                  <a:pt x="271" y="27"/>
                </a:lnTo>
                <a:lnTo>
                  <a:pt x="271" y="27"/>
                </a:lnTo>
                <a:lnTo>
                  <a:pt x="272" y="24"/>
                </a:lnTo>
                <a:lnTo>
                  <a:pt x="272" y="24"/>
                </a:lnTo>
                <a:close/>
                <a:moveTo>
                  <a:pt x="270" y="43"/>
                </a:moveTo>
                <a:lnTo>
                  <a:pt x="270" y="43"/>
                </a:lnTo>
                <a:lnTo>
                  <a:pt x="273" y="42"/>
                </a:lnTo>
                <a:lnTo>
                  <a:pt x="273" y="42"/>
                </a:lnTo>
                <a:lnTo>
                  <a:pt x="277" y="43"/>
                </a:lnTo>
                <a:lnTo>
                  <a:pt x="277" y="43"/>
                </a:lnTo>
                <a:lnTo>
                  <a:pt x="277" y="44"/>
                </a:lnTo>
                <a:lnTo>
                  <a:pt x="277" y="44"/>
                </a:lnTo>
                <a:lnTo>
                  <a:pt x="270" y="44"/>
                </a:lnTo>
                <a:lnTo>
                  <a:pt x="270" y="44"/>
                </a:lnTo>
                <a:lnTo>
                  <a:pt x="270" y="43"/>
                </a:lnTo>
                <a:lnTo>
                  <a:pt x="270" y="43"/>
                </a:lnTo>
                <a:close/>
                <a:moveTo>
                  <a:pt x="271" y="54"/>
                </a:moveTo>
                <a:lnTo>
                  <a:pt x="271" y="54"/>
                </a:lnTo>
                <a:lnTo>
                  <a:pt x="271" y="54"/>
                </a:lnTo>
                <a:lnTo>
                  <a:pt x="271" y="54"/>
                </a:lnTo>
                <a:lnTo>
                  <a:pt x="276" y="54"/>
                </a:lnTo>
                <a:lnTo>
                  <a:pt x="276" y="54"/>
                </a:lnTo>
                <a:lnTo>
                  <a:pt x="274" y="56"/>
                </a:lnTo>
                <a:lnTo>
                  <a:pt x="274" y="56"/>
                </a:lnTo>
                <a:lnTo>
                  <a:pt x="271" y="54"/>
                </a:lnTo>
                <a:lnTo>
                  <a:pt x="271" y="54"/>
                </a:lnTo>
                <a:close/>
                <a:moveTo>
                  <a:pt x="272" y="66"/>
                </a:moveTo>
                <a:lnTo>
                  <a:pt x="272" y="66"/>
                </a:lnTo>
                <a:lnTo>
                  <a:pt x="271" y="68"/>
                </a:lnTo>
                <a:lnTo>
                  <a:pt x="271" y="68"/>
                </a:lnTo>
                <a:lnTo>
                  <a:pt x="271" y="66"/>
                </a:lnTo>
                <a:lnTo>
                  <a:pt x="271" y="66"/>
                </a:lnTo>
                <a:lnTo>
                  <a:pt x="272" y="66"/>
                </a:lnTo>
                <a:lnTo>
                  <a:pt x="272" y="66"/>
                </a:lnTo>
                <a:close/>
                <a:moveTo>
                  <a:pt x="279" y="76"/>
                </a:moveTo>
                <a:lnTo>
                  <a:pt x="279" y="76"/>
                </a:lnTo>
                <a:lnTo>
                  <a:pt x="284" y="88"/>
                </a:lnTo>
                <a:lnTo>
                  <a:pt x="286" y="102"/>
                </a:lnTo>
                <a:lnTo>
                  <a:pt x="286" y="109"/>
                </a:lnTo>
                <a:lnTo>
                  <a:pt x="286" y="117"/>
                </a:lnTo>
                <a:lnTo>
                  <a:pt x="284" y="123"/>
                </a:lnTo>
                <a:lnTo>
                  <a:pt x="282" y="129"/>
                </a:lnTo>
                <a:lnTo>
                  <a:pt x="282" y="129"/>
                </a:lnTo>
                <a:lnTo>
                  <a:pt x="279" y="124"/>
                </a:lnTo>
                <a:lnTo>
                  <a:pt x="276" y="120"/>
                </a:lnTo>
                <a:lnTo>
                  <a:pt x="273" y="119"/>
                </a:lnTo>
                <a:lnTo>
                  <a:pt x="270" y="119"/>
                </a:lnTo>
                <a:lnTo>
                  <a:pt x="267" y="120"/>
                </a:lnTo>
                <a:lnTo>
                  <a:pt x="266" y="121"/>
                </a:lnTo>
                <a:lnTo>
                  <a:pt x="267" y="124"/>
                </a:lnTo>
                <a:lnTo>
                  <a:pt x="270" y="127"/>
                </a:lnTo>
                <a:lnTo>
                  <a:pt x="270" y="127"/>
                </a:lnTo>
                <a:lnTo>
                  <a:pt x="267" y="129"/>
                </a:lnTo>
                <a:lnTo>
                  <a:pt x="266" y="131"/>
                </a:lnTo>
                <a:lnTo>
                  <a:pt x="265" y="133"/>
                </a:lnTo>
                <a:lnTo>
                  <a:pt x="266" y="136"/>
                </a:lnTo>
                <a:lnTo>
                  <a:pt x="266" y="136"/>
                </a:lnTo>
                <a:lnTo>
                  <a:pt x="262" y="133"/>
                </a:lnTo>
                <a:lnTo>
                  <a:pt x="259" y="130"/>
                </a:lnTo>
                <a:lnTo>
                  <a:pt x="256" y="125"/>
                </a:lnTo>
                <a:lnTo>
                  <a:pt x="254" y="119"/>
                </a:lnTo>
                <a:lnTo>
                  <a:pt x="254" y="119"/>
                </a:lnTo>
                <a:lnTo>
                  <a:pt x="255" y="115"/>
                </a:lnTo>
                <a:lnTo>
                  <a:pt x="255" y="112"/>
                </a:lnTo>
                <a:lnTo>
                  <a:pt x="254" y="109"/>
                </a:lnTo>
                <a:lnTo>
                  <a:pt x="252" y="106"/>
                </a:lnTo>
                <a:lnTo>
                  <a:pt x="252" y="106"/>
                </a:lnTo>
                <a:lnTo>
                  <a:pt x="250" y="97"/>
                </a:lnTo>
                <a:lnTo>
                  <a:pt x="250" y="92"/>
                </a:lnTo>
                <a:lnTo>
                  <a:pt x="248" y="90"/>
                </a:lnTo>
                <a:lnTo>
                  <a:pt x="248" y="90"/>
                </a:lnTo>
                <a:lnTo>
                  <a:pt x="248" y="82"/>
                </a:lnTo>
                <a:lnTo>
                  <a:pt x="250" y="74"/>
                </a:lnTo>
                <a:lnTo>
                  <a:pt x="253" y="71"/>
                </a:lnTo>
                <a:lnTo>
                  <a:pt x="255" y="67"/>
                </a:lnTo>
                <a:lnTo>
                  <a:pt x="258" y="65"/>
                </a:lnTo>
                <a:lnTo>
                  <a:pt x="261" y="64"/>
                </a:lnTo>
                <a:lnTo>
                  <a:pt x="261" y="64"/>
                </a:lnTo>
                <a:lnTo>
                  <a:pt x="262" y="76"/>
                </a:lnTo>
                <a:lnTo>
                  <a:pt x="264" y="80"/>
                </a:lnTo>
                <a:lnTo>
                  <a:pt x="266" y="85"/>
                </a:lnTo>
                <a:lnTo>
                  <a:pt x="268" y="86"/>
                </a:lnTo>
                <a:lnTo>
                  <a:pt x="271" y="86"/>
                </a:lnTo>
                <a:lnTo>
                  <a:pt x="274" y="83"/>
                </a:lnTo>
                <a:lnTo>
                  <a:pt x="279" y="76"/>
                </a:lnTo>
                <a:lnTo>
                  <a:pt x="279" y="76"/>
                </a:lnTo>
                <a:close/>
                <a:moveTo>
                  <a:pt x="254" y="37"/>
                </a:moveTo>
                <a:lnTo>
                  <a:pt x="254" y="37"/>
                </a:lnTo>
                <a:lnTo>
                  <a:pt x="241" y="38"/>
                </a:lnTo>
                <a:lnTo>
                  <a:pt x="226" y="38"/>
                </a:lnTo>
                <a:lnTo>
                  <a:pt x="226" y="38"/>
                </a:lnTo>
                <a:lnTo>
                  <a:pt x="254" y="37"/>
                </a:lnTo>
                <a:lnTo>
                  <a:pt x="254" y="37"/>
                </a:lnTo>
                <a:close/>
                <a:moveTo>
                  <a:pt x="67" y="31"/>
                </a:moveTo>
                <a:lnTo>
                  <a:pt x="67" y="31"/>
                </a:lnTo>
                <a:lnTo>
                  <a:pt x="49" y="33"/>
                </a:lnTo>
                <a:lnTo>
                  <a:pt x="41" y="33"/>
                </a:lnTo>
                <a:lnTo>
                  <a:pt x="32" y="35"/>
                </a:lnTo>
                <a:lnTo>
                  <a:pt x="32" y="35"/>
                </a:lnTo>
                <a:lnTo>
                  <a:pt x="41" y="32"/>
                </a:lnTo>
                <a:lnTo>
                  <a:pt x="49" y="31"/>
                </a:lnTo>
                <a:lnTo>
                  <a:pt x="67" y="31"/>
                </a:lnTo>
                <a:lnTo>
                  <a:pt x="67" y="31"/>
                </a:lnTo>
                <a:close/>
                <a:moveTo>
                  <a:pt x="16" y="41"/>
                </a:moveTo>
                <a:lnTo>
                  <a:pt x="16" y="41"/>
                </a:lnTo>
                <a:lnTo>
                  <a:pt x="18" y="43"/>
                </a:lnTo>
                <a:lnTo>
                  <a:pt x="18" y="43"/>
                </a:lnTo>
                <a:lnTo>
                  <a:pt x="14" y="43"/>
                </a:lnTo>
                <a:lnTo>
                  <a:pt x="14" y="43"/>
                </a:lnTo>
                <a:lnTo>
                  <a:pt x="16" y="41"/>
                </a:lnTo>
                <a:lnTo>
                  <a:pt x="16" y="41"/>
                </a:lnTo>
                <a:close/>
              </a:path>
            </a:pathLst>
          </a:custGeom>
          <a:solidFill>
            <a:schemeClr val="accent2"/>
          </a:solidFill>
          <a:ln>
            <a:noFill/>
          </a:ln>
        </p:spPr>
        <p:txBody>
          <a:bodyPr vert="horz" wrap="square" lIns="121920" tIns="60960" rIns="121920" bIns="60960" numCol="1" anchor="t" anchorCtr="0" compatLnSpc="1"/>
          <a:lstStyle/>
          <a:p>
            <a:pPr defTabSz="1219170">
              <a:defRPr/>
            </a:pPr>
            <a:endParaRPr lang="zh-CN" altLang="en-US" sz="2400" kern="0" dirty="0">
              <a:solidFill>
                <a:prstClr val="black"/>
              </a:solidFill>
              <a:latin typeface="微软雅黑" panose="020B0503020204020204" pitchFamily="34" charset="-122"/>
              <a:ea typeface="微软雅黑" panose="020B0503020204020204" pitchFamily="34" charset="-122"/>
            </a:endParaRPr>
          </a:p>
        </p:txBody>
      </p:sp>
      <p:grpSp>
        <p:nvGrpSpPr>
          <p:cNvPr id="10" name="Group 9">
            <a:extLst>
              <a:ext uri="{FF2B5EF4-FFF2-40B4-BE49-F238E27FC236}">
                <a16:creationId xmlns:a16="http://schemas.microsoft.com/office/drawing/2014/main" id="{C1A9E6D3-E216-49E1-A573-F2C57562BD59}"/>
              </a:ext>
            </a:extLst>
          </p:cNvPr>
          <p:cNvGrpSpPr/>
          <p:nvPr/>
        </p:nvGrpSpPr>
        <p:grpSpPr>
          <a:xfrm>
            <a:off x="1992464" y="2420264"/>
            <a:ext cx="8737580" cy="1262296"/>
            <a:chOff x="1525723" y="4433135"/>
            <a:chExt cx="8180152" cy="1270220"/>
          </a:xfrm>
        </p:grpSpPr>
        <p:sp>
          <p:nvSpPr>
            <p:cNvPr id="11" name="Rectangle: Rounded Corners 43">
              <a:extLst>
                <a:ext uri="{FF2B5EF4-FFF2-40B4-BE49-F238E27FC236}">
                  <a16:creationId xmlns:a16="http://schemas.microsoft.com/office/drawing/2014/main" id="{1E3F8E22-56BE-4567-BD71-16BA63FEEC27}"/>
                </a:ext>
              </a:extLst>
            </p:cNvPr>
            <p:cNvSpPr/>
            <p:nvPr/>
          </p:nvSpPr>
          <p:spPr>
            <a:xfrm>
              <a:off x="1532495" y="4433135"/>
              <a:ext cx="8173379" cy="784595"/>
            </a:xfrm>
            <a:custGeom>
              <a:avLst/>
              <a:gdLst>
                <a:gd name="connsiteX0" fmla="*/ 0 w 8173379"/>
                <a:gd name="connsiteY0" fmla="*/ 130768 h 784595"/>
                <a:gd name="connsiteX1" fmla="*/ 130768 w 8173379"/>
                <a:gd name="connsiteY1" fmla="*/ 0 h 784595"/>
                <a:gd name="connsiteX2" fmla="*/ 695900 w 8173379"/>
                <a:gd name="connsiteY2" fmla="*/ 0 h 784595"/>
                <a:gd name="connsiteX3" fmla="*/ 1340150 w 8173379"/>
                <a:gd name="connsiteY3" fmla="*/ 0 h 784595"/>
                <a:gd name="connsiteX4" fmla="*/ 1984400 w 8173379"/>
                <a:gd name="connsiteY4" fmla="*/ 0 h 784595"/>
                <a:gd name="connsiteX5" fmla="*/ 2312176 w 8173379"/>
                <a:gd name="connsiteY5" fmla="*/ 0 h 784595"/>
                <a:gd name="connsiteX6" fmla="*/ 2639952 w 8173379"/>
                <a:gd name="connsiteY6" fmla="*/ 0 h 784595"/>
                <a:gd name="connsiteX7" fmla="*/ 2967729 w 8173379"/>
                <a:gd name="connsiteY7" fmla="*/ 0 h 784595"/>
                <a:gd name="connsiteX8" fmla="*/ 3374624 w 8173379"/>
                <a:gd name="connsiteY8" fmla="*/ 0 h 784595"/>
                <a:gd name="connsiteX9" fmla="*/ 4018874 w 8173379"/>
                <a:gd name="connsiteY9" fmla="*/ 0 h 784595"/>
                <a:gd name="connsiteX10" fmla="*/ 4346650 w 8173379"/>
                <a:gd name="connsiteY10" fmla="*/ 0 h 784595"/>
                <a:gd name="connsiteX11" fmla="*/ 4832663 w 8173379"/>
                <a:gd name="connsiteY11" fmla="*/ 0 h 784595"/>
                <a:gd name="connsiteX12" fmla="*/ 5239558 w 8173379"/>
                <a:gd name="connsiteY12" fmla="*/ 0 h 784595"/>
                <a:gd name="connsiteX13" fmla="*/ 5725571 w 8173379"/>
                <a:gd name="connsiteY13" fmla="*/ 0 h 784595"/>
                <a:gd name="connsiteX14" fmla="*/ 6132466 w 8173379"/>
                <a:gd name="connsiteY14" fmla="*/ 0 h 784595"/>
                <a:gd name="connsiteX15" fmla="*/ 6697598 w 8173379"/>
                <a:gd name="connsiteY15" fmla="*/ 0 h 784595"/>
                <a:gd name="connsiteX16" fmla="*/ 7104492 w 8173379"/>
                <a:gd name="connsiteY16" fmla="*/ 0 h 784595"/>
                <a:gd name="connsiteX17" fmla="*/ 8042611 w 8173379"/>
                <a:gd name="connsiteY17" fmla="*/ 0 h 784595"/>
                <a:gd name="connsiteX18" fmla="*/ 8173379 w 8173379"/>
                <a:gd name="connsiteY18" fmla="*/ 130768 h 784595"/>
                <a:gd name="connsiteX19" fmla="*/ 8173379 w 8173379"/>
                <a:gd name="connsiteY19" fmla="*/ 653827 h 784595"/>
                <a:gd name="connsiteX20" fmla="*/ 8042611 w 8173379"/>
                <a:gd name="connsiteY20" fmla="*/ 784595 h 784595"/>
                <a:gd name="connsiteX21" fmla="*/ 7714835 w 8173379"/>
                <a:gd name="connsiteY21" fmla="*/ 784595 h 784595"/>
                <a:gd name="connsiteX22" fmla="*/ 6991466 w 8173379"/>
                <a:gd name="connsiteY22" fmla="*/ 784595 h 784595"/>
                <a:gd name="connsiteX23" fmla="*/ 6584571 w 8173379"/>
                <a:gd name="connsiteY23" fmla="*/ 784595 h 784595"/>
                <a:gd name="connsiteX24" fmla="*/ 5861203 w 8173379"/>
                <a:gd name="connsiteY24" fmla="*/ 784595 h 784595"/>
                <a:gd name="connsiteX25" fmla="*/ 5296071 w 8173379"/>
                <a:gd name="connsiteY25" fmla="*/ 784595 h 784595"/>
                <a:gd name="connsiteX26" fmla="*/ 4968295 w 8173379"/>
                <a:gd name="connsiteY26" fmla="*/ 784595 h 784595"/>
                <a:gd name="connsiteX27" fmla="*/ 4244926 w 8173379"/>
                <a:gd name="connsiteY27" fmla="*/ 784595 h 784595"/>
                <a:gd name="connsiteX28" fmla="*/ 3521558 w 8173379"/>
                <a:gd name="connsiteY28" fmla="*/ 784595 h 784595"/>
                <a:gd name="connsiteX29" fmla="*/ 2877308 w 8173379"/>
                <a:gd name="connsiteY29" fmla="*/ 784595 h 784595"/>
                <a:gd name="connsiteX30" fmla="*/ 2153939 w 8173379"/>
                <a:gd name="connsiteY30" fmla="*/ 784595 h 784595"/>
                <a:gd name="connsiteX31" fmla="*/ 1588808 w 8173379"/>
                <a:gd name="connsiteY31" fmla="*/ 784595 h 784595"/>
                <a:gd name="connsiteX32" fmla="*/ 944558 w 8173379"/>
                <a:gd name="connsiteY32" fmla="*/ 784595 h 784595"/>
                <a:gd name="connsiteX33" fmla="*/ 130768 w 8173379"/>
                <a:gd name="connsiteY33" fmla="*/ 784595 h 784595"/>
                <a:gd name="connsiteX34" fmla="*/ 0 w 8173379"/>
                <a:gd name="connsiteY34" fmla="*/ 653827 h 784595"/>
                <a:gd name="connsiteX35" fmla="*/ 0 w 8173379"/>
                <a:gd name="connsiteY35" fmla="*/ 130768 h 784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173379" h="784595" fill="none" extrusionOk="0">
                  <a:moveTo>
                    <a:pt x="0" y="130768"/>
                  </a:moveTo>
                  <a:cubicBezTo>
                    <a:pt x="1549" y="73373"/>
                    <a:pt x="58076" y="-15281"/>
                    <a:pt x="130768" y="0"/>
                  </a:cubicBezTo>
                  <a:cubicBezTo>
                    <a:pt x="365612" y="-12560"/>
                    <a:pt x="449750" y="40403"/>
                    <a:pt x="695900" y="0"/>
                  </a:cubicBezTo>
                  <a:cubicBezTo>
                    <a:pt x="942050" y="-40403"/>
                    <a:pt x="1102879" y="58419"/>
                    <a:pt x="1340150" y="0"/>
                  </a:cubicBezTo>
                  <a:cubicBezTo>
                    <a:pt x="1577421" y="-58419"/>
                    <a:pt x="1833823" y="39525"/>
                    <a:pt x="1984400" y="0"/>
                  </a:cubicBezTo>
                  <a:cubicBezTo>
                    <a:pt x="2134977" y="-39525"/>
                    <a:pt x="2200687" y="34277"/>
                    <a:pt x="2312176" y="0"/>
                  </a:cubicBezTo>
                  <a:cubicBezTo>
                    <a:pt x="2423665" y="-34277"/>
                    <a:pt x="2519045" y="19453"/>
                    <a:pt x="2639952" y="0"/>
                  </a:cubicBezTo>
                  <a:cubicBezTo>
                    <a:pt x="2760859" y="-19453"/>
                    <a:pt x="2819498" y="30728"/>
                    <a:pt x="2967729" y="0"/>
                  </a:cubicBezTo>
                  <a:cubicBezTo>
                    <a:pt x="3115960" y="-30728"/>
                    <a:pt x="3263860" y="38282"/>
                    <a:pt x="3374624" y="0"/>
                  </a:cubicBezTo>
                  <a:cubicBezTo>
                    <a:pt x="3485389" y="-38282"/>
                    <a:pt x="3749729" y="3291"/>
                    <a:pt x="4018874" y="0"/>
                  </a:cubicBezTo>
                  <a:cubicBezTo>
                    <a:pt x="4288019" y="-3291"/>
                    <a:pt x="4250817" y="29876"/>
                    <a:pt x="4346650" y="0"/>
                  </a:cubicBezTo>
                  <a:cubicBezTo>
                    <a:pt x="4442483" y="-29876"/>
                    <a:pt x="4702046" y="23649"/>
                    <a:pt x="4832663" y="0"/>
                  </a:cubicBezTo>
                  <a:cubicBezTo>
                    <a:pt x="4963280" y="-23649"/>
                    <a:pt x="5056371" y="15506"/>
                    <a:pt x="5239558" y="0"/>
                  </a:cubicBezTo>
                  <a:cubicBezTo>
                    <a:pt x="5422745" y="-15506"/>
                    <a:pt x="5499949" y="14783"/>
                    <a:pt x="5725571" y="0"/>
                  </a:cubicBezTo>
                  <a:cubicBezTo>
                    <a:pt x="5951193" y="-14783"/>
                    <a:pt x="6036488" y="21810"/>
                    <a:pt x="6132466" y="0"/>
                  </a:cubicBezTo>
                  <a:cubicBezTo>
                    <a:pt x="6228445" y="-21810"/>
                    <a:pt x="6488767" y="16758"/>
                    <a:pt x="6697598" y="0"/>
                  </a:cubicBezTo>
                  <a:cubicBezTo>
                    <a:pt x="6906429" y="-16758"/>
                    <a:pt x="6955772" y="36525"/>
                    <a:pt x="7104492" y="0"/>
                  </a:cubicBezTo>
                  <a:cubicBezTo>
                    <a:pt x="7253212" y="-36525"/>
                    <a:pt x="7623396" y="64142"/>
                    <a:pt x="8042611" y="0"/>
                  </a:cubicBezTo>
                  <a:cubicBezTo>
                    <a:pt x="8113605" y="2634"/>
                    <a:pt x="8180512" y="64608"/>
                    <a:pt x="8173379" y="130768"/>
                  </a:cubicBezTo>
                  <a:cubicBezTo>
                    <a:pt x="8176698" y="369718"/>
                    <a:pt x="8118826" y="477338"/>
                    <a:pt x="8173379" y="653827"/>
                  </a:cubicBezTo>
                  <a:cubicBezTo>
                    <a:pt x="8156883" y="723685"/>
                    <a:pt x="8122108" y="792990"/>
                    <a:pt x="8042611" y="784595"/>
                  </a:cubicBezTo>
                  <a:cubicBezTo>
                    <a:pt x="7915006" y="788647"/>
                    <a:pt x="7844581" y="782430"/>
                    <a:pt x="7714835" y="784595"/>
                  </a:cubicBezTo>
                  <a:cubicBezTo>
                    <a:pt x="7585089" y="786760"/>
                    <a:pt x="7167324" y="751126"/>
                    <a:pt x="6991466" y="784595"/>
                  </a:cubicBezTo>
                  <a:cubicBezTo>
                    <a:pt x="6815608" y="818064"/>
                    <a:pt x="6666181" y="743992"/>
                    <a:pt x="6584571" y="784595"/>
                  </a:cubicBezTo>
                  <a:cubicBezTo>
                    <a:pt x="6502961" y="825198"/>
                    <a:pt x="6037719" y="754364"/>
                    <a:pt x="5861203" y="784595"/>
                  </a:cubicBezTo>
                  <a:cubicBezTo>
                    <a:pt x="5684687" y="814826"/>
                    <a:pt x="5517845" y="771633"/>
                    <a:pt x="5296071" y="784595"/>
                  </a:cubicBezTo>
                  <a:cubicBezTo>
                    <a:pt x="5074297" y="797557"/>
                    <a:pt x="5094877" y="746993"/>
                    <a:pt x="4968295" y="784595"/>
                  </a:cubicBezTo>
                  <a:cubicBezTo>
                    <a:pt x="4841713" y="822197"/>
                    <a:pt x="4390665" y="751228"/>
                    <a:pt x="4244926" y="784595"/>
                  </a:cubicBezTo>
                  <a:cubicBezTo>
                    <a:pt x="4099187" y="817962"/>
                    <a:pt x="3809565" y="749174"/>
                    <a:pt x="3521558" y="784595"/>
                  </a:cubicBezTo>
                  <a:cubicBezTo>
                    <a:pt x="3233551" y="820016"/>
                    <a:pt x="3076880" y="730418"/>
                    <a:pt x="2877308" y="784595"/>
                  </a:cubicBezTo>
                  <a:cubicBezTo>
                    <a:pt x="2677736" y="838772"/>
                    <a:pt x="2321726" y="720166"/>
                    <a:pt x="2153939" y="784595"/>
                  </a:cubicBezTo>
                  <a:cubicBezTo>
                    <a:pt x="1986152" y="849024"/>
                    <a:pt x="1856595" y="769135"/>
                    <a:pt x="1588808" y="784595"/>
                  </a:cubicBezTo>
                  <a:cubicBezTo>
                    <a:pt x="1321021" y="800055"/>
                    <a:pt x="1215635" y="782548"/>
                    <a:pt x="944558" y="784595"/>
                  </a:cubicBezTo>
                  <a:cubicBezTo>
                    <a:pt x="673481" y="786642"/>
                    <a:pt x="507100" y="702098"/>
                    <a:pt x="130768" y="784595"/>
                  </a:cubicBezTo>
                  <a:cubicBezTo>
                    <a:pt x="56967" y="802774"/>
                    <a:pt x="-2936" y="721361"/>
                    <a:pt x="0" y="653827"/>
                  </a:cubicBezTo>
                  <a:cubicBezTo>
                    <a:pt x="-6671" y="395313"/>
                    <a:pt x="9117" y="334930"/>
                    <a:pt x="0" y="130768"/>
                  </a:cubicBezTo>
                  <a:close/>
                </a:path>
                <a:path w="8173379" h="784595" stroke="0" extrusionOk="0">
                  <a:moveTo>
                    <a:pt x="0" y="130768"/>
                  </a:moveTo>
                  <a:cubicBezTo>
                    <a:pt x="-8139" y="56143"/>
                    <a:pt x="65416" y="5229"/>
                    <a:pt x="130768" y="0"/>
                  </a:cubicBezTo>
                  <a:cubicBezTo>
                    <a:pt x="440343" y="-13051"/>
                    <a:pt x="595521" y="226"/>
                    <a:pt x="775018" y="0"/>
                  </a:cubicBezTo>
                  <a:cubicBezTo>
                    <a:pt x="954515" y="-226"/>
                    <a:pt x="1269683" y="51440"/>
                    <a:pt x="1419268" y="0"/>
                  </a:cubicBezTo>
                  <a:cubicBezTo>
                    <a:pt x="1568853" y="-51440"/>
                    <a:pt x="1782430" y="64798"/>
                    <a:pt x="2063518" y="0"/>
                  </a:cubicBezTo>
                  <a:cubicBezTo>
                    <a:pt x="2344606" y="-64798"/>
                    <a:pt x="2600791" y="34156"/>
                    <a:pt x="2786887" y="0"/>
                  </a:cubicBezTo>
                  <a:cubicBezTo>
                    <a:pt x="2972983" y="-34156"/>
                    <a:pt x="3030066" y="37402"/>
                    <a:pt x="3193782" y="0"/>
                  </a:cubicBezTo>
                  <a:cubicBezTo>
                    <a:pt x="3357498" y="-37402"/>
                    <a:pt x="3606647" y="26845"/>
                    <a:pt x="3758913" y="0"/>
                  </a:cubicBezTo>
                  <a:cubicBezTo>
                    <a:pt x="3911179" y="-26845"/>
                    <a:pt x="4060113" y="15900"/>
                    <a:pt x="4244926" y="0"/>
                  </a:cubicBezTo>
                  <a:cubicBezTo>
                    <a:pt x="4429739" y="-15900"/>
                    <a:pt x="4465133" y="44837"/>
                    <a:pt x="4651821" y="0"/>
                  </a:cubicBezTo>
                  <a:cubicBezTo>
                    <a:pt x="4838510" y="-44837"/>
                    <a:pt x="5037410" y="66668"/>
                    <a:pt x="5296071" y="0"/>
                  </a:cubicBezTo>
                  <a:cubicBezTo>
                    <a:pt x="5554732" y="-66668"/>
                    <a:pt x="5549118" y="5075"/>
                    <a:pt x="5623848" y="0"/>
                  </a:cubicBezTo>
                  <a:cubicBezTo>
                    <a:pt x="5698578" y="-5075"/>
                    <a:pt x="5840538" y="33591"/>
                    <a:pt x="5951624" y="0"/>
                  </a:cubicBezTo>
                  <a:cubicBezTo>
                    <a:pt x="6062710" y="-33591"/>
                    <a:pt x="6332212" y="471"/>
                    <a:pt x="6595874" y="0"/>
                  </a:cubicBezTo>
                  <a:cubicBezTo>
                    <a:pt x="6859536" y="-471"/>
                    <a:pt x="6882566" y="10175"/>
                    <a:pt x="7002769" y="0"/>
                  </a:cubicBezTo>
                  <a:cubicBezTo>
                    <a:pt x="7122972" y="-10175"/>
                    <a:pt x="7284622" y="17843"/>
                    <a:pt x="7409664" y="0"/>
                  </a:cubicBezTo>
                  <a:cubicBezTo>
                    <a:pt x="7534707" y="-17843"/>
                    <a:pt x="7778985" y="44119"/>
                    <a:pt x="8042611" y="0"/>
                  </a:cubicBezTo>
                  <a:cubicBezTo>
                    <a:pt x="8113461" y="938"/>
                    <a:pt x="8175044" y="55044"/>
                    <a:pt x="8173379" y="130768"/>
                  </a:cubicBezTo>
                  <a:cubicBezTo>
                    <a:pt x="8221592" y="355002"/>
                    <a:pt x="8130066" y="545882"/>
                    <a:pt x="8173379" y="653827"/>
                  </a:cubicBezTo>
                  <a:cubicBezTo>
                    <a:pt x="8185895" y="719665"/>
                    <a:pt x="8113897" y="769473"/>
                    <a:pt x="8042611" y="784595"/>
                  </a:cubicBezTo>
                  <a:cubicBezTo>
                    <a:pt x="7859510" y="805824"/>
                    <a:pt x="7707882" y="724120"/>
                    <a:pt x="7477479" y="784595"/>
                  </a:cubicBezTo>
                  <a:cubicBezTo>
                    <a:pt x="7247076" y="845070"/>
                    <a:pt x="7160745" y="753077"/>
                    <a:pt x="7070585" y="784595"/>
                  </a:cubicBezTo>
                  <a:cubicBezTo>
                    <a:pt x="6980425" y="816113"/>
                    <a:pt x="6638463" y="773704"/>
                    <a:pt x="6505453" y="784595"/>
                  </a:cubicBezTo>
                  <a:cubicBezTo>
                    <a:pt x="6372443" y="795486"/>
                    <a:pt x="6093761" y="778718"/>
                    <a:pt x="5940321" y="784595"/>
                  </a:cubicBezTo>
                  <a:cubicBezTo>
                    <a:pt x="5786881" y="790472"/>
                    <a:pt x="5696215" y="750485"/>
                    <a:pt x="5612545" y="784595"/>
                  </a:cubicBezTo>
                  <a:cubicBezTo>
                    <a:pt x="5528875" y="818705"/>
                    <a:pt x="5401331" y="770796"/>
                    <a:pt x="5205650" y="784595"/>
                  </a:cubicBezTo>
                  <a:cubicBezTo>
                    <a:pt x="5009969" y="798394"/>
                    <a:pt x="4982640" y="782254"/>
                    <a:pt x="4877874" y="784595"/>
                  </a:cubicBezTo>
                  <a:cubicBezTo>
                    <a:pt x="4773108" y="786936"/>
                    <a:pt x="4660095" y="738642"/>
                    <a:pt x="4470979" y="784595"/>
                  </a:cubicBezTo>
                  <a:cubicBezTo>
                    <a:pt x="4281864" y="830548"/>
                    <a:pt x="3972406" y="728117"/>
                    <a:pt x="3826729" y="784595"/>
                  </a:cubicBezTo>
                  <a:cubicBezTo>
                    <a:pt x="3681052" y="841073"/>
                    <a:pt x="3535297" y="749261"/>
                    <a:pt x="3419834" y="784595"/>
                  </a:cubicBezTo>
                  <a:cubicBezTo>
                    <a:pt x="3304371" y="819929"/>
                    <a:pt x="3134310" y="781970"/>
                    <a:pt x="2854703" y="784595"/>
                  </a:cubicBezTo>
                  <a:cubicBezTo>
                    <a:pt x="2575096" y="787220"/>
                    <a:pt x="2469419" y="727606"/>
                    <a:pt x="2368689" y="784595"/>
                  </a:cubicBezTo>
                  <a:cubicBezTo>
                    <a:pt x="2267959" y="841584"/>
                    <a:pt x="2135343" y="748493"/>
                    <a:pt x="1961795" y="784595"/>
                  </a:cubicBezTo>
                  <a:cubicBezTo>
                    <a:pt x="1788247" y="820697"/>
                    <a:pt x="1463595" y="738972"/>
                    <a:pt x="1238426" y="784595"/>
                  </a:cubicBezTo>
                  <a:cubicBezTo>
                    <a:pt x="1013257" y="830218"/>
                    <a:pt x="941092" y="756838"/>
                    <a:pt x="831531" y="784595"/>
                  </a:cubicBezTo>
                  <a:cubicBezTo>
                    <a:pt x="721971" y="812352"/>
                    <a:pt x="450496" y="713872"/>
                    <a:pt x="130768" y="784595"/>
                  </a:cubicBezTo>
                  <a:cubicBezTo>
                    <a:pt x="67020" y="789187"/>
                    <a:pt x="8422" y="724116"/>
                    <a:pt x="0" y="653827"/>
                  </a:cubicBezTo>
                  <a:cubicBezTo>
                    <a:pt x="-58789" y="541384"/>
                    <a:pt x="55591" y="339741"/>
                    <a:pt x="0" y="130768"/>
                  </a:cubicBezTo>
                  <a:close/>
                </a:path>
              </a:pathLst>
            </a:custGeom>
            <a:solidFill>
              <a:schemeClr val="accent2">
                <a:lumMod val="20000"/>
                <a:lumOff val="80000"/>
              </a:schemeClr>
            </a:solidFill>
            <a:ln w="12700" cap="flat" cmpd="sng" algn="ctr">
              <a:solidFill>
                <a:schemeClr val="accent2"/>
              </a:solidFill>
              <a:prstDash val="solid"/>
              <a:miter lim="800000"/>
              <a:extLst>
                <a:ext uri="{C807C97D-BFC1-408E-A445-0C87EB9F89A2}">
                  <ask:lineSketchStyleProps xmlns:ask="http://schemas.microsoft.com/office/drawing/2018/sketchyshapes" xmlns="" sd="3444377824">
                    <a:prstGeom prst="roundRect">
                      <a:avLst/>
                    </a:prstGeom>
                    <ask:type>
                      <ask:lineSketchScribble/>
                    </ask:type>
                  </ask:lineSketchStyleProps>
                </a:ext>
              </a:extLst>
            </a:ln>
            <a:effectLst/>
          </p:spPr>
          <p:txBody>
            <a:bodyPr rtlCol="0" anchor="ctr"/>
            <a:lstStyle/>
            <a:p>
              <a:pPr algn="ctr" defTabSz="1219170">
                <a:defRPr/>
              </a:pPr>
              <a:endParaRPr lang="en-US" sz="3200" kern="0">
                <a:solidFill>
                  <a:srgbClr val="B2B2B2">
                    <a:lumMod val="50000"/>
                  </a:srgbClr>
                </a:solidFill>
                <a:latin typeface="等线"/>
                <a:ea typeface="宋体" pitchFamily="2" charset="-122"/>
              </a:endParaRPr>
            </a:p>
          </p:txBody>
        </p:sp>
        <p:sp>
          <p:nvSpPr>
            <p:cNvPr id="12" name="Rectangle 11">
              <a:extLst>
                <a:ext uri="{FF2B5EF4-FFF2-40B4-BE49-F238E27FC236}">
                  <a16:creationId xmlns:a16="http://schemas.microsoft.com/office/drawing/2014/main" id="{92F55DAB-02B9-46B0-870E-BD05595EEA35}"/>
                </a:ext>
              </a:extLst>
            </p:cNvPr>
            <p:cNvSpPr/>
            <p:nvPr/>
          </p:nvSpPr>
          <p:spPr>
            <a:xfrm>
              <a:off x="1525723" y="4495491"/>
              <a:ext cx="8180152" cy="1207864"/>
            </a:xfrm>
            <a:prstGeom prst="rect">
              <a:avLst/>
            </a:prstGeom>
          </p:spPr>
          <p:txBody>
            <a:bodyPr wrap="square">
              <a:spAutoFit/>
            </a:bodyPr>
            <a:lstStyle/>
            <a:p>
              <a:r>
                <a:rPr lang="vi-VN" sz="36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Nhắc lại đề văn mà cô giáo đã giao cho lớp.</a:t>
              </a:r>
            </a:p>
          </p:txBody>
        </p:sp>
      </p:grpSp>
      <p:grpSp>
        <p:nvGrpSpPr>
          <p:cNvPr id="16" name="Group 15">
            <a:extLst>
              <a:ext uri="{FF2B5EF4-FFF2-40B4-BE49-F238E27FC236}">
                <a16:creationId xmlns:a16="http://schemas.microsoft.com/office/drawing/2014/main" id="{B708DCBB-F3F9-4EC8-9FE9-D7D1AFA774EF}"/>
              </a:ext>
            </a:extLst>
          </p:cNvPr>
          <p:cNvGrpSpPr/>
          <p:nvPr/>
        </p:nvGrpSpPr>
        <p:grpSpPr>
          <a:xfrm>
            <a:off x="3401045" y="3658036"/>
            <a:ext cx="7228855" cy="1831231"/>
            <a:chOff x="2051946" y="4887565"/>
            <a:chExt cx="7447303" cy="1500523"/>
          </a:xfrm>
        </p:grpSpPr>
        <p:sp>
          <p:nvSpPr>
            <p:cNvPr id="17" name="Rounded Rectangle 14">
              <a:extLst>
                <a:ext uri="{FF2B5EF4-FFF2-40B4-BE49-F238E27FC236}">
                  <a16:creationId xmlns:a16="http://schemas.microsoft.com/office/drawing/2014/main" id="{FAC69433-9BEA-408E-8AAF-B72287D3BEE6}"/>
                </a:ext>
              </a:extLst>
            </p:cNvPr>
            <p:cNvSpPr/>
            <p:nvPr/>
          </p:nvSpPr>
          <p:spPr>
            <a:xfrm>
              <a:off x="2051946" y="4887565"/>
              <a:ext cx="7447303" cy="1500523"/>
            </a:xfrm>
            <a:custGeom>
              <a:avLst/>
              <a:gdLst>
                <a:gd name="connsiteX0" fmla="*/ 0 w 7447303"/>
                <a:gd name="connsiteY0" fmla="*/ 168779 h 1500523"/>
                <a:gd name="connsiteX1" fmla="*/ 168779 w 7447303"/>
                <a:gd name="connsiteY1" fmla="*/ 0 h 1500523"/>
                <a:gd name="connsiteX2" fmla="*/ 7278524 w 7447303"/>
                <a:gd name="connsiteY2" fmla="*/ 0 h 1500523"/>
                <a:gd name="connsiteX3" fmla="*/ 7447303 w 7447303"/>
                <a:gd name="connsiteY3" fmla="*/ 168779 h 1500523"/>
                <a:gd name="connsiteX4" fmla="*/ 7447303 w 7447303"/>
                <a:gd name="connsiteY4" fmla="*/ 1331744 h 1500523"/>
                <a:gd name="connsiteX5" fmla="*/ 7278524 w 7447303"/>
                <a:gd name="connsiteY5" fmla="*/ 1500523 h 1500523"/>
                <a:gd name="connsiteX6" fmla="*/ 168779 w 7447303"/>
                <a:gd name="connsiteY6" fmla="*/ 1500523 h 1500523"/>
                <a:gd name="connsiteX7" fmla="*/ 0 w 7447303"/>
                <a:gd name="connsiteY7" fmla="*/ 1331744 h 1500523"/>
                <a:gd name="connsiteX8" fmla="*/ 0 w 7447303"/>
                <a:gd name="connsiteY8" fmla="*/ 168779 h 150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47303" h="1500523" fill="none" extrusionOk="0">
                  <a:moveTo>
                    <a:pt x="0" y="168779"/>
                  </a:moveTo>
                  <a:cubicBezTo>
                    <a:pt x="-5159" y="91664"/>
                    <a:pt x="66571" y="5462"/>
                    <a:pt x="168779" y="0"/>
                  </a:cubicBezTo>
                  <a:cubicBezTo>
                    <a:pt x="3539729" y="130230"/>
                    <a:pt x="4672907" y="-31979"/>
                    <a:pt x="7278524" y="0"/>
                  </a:cubicBezTo>
                  <a:cubicBezTo>
                    <a:pt x="7382441" y="3943"/>
                    <a:pt x="7449184" y="67296"/>
                    <a:pt x="7447303" y="168779"/>
                  </a:cubicBezTo>
                  <a:cubicBezTo>
                    <a:pt x="7411146" y="313173"/>
                    <a:pt x="7402470" y="1127388"/>
                    <a:pt x="7447303" y="1331744"/>
                  </a:cubicBezTo>
                  <a:cubicBezTo>
                    <a:pt x="7449673" y="1424976"/>
                    <a:pt x="7381250" y="1513370"/>
                    <a:pt x="7278524" y="1500523"/>
                  </a:cubicBezTo>
                  <a:cubicBezTo>
                    <a:pt x="6251530" y="1630239"/>
                    <a:pt x="1358082" y="1503750"/>
                    <a:pt x="168779" y="1500523"/>
                  </a:cubicBezTo>
                  <a:cubicBezTo>
                    <a:pt x="89529" y="1504862"/>
                    <a:pt x="6130" y="1437767"/>
                    <a:pt x="0" y="1331744"/>
                  </a:cubicBezTo>
                  <a:cubicBezTo>
                    <a:pt x="-30118" y="1053649"/>
                    <a:pt x="-74501" y="588336"/>
                    <a:pt x="0" y="168779"/>
                  </a:cubicBezTo>
                  <a:close/>
                </a:path>
                <a:path w="7447303" h="1500523" stroke="0" extrusionOk="0">
                  <a:moveTo>
                    <a:pt x="0" y="168779"/>
                  </a:moveTo>
                  <a:cubicBezTo>
                    <a:pt x="3087" y="67974"/>
                    <a:pt x="60910" y="10505"/>
                    <a:pt x="168779" y="0"/>
                  </a:cubicBezTo>
                  <a:cubicBezTo>
                    <a:pt x="3273357" y="-73941"/>
                    <a:pt x="5870834" y="153557"/>
                    <a:pt x="7278524" y="0"/>
                  </a:cubicBezTo>
                  <a:cubicBezTo>
                    <a:pt x="7377931" y="-5567"/>
                    <a:pt x="7430939" y="79256"/>
                    <a:pt x="7447303" y="168779"/>
                  </a:cubicBezTo>
                  <a:cubicBezTo>
                    <a:pt x="7550669" y="627242"/>
                    <a:pt x="7429452" y="1090516"/>
                    <a:pt x="7447303" y="1331744"/>
                  </a:cubicBezTo>
                  <a:cubicBezTo>
                    <a:pt x="7445521" y="1413929"/>
                    <a:pt x="7370226" y="1497644"/>
                    <a:pt x="7278524" y="1500523"/>
                  </a:cubicBezTo>
                  <a:cubicBezTo>
                    <a:pt x="4050621" y="1603635"/>
                    <a:pt x="1102609" y="1551382"/>
                    <a:pt x="168779" y="1500523"/>
                  </a:cubicBezTo>
                  <a:cubicBezTo>
                    <a:pt x="77306" y="1500504"/>
                    <a:pt x="11285" y="1432669"/>
                    <a:pt x="0" y="1331744"/>
                  </a:cubicBezTo>
                  <a:cubicBezTo>
                    <a:pt x="453" y="888573"/>
                    <a:pt x="50803" y="341655"/>
                    <a:pt x="0" y="168779"/>
                  </a:cubicBezTo>
                  <a:close/>
                </a:path>
              </a:pathLst>
            </a:custGeom>
            <a:solidFill>
              <a:schemeClr val="accent5">
                <a:lumMod val="20000"/>
                <a:lumOff val="80000"/>
              </a:schemeClr>
            </a:solidFill>
            <a:ln w="57150" cap="flat" cmpd="sng" algn="ctr">
              <a:solidFill>
                <a:schemeClr val="accent5">
                  <a:lumMod val="50000"/>
                </a:schemeClr>
              </a:solidFill>
              <a:prstDash val="solid"/>
              <a:miter lim="800000"/>
              <a:extLst>
                <a:ext uri="{C807C97D-BFC1-408E-A445-0C87EB9F89A2}">
                  <ask:lineSketchStyleProps xmlns:ask="http://schemas.microsoft.com/office/drawing/2018/sketchyshapes" xmlns="" sd="949582454">
                    <a:prstGeom prst="roundRect">
                      <a:avLst>
                        <a:gd name="adj" fmla="val 11248"/>
                      </a:avLst>
                    </a:prstGeom>
                    <ask:type>
                      <ask:lineSketchCurved/>
                    </ask:type>
                  </ask:lineSketchStyleProps>
                </a:ext>
              </a:extLst>
            </a:ln>
            <a:effectLst/>
          </p:spPr>
          <p:txBody>
            <a:bodyPr rtlCol="0" anchor="ctr"/>
            <a:lstStyle/>
            <a:p>
              <a:pPr algn="ctr" defTabSz="1219170" fontAlgn="base">
                <a:spcBef>
                  <a:spcPct val="0"/>
                </a:spcBef>
                <a:spcAft>
                  <a:spcPct val="0"/>
                </a:spcAft>
                <a:defRPr/>
              </a:pPr>
              <a:endParaRPr lang="en-US" sz="1351">
                <a:solidFill>
                  <a:srgbClr val="FFFFFF"/>
                </a:solidFill>
                <a:latin typeface="Arial" pitchFamily="34" charset="0"/>
                <a:ea typeface="宋体" pitchFamily="2" charset="-122"/>
                <a:cs typeface="Arial"/>
                <a:sym typeface="Arial"/>
              </a:endParaRPr>
            </a:p>
          </p:txBody>
        </p:sp>
        <p:sp>
          <p:nvSpPr>
            <p:cNvPr id="18" name="TextBox 17">
              <a:extLst>
                <a:ext uri="{FF2B5EF4-FFF2-40B4-BE49-F238E27FC236}">
                  <a16:creationId xmlns:a16="http://schemas.microsoft.com/office/drawing/2014/main" id="{129C5727-5202-45B3-A5EA-7EDA18E4C153}"/>
                </a:ext>
              </a:extLst>
            </p:cNvPr>
            <p:cNvSpPr txBox="1"/>
            <p:nvPr/>
          </p:nvSpPr>
          <p:spPr>
            <a:xfrm>
              <a:off x="2285177" y="5096282"/>
              <a:ext cx="7122189" cy="983557"/>
            </a:xfrm>
            <a:prstGeom prst="rect">
              <a:avLst/>
            </a:prstGeom>
            <a:noFill/>
          </p:spPr>
          <p:txBody>
            <a:bodyPr wrap="square" rtlCol="0">
              <a:spAutoFit/>
            </a:bodyPr>
            <a:lstStyle/>
            <a:p>
              <a:pPr algn="just" defTabSz="1219170" fontAlgn="base">
                <a:spcBef>
                  <a:spcPct val="0"/>
                </a:spcBef>
                <a:spcAft>
                  <a:spcPct val="0"/>
                </a:spcAft>
              </a:pP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Đề</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văn</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mà</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cô</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giáo</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đã</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giao</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cho</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lớp</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là</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Em</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đã</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làm</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gì</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để</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giúp</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đỡ</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mẹ</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a:t>
              </a:r>
              <a:endParaRPr lang="en-US" sz="36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19" name="Freeform: Shape 18">
            <a:extLst>
              <a:ext uri="{FF2B5EF4-FFF2-40B4-BE49-F238E27FC236}">
                <a16:creationId xmlns:a16="http://schemas.microsoft.com/office/drawing/2014/main" id="{99CD38BE-4747-4CF6-A304-E3B673DFDA22}"/>
              </a:ext>
            </a:extLst>
          </p:cNvPr>
          <p:cNvSpPr/>
          <p:nvPr/>
        </p:nvSpPr>
        <p:spPr>
          <a:xfrm>
            <a:off x="1949705" y="3422204"/>
            <a:ext cx="1081849" cy="858921"/>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5">
              <a:lumMod val="20000"/>
              <a:lumOff val="80000"/>
            </a:schemeClr>
          </a:solidFill>
          <a:ln w="28575">
            <a:solidFill>
              <a:schemeClr val="accent5">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FFFFFF"/>
              </a:solidFill>
              <a:latin typeface="Arial"/>
            </a:endParaRPr>
          </a:p>
        </p:txBody>
      </p:sp>
      <p:pic>
        <p:nvPicPr>
          <p:cNvPr id="20" name="Picture 19">
            <a:extLst>
              <a:ext uri="{FF2B5EF4-FFF2-40B4-BE49-F238E27FC236}">
                <a16:creationId xmlns:a16="http://schemas.microsoft.com/office/drawing/2014/main" id="{527BDF32-6DD9-4415-8F2F-385B88404918}"/>
              </a:ext>
            </a:extLst>
          </p:cNvPr>
          <p:cNvPicPr>
            <a:picLocks noChangeAspect="1"/>
          </p:cNvPicPr>
          <p:nvPr/>
        </p:nvPicPr>
        <p:blipFill rotWithShape="1">
          <a:blip r:embed="rId5">
            <a:extLst>
              <a:ext uri="{28A0092B-C50C-407E-A947-70E740481C1C}">
                <a14:useLocalDpi xmlns:a14="http://schemas.microsoft.com/office/drawing/2010/main" val="0"/>
              </a:ext>
            </a:extLst>
          </a:blip>
          <a:srcRect l="9403" t="9783" r="78299" b="63042"/>
          <a:stretch/>
        </p:blipFill>
        <p:spPr>
          <a:xfrm>
            <a:off x="1461956" y="2420263"/>
            <a:ext cx="333982" cy="737992"/>
          </a:xfrm>
          <a:prstGeom prst="rect">
            <a:avLst/>
          </a:prstGeom>
        </p:spPr>
      </p:pic>
      <p:pic>
        <p:nvPicPr>
          <p:cNvPr id="22" name="Picture 21">
            <a:extLst>
              <a:ext uri="{FF2B5EF4-FFF2-40B4-BE49-F238E27FC236}">
                <a16:creationId xmlns:a16="http://schemas.microsoft.com/office/drawing/2014/main" id="{30CE0955-2108-4B61-A0B8-79E8EC80CBD9}"/>
              </a:ext>
            </a:extLst>
          </p:cNvPr>
          <p:cNvPicPr>
            <a:picLocks noChangeAspect="1"/>
          </p:cNvPicPr>
          <p:nvPr/>
        </p:nvPicPr>
        <p:blipFill>
          <a:blip r:embed="rId6"/>
          <a:stretch>
            <a:fillRect/>
          </a:stretch>
        </p:blipFill>
        <p:spPr>
          <a:xfrm>
            <a:off x="4098555" y="543405"/>
            <a:ext cx="4139543" cy="1072989"/>
          </a:xfrm>
          <a:prstGeom prst="rect">
            <a:avLst/>
          </a:prstGeom>
        </p:spPr>
      </p:pic>
    </p:spTree>
    <p:extLst>
      <p:ext uri="{BB962C8B-B14F-4D97-AF65-F5344CB8AC3E}">
        <p14:creationId xmlns:p14="http://schemas.microsoft.com/office/powerpoint/2010/main" val="24679610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anim calcmode="lin" valueType="num">
                                      <p:cBhvr>
                                        <p:cTn id="8" dur="750" fill="hold"/>
                                        <p:tgtEl>
                                          <p:spTgt spid="3"/>
                                        </p:tgtEl>
                                        <p:attrNameLst>
                                          <p:attrName>ppt_x</p:attrName>
                                        </p:attrNameLst>
                                      </p:cBhvr>
                                      <p:tavLst>
                                        <p:tav tm="0">
                                          <p:val>
                                            <p:strVal val="#ppt_x"/>
                                          </p:val>
                                        </p:tav>
                                        <p:tav tm="100000">
                                          <p:val>
                                            <p:strVal val="#ppt_x"/>
                                          </p:val>
                                        </p:tav>
                                      </p:tavLst>
                                    </p:anim>
                                    <p:anim calcmode="lin" valueType="num">
                                      <p:cBhvr>
                                        <p:cTn id="9" dur="750" fill="hold"/>
                                        <p:tgtEl>
                                          <p:spTgt spid="3"/>
                                        </p:tgtEl>
                                        <p:attrNameLst>
                                          <p:attrName>ppt_y</p:attrName>
                                        </p:attrNameLst>
                                      </p:cBhvr>
                                      <p:tavLst>
                                        <p:tav tm="0">
                                          <p:val>
                                            <p:strVal val="#ppt_y-.1"/>
                                          </p:val>
                                        </p:tav>
                                        <p:tav tm="100000">
                                          <p:val>
                                            <p:strVal val="#ppt_y"/>
                                          </p:val>
                                        </p:tav>
                                      </p:tavLst>
                                    </p:anim>
                                  </p:childTnLst>
                                </p:cTn>
                              </p:par>
                              <p:par>
                                <p:cTn id="10" presetID="2" presetClass="entr" presetSubtype="8"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750" fill="hold"/>
                                        <p:tgtEl>
                                          <p:spTgt spid="5"/>
                                        </p:tgtEl>
                                        <p:attrNameLst>
                                          <p:attrName>ppt_x</p:attrName>
                                        </p:attrNameLst>
                                      </p:cBhvr>
                                      <p:tavLst>
                                        <p:tav tm="0">
                                          <p:val>
                                            <p:strVal val="0-#ppt_w/2"/>
                                          </p:val>
                                        </p:tav>
                                        <p:tav tm="100000">
                                          <p:val>
                                            <p:strVal val="#ppt_x"/>
                                          </p:val>
                                        </p:tav>
                                      </p:tavLst>
                                    </p:anim>
                                    <p:anim calcmode="lin" valueType="num">
                                      <p:cBhvr additive="base">
                                        <p:cTn id="13" dur="750" fill="hold"/>
                                        <p:tgtEl>
                                          <p:spTgt spid="5"/>
                                        </p:tgtEl>
                                        <p:attrNameLst>
                                          <p:attrName>ppt_y</p:attrName>
                                        </p:attrNameLst>
                                      </p:cBhvr>
                                      <p:tavLst>
                                        <p:tav tm="0">
                                          <p:val>
                                            <p:strVal val="#ppt_y"/>
                                          </p:val>
                                        </p:tav>
                                        <p:tav tm="100000">
                                          <p:val>
                                            <p:strVal val="#ppt_y"/>
                                          </p:val>
                                        </p:tav>
                                      </p:tavLst>
                                    </p:anim>
                                  </p:childTnLst>
                                </p:cTn>
                              </p:par>
                              <p:par>
                                <p:cTn id="14" presetID="2" presetClass="entr" presetSubtype="8" fill="hold" nodeType="withEffect">
                                  <p:stCondLst>
                                    <p:cond delay="0"/>
                                  </p:stCondLst>
                                  <p:childTnLst>
                                    <p:set>
                                      <p:cBhvr>
                                        <p:cTn id="15" dur="1" fill="hold">
                                          <p:stCondLst>
                                            <p:cond delay="0"/>
                                          </p:stCondLst>
                                        </p:cTn>
                                        <p:tgtEl>
                                          <p:spTgt spid="20"/>
                                        </p:tgtEl>
                                        <p:attrNameLst>
                                          <p:attrName>style.visibility</p:attrName>
                                        </p:attrNameLst>
                                      </p:cBhvr>
                                      <p:to>
                                        <p:strVal val="visible"/>
                                      </p:to>
                                    </p:set>
                                    <p:anim calcmode="lin" valueType="num">
                                      <p:cBhvr additive="base">
                                        <p:cTn id="16" dur="500" fill="hold"/>
                                        <p:tgtEl>
                                          <p:spTgt spid="20"/>
                                        </p:tgtEl>
                                        <p:attrNameLst>
                                          <p:attrName>ppt_x</p:attrName>
                                        </p:attrNameLst>
                                      </p:cBhvr>
                                      <p:tavLst>
                                        <p:tav tm="0">
                                          <p:val>
                                            <p:strVal val="0-#ppt_w/2"/>
                                          </p:val>
                                        </p:tav>
                                        <p:tav tm="100000">
                                          <p:val>
                                            <p:strVal val="#ppt_x"/>
                                          </p:val>
                                        </p:tav>
                                      </p:tavLst>
                                    </p:anim>
                                    <p:anim calcmode="lin" valueType="num">
                                      <p:cBhvr additive="base">
                                        <p:cTn id="17" dur="500" fill="hold"/>
                                        <p:tgtEl>
                                          <p:spTgt spid="20"/>
                                        </p:tgtEl>
                                        <p:attrNameLst>
                                          <p:attrName>ppt_y</p:attrName>
                                        </p:attrNameLst>
                                      </p:cBhvr>
                                      <p:tavLst>
                                        <p:tav tm="0">
                                          <p:val>
                                            <p:strVal val="#ppt_y"/>
                                          </p:val>
                                        </p:tav>
                                        <p:tav tm="100000">
                                          <p:val>
                                            <p:strVal val="#ppt_y"/>
                                          </p:val>
                                        </p:tav>
                                      </p:tavLst>
                                    </p:anim>
                                  </p:childTnLst>
                                </p:cTn>
                              </p:par>
                              <p:par>
                                <p:cTn id="18" presetID="2" presetClass="entr" presetSubtype="2"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500" fill="hold"/>
                                        <p:tgtEl>
                                          <p:spTgt spid="10"/>
                                        </p:tgtEl>
                                        <p:attrNameLst>
                                          <p:attrName>ppt_x</p:attrName>
                                        </p:attrNameLst>
                                      </p:cBhvr>
                                      <p:tavLst>
                                        <p:tav tm="0">
                                          <p:val>
                                            <p:strVal val="1+#ppt_w/2"/>
                                          </p:val>
                                        </p:tav>
                                        <p:tav tm="100000">
                                          <p:val>
                                            <p:strVal val="#ppt_x"/>
                                          </p:val>
                                        </p:tav>
                                      </p:tavLst>
                                    </p:anim>
                                    <p:anim calcmode="lin" valueType="num">
                                      <p:cBhvr additive="base">
                                        <p:cTn id="21"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childTnLst>
                          </p:cTn>
                        </p:par>
                        <p:par>
                          <p:cTn id="27" fill="hold">
                            <p:stCondLst>
                              <p:cond delay="500"/>
                            </p:stCondLst>
                            <p:childTnLst>
                              <p:par>
                                <p:cTn id="28" presetID="53" presetClass="entr" presetSubtype="16"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4">
            <a:extLst>
              <a:ext uri="{FF2B5EF4-FFF2-40B4-BE49-F238E27FC236}">
                <a16:creationId xmlns:a16="http://schemas.microsoft.com/office/drawing/2014/main" id="{D425B1C1-4286-48F7-ACEA-DFA364F9ED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151" y="55363"/>
            <a:ext cx="11093804" cy="2165120"/>
          </a:xfrm>
          <a:prstGeom prst="rect">
            <a:avLst/>
          </a:prstGeom>
        </p:spPr>
      </p:pic>
      <p:pic>
        <p:nvPicPr>
          <p:cNvPr id="2" name="图片 10">
            <a:extLst>
              <a:ext uri="{FF2B5EF4-FFF2-40B4-BE49-F238E27FC236}">
                <a16:creationId xmlns:a16="http://schemas.microsoft.com/office/drawing/2014/main" id="{EA554AFB-CB92-4957-9A31-A9FCDD10B93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84704"/>
          <a:stretch/>
        </p:blipFill>
        <p:spPr>
          <a:xfrm>
            <a:off x="0" y="6168551"/>
            <a:ext cx="12192000" cy="689451"/>
          </a:xfrm>
          <a:prstGeom prst="rect">
            <a:avLst/>
          </a:prstGeom>
        </p:spPr>
      </p:pic>
      <p:pic>
        <p:nvPicPr>
          <p:cNvPr id="4" name="图片 1">
            <a:extLst>
              <a:ext uri="{FF2B5EF4-FFF2-40B4-BE49-F238E27FC236}">
                <a16:creationId xmlns:a16="http://schemas.microsoft.com/office/drawing/2014/main" id="{77F71891-C3D6-4447-9523-48B88E3BC3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40714" y="1"/>
            <a:ext cx="1651285" cy="6378743"/>
          </a:xfrm>
          <a:prstGeom prst="rect">
            <a:avLst/>
          </a:prstGeom>
        </p:spPr>
      </p:pic>
      <p:sp>
        <p:nvSpPr>
          <p:cNvPr id="5" name="Freeform 197">
            <a:extLst>
              <a:ext uri="{FF2B5EF4-FFF2-40B4-BE49-F238E27FC236}">
                <a16:creationId xmlns:a16="http://schemas.microsoft.com/office/drawing/2014/main" id="{27B60A89-EF2F-4965-848B-46BF8AAE4BBB}"/>
              </a:ext>
            </a:extLst>
          </p:cNvPr>
          <p:cNvSpPr>
            <a:spLocks noEditPoints="1"/>
          </p:cNvSpPr>
          <p:nvPr/>
        </p:nvSpPr>
        <p:spPr bwMode="auto">
          <a:xfrm>
            <a:off x="3886941" y="0"/>
            <a:ext cx="4952188" cy="1496080"/>
          </a:xfrm>
          <a:custGeom>
            <a:avLst/>
            <a:gdLst>
              <a:gd name="T0" fmla="*/ 238 w 1347"/>
              <a:gd name="T1" fmla="*/ 94 h 671"/>
              <a:gd name="T2" fmla="*/ 264 w 1347"/>
              <a:gd name="T3" fmla="*/ 254 h 671"/>
              <a:gd name="T4" fmla="*/ 296 w 1347"/>
              <a:gd name="T5" fmla="*/ 275 h 671"/>
              <a:gd name="T6" fmla="*/ 85 w 1347"/>
              <a:gd name="T7" fmla="*/ 295 h 671"/>
              <a:gd name="T8" fmla="*/ 89 w 1347"/>
              <a:gd name="T9" fmla="*/ 658 h 671"/>
              <a:gd name="T10" fmla="*/ 599 w 1347"/>
              <a:gd name="T11" fmla="*/ 658 h 671"/>
              <a:gd name="T12" fmla="*/ 1159 w 1347"/>
              <a:gd name="T13" fmla="*/ 608 h 671"/>
              <a:gd name="T14" fmla="*/ 1287 w 1347"/>
              <a:gd name="T15" fmla="*/ 397 h 671"/>
              <a:gd name="T16" fmla="*/ 948 w 1347"/>
              <a:gd name="T17" fmla="*/ 248 h 671"/>
              <a:gd name="T18" fmla="*/ 940 w 1347"/>
              <a:gd name="T19" fmla="*/ 85 h 671"/>
              <a:gd name="T20" fmla="*/ 1148 w 1347"/>
              <a:gd name="T21" fmla="*/ 64 h 671"/>
              <a:gd name="T22" fmla="*/ 1115 w 1347"/>
              <a:gd name="T23" fmla="*/ 14 h 671"/>
              <a:gd name="T24" fmla="*/ 755 w 1347"/>
              <a:gd name="T25" fmla="*/ 23 h 671"/>
              <a:gd name="T26" fmla="*/ 268 w 1347"/>
              <a:gd name="T27" fmla="*/ 8 h 671"/>
              <a:gd name="T28" fmla="*/ 19 w 1347"/>
              <a:gd name="T29" fmla="*/ 29 h 671"/>
              <a:gd name="T30" fmla="*/ 1201 w 1347"/>
              <a:gd name="T31" fmla="*/ 47 h 671"/>
              <a:gd name="T32" fmla="*/ 1190 w 1347"/>
              <a:gd name="T33" fmla="*/ 21 h 671"/>
              <a:gd name="T34" fmla="*/ 1140 w 1347"/>
              <a:gd name="T35" fmla="*/ 42 h 671"/>
              <a:gd name="T36" fmla="*/ 1110 w 1347"/>
              <a:gd name="T37" fmla="*/ 31 h 671"/>
              <a:gd name="T38" fmla="*/ 270 w 1347"/>
              <a:gd name="T39" fmla="*/ 190 h 671"/>
              <a:gd name="T40" fmla="*/ 77 w 1347"/>
              <a:gd name="T41" fmla="*/ 339 h 671"/>
              <a:gd name="T42" fmla="*/ 95 w 1347"/>
              <a:gd name="T43" fmla="*/ 651 h 671"/>
              <a:gd name="T44" fmla="*/ 100 w 1347"/>
              <a:gd name="T45" fmla="*/ 578 h 671"/>
              <a:gd name="T46" fmla="*/ 146 w 1347"/>
              <a:gd name="T47" fmla="*/ 643 h 671"/>
              <a:gd name="T48" fmla="*/ 243 w 1347"/>
              <a:gd name="T49" fmla="*/ 636 h 671"/>
              <a:gd name="T50" fmla="*/ 416 w 1347"/>
              <a:gd name="T51" fmla="*/ 654 h 671"/>
              <a:gd name="T52" fmla="*/ 590 w 1347"/>
              <a:gd name="T53" fmla="*/ 639 h 671"/>
              <a:gd name="T54" fmla="*/ 693 w 1347"/>
              <a:gd name="T55" fmla="*/ 644 h 671"/>
              <a:gd name="T56" fmla="*/ 764 w 1347"/>
              <a:gd name="T57" fmla="*/ 644 h 671"/>
              <a:gd name="T58" fmla="*/ 1069 w 1347"/>
              <a:gd name="T59" fmla="*/ 636 h 671"/>
              <a:gd name="T60" fmla="*/ 1202 w 1347"/>
              <a:gd name="T61" fmla="*/ 548 h 671"/>
              <a:gd name="T62" fmla="*/ 1317 w 1347"/>
              <a:gd name="T63" fmla="*/ 474 h 671"/>
              <a:gd name="T64" fmla="*/ 1318 w 1347"/>
              <a:gd name="T65" fmla="*/ 460 h 671"/>
              <a:gd name="T66" fmla="*/ 879 w 1347"/>
              <a:gd name="T67" fmla="*/ 615 h 671"/>
              <a:gd name="T68" fmla="*/ 219 w 1347"/>
              <a:gd name="T69" fmla="*/ 628 h 671"/>
              <a:gd name="T70" fmla="*/ 87 w 1347"/>
              <a:gd name="T71" fmla="*/ 347 h 671"/>
              <a:gd name="T72" fmla="*/ 278 w 1347"/>
              <a:gd name="T73" fmla="*/ 301 h 671"/>
              <a:gd name="T74" fmla="*/ 313 w 1347"/>
              <a:gd name="T75" fmla="*/ 320 h 671"/>
              <a:gd name="T76" fmla="*/ 899 w 1347"/>
              <a:gd name="T77" fmla="*/ 298 h 671"/>
              <a:gd name="T78" fmla="*/ 826 w 1347"/>
              <a:gd name="T79" fmla="*/ 330 h 671"/>
              <a:gd name="T80" fmla="*/ 889 w 1347"/>
              <a:gd name="T81" fmla="*/ 296 h 671"/>
              <a:gd name="T82" fmla="*/ 791 w 1347"/>
              <a:gd name="T83" fmla="*/ 343 h 671"/>
              <a:gd name="T84" fmla="*/ 1030 w 1347"/>
              <a:gd name="T85" fmla="*/ 327 h 671"/>
              <a:gd name="T86" fmla="*/ 1000 w 1347"/>
              <a:gd name="T87" fmla="*/ 307 h 671"/>
              <a:gd name="T88" fmla="*/ 951 w 1347"/>
              <a:gd name="T89" fmla="*/ 280 h 671"/>
              <a:gd name="T90" fmla="*/ 288 w 1347"/>
              <a:gd name="T91" fmla="*/ 342 h 671"/>
              <a:gd name="T92" fmla="*/ 905 w 1347"/>
              <a:gd name="T93" fmla="*/ 318 h 671"/>
              <a:gd name="T94" fmla="*/ 908 w 1347"/>
              <a:gd name="T95" fmla="*/ 243 h 671"/>
              <a:gd name="T96" fmla="*/ 927 w 1347"/>
              <a:gd name="T97" fmla="*/ 178 h 671"/>
              <a:gd name="T98" fmla="*/ 914 w 1347"/>
              <a:gd name="T99" fmla="*/ 184 h 671"/>
              <a:gd name="T100" fmla="*/ 905 w 1347"/>
              <a:gd name="T101" fmla="*/ 24 h 671"/>
              <a:gd name="T102" fmla="*/ 923 w 1347"/>
              <a:gd name="T103" fmla="*/ 71 h 671"/>
              <a:gd name="T104" fmla="*/ 900 w 1347"/>
              <a:gd name="T105" fmla="*/ 115 h 671"/>
              <a:gd name="T106" fmla="*/ 791 w 1347"/>
              <a:gd name="T107" fmla="*/ 35 h 671"/>
              <a:gd name="T108" fmla="*/ 881 w 1347"/>
              <a:gd name="T109" fmla="*/ 71 h 671"/>
              <a:gd name="T110" fmla="*/ 903 w 1347"/>
              <a:gd name="T111" fmla="*/ 232 h 671"/>
              <a:gd name="T112" fmla="*/ 295 w 1347"/>
              <a:gd name="T113" fmla="*/ 189 h 671"/>
              <a:gd name="T114" fmla="*/ 272 w 1347"/>
              <a:gd name="T115" fmla="*/ 24 h 671"/>
              <a:gd name="T116" fmla="*/ 271 w 1347"/>
              <a:gd name="T117" fmla="*/ 68 h 671"/>
              <a:gd name="T118" fmla="*/ 265 w 1347"/>
              <a:gd name="T119" fmla="*/ 133 h 671"/>
              <a:gd name="T120" fmla="*/ 266 w 1347"/>
              <a:gd name="T121" fmla="*/ 85 h 671"/>
              <a:gd name="T122" fmla="*/ 18 w 1347"/>
              <a:gd name="T123" fmla="*/ 43 h 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47" h="671">
                <a:moveTo>
                  <a:pt x="4" y="49"/>
                </a:moveTo>
                <a:lnTo>
                  <a:pt x="4" y="49"/>
                </a:lnTo>
                <a:lnTo>
                  <a:pt x="11" y="51"/>
                </a:lnTo>
                <a:lnTo>
                  <a:pt x="18" y="53"/>
                </a:lnTo>
                <a:lnTo>
                  <a:pt x="32" y="54"/>
                </a:lnTo>
                <a:lnTo>
                  <a:pt x="48" y="54"/>
                </a:lnTo>
                <a:lnTo>
                  <a:pt x="63" y="51"/>
                </a:lnTo>
                <a:lnTo>
                  <a:pt x="63" y="51"/>
                </a:lnTo>
                <a:lnTo>
                  <a:pt x="75" y="54"/>
                </a:lnTo>
                <a:lnTo>
                  <a:pt x="85" y="54"/>
                </a:lnTo>
                <a:lnTo>
                  <a:pt x="108" y="53"/>
                </a:lnTo>
                <a:lnTo>
                  <a:pt x="108" y="53"/>
                </a:lnTo>
                <a:lnTo>
                  <a:pt x="111" y="54"/>
                </a:lnTo>
                <a:lnTo>
                  <a:pt x="114" y="55"/>
                </a:lnTo>
                <a:lnTo>
                  <a:pt x="130" y="58"/>
                </a:lnTo>
                <a:lnTo>
                  <a:pt x="153" y="58"/>
                </a:lnTo>
                <a:lnTo>
                  <a:pt x="178" y="58"/>
                </a:lnTo>
                <a:lnTo>
                  <a:pt x="229" y="55"/>
                </a:lnTo>
                <a:lnTo>
                  <a:pt x="259" y="54"/>
                </a:lnTo>
                <a:lnTo>
                  <a:pt x="259" y="54"/>
                </a:lnTo>
                <a:lnTo>
                  <a:pt x="252" y="58"/>
                </a:lnTo>
                <a:lnTo>
                  <a:pt x="245" y="62"/>
                </a:lnTo>
                <a:lnTo>
                  <a:pt x="242" y="70"/>
                </a:lnTo>
                <a:lnTo>
                  <a:pt x="239" y="77"/>
                </a:lnTo>
                <a:lnTo>
                  <a:pt x="238" y="85"/>
                </a:lnTo>
                <a:lnTo>
                  <a:pt x="238" y="94"/>
                </a:lnTo>
                <a:lnTo>
                  <a:pt x="239" y="101"/>
                </a:lnTo>
                <a:lnTo>
                  <a:pt x="242" y="108"/>
                </a:lnTo>
                <a:lnTo>
                  <a:pt x="242" y="108"/>
                </a:lnTo>
                <a:lnTo>
                  <a:pt x="244" y="120"/>
                </a:lnTo>
                <a:lnTo>
                  <a:pt x="249" y="132"/>
                </a:lnTo>
                <a:lnTo>
                  <a:pt x="252" y="137"/>
                </a:lnTo>
                <a:lnTo>
                  <a:pt x="256" y="142"/>
                </a:lnTo>
                <a:lnTo>
                  <a:pt x="260" y="144"/>
                </a:lnTo>
                <a:lnTo>
                  <a:pt x="266" y="147"/>
                </a:lnTo>
                <a:lnTo>
                  <a:pt x="266" y="147"/>
                </a:lnTo>
                <a:lnTo>
                  <a:pt x="266" y="159"/>
                </a:lnTo>
                <a:lnTo>
                  <a:pt x="266" y="159"/>
                </a:lnTo>
                <a:lnTo>
                  <a:pt x="262" y="162"/>
                </a:lnTo>
                <a:lnTo>
                  <a:pt x="259" y="166"/>
                </a:lnTo>
                <a:lnTo>
                  <a:pt x="258" y="171"/>
                </a:lnTo>
                <a:lnTo>
                  <a:pt x="255" y="176"/>
                </a:lnTo>
                <a:lnTo>
                  <a:pt x="254" y="188"/>
                </a:lnTo>
                <a:lnTo>
                  <a:pt x="255" y="200"/>
                </a:lnTo>
                <a:lnTo>
                  <a:pt x="258" y="212"/>
                </a:lnTo>
                <a:lnTo>
                  <a:pt x="261" y="224"/>
                </a:lnTo>
                <a:lnTo>
                  <a:pt x="266" y="235"/>
                </a:lnTo>
                <a:lnTo>
                  <a:pt x="270" y="242"/>
                </a:lnTo>
                <a:lnTo>
                  <a:pt x="270" y="242"/>
                </a:lnTo>
                <a:lnTo>
                  <a:pt x="267" y="245"/>
                </a:lnTo>
                <a:lnTo>
                  <a:pt x="265" y="249"/>
                </a:lnTo>
                <a:lnTo>
                  <a:pt x="264" y="254"/>
                </a:lnTo>
                <a:lnTo>
                  <a:pt x="262" y="259"/>
                </a:lnTo>
                <a:lnTo>
                  <a:pt x="262" y="263"/>
                </a:lnTo>
                <a:lnTo>
                  <a:pt x="264" y="268"/>
                </a:lnTo>
                <a:lnTo>
                  <a:pt x="265" y="272"/>
                </a:lnTo>
                <a:lnTo>
                  <a:pt x="268" y="274"/>
                </a:lnTo>
                <a:lnTo>
                  <a:pt x="268" y="274"/>
                </a:lnTo>
                <a:lnTo>
                  <a:pt x="272" y="274"/>
                </a:lnTo>
                <a:lnTo>
                  <a:pt x="273" y="273"/>
                </a:lnTo>
                <a:lnTo>
                  <a:pt x="274" y="269"/>
                </a:lnTo>
                <a:lnTo>
                  <a:pt x="274" y="265"/>
                </a:lnTo>
                <a:lnTo>
                  <a:pt x="274" y="256"/>
                </a:lnTo>
                <a:lnTo>
                  <a:pt x="274" y="253"/>
                </a:lnTo>
                <a:lnTo>
                  <a:pt x="276" y="250"/>
                </a:lnTo>
                <a:lnTo>
                  <a:pt x="276" y="250"/>
                </a:lnTo>
                <a:lnTo>
                  <a:pt x="278" y="251"/>
                </a:lnTo>
                <a:lnTo>
                  <a:pt x="278" y="251"/>
                </a:lnTo>
                <a:lnTo>
                  <a:pt x="282" y="254"/>
                </a:lnTo>
                <a:lnTo>
                  <a:pt x="285" y="255"/>
                </a:lnTo>
                <a:lnTo>
                  <a:pt x="289" y="256"/>
                </a:lnTo>
                <a:lnTo>
                  <a:pt x="294" y="255"/>
                </a:lnTo>
                <a:lnTo>
                  <a:pt x="294" y="255"/>
                </a:lnTo>
                <a:lnTo>
                  <a:pt x="295" y="260"/>
                </a:lnTo>
                <a:lnTo>
                  <a:pt x="296" y="265"/>
                </a:lnTo>
                <a:lnTo>
                  <a:pt x="296" y="271"/>
                </a:lnTo>
                <a:lnTo>
                  <a:pt x="296" y="275"/>
                </a:lnTo>
                <a:lnTo>
                  <a:pt x="296" y="275"/>
                </a:lnTo>
                <a:lnTo>
                  <a:pt x="268" y="275"/>
                </a:lnTo>
                <a:lnTo>
                  <a:pt x="242" y="275"/>
                </a:lnTo>
                <a:lnTo>
                  <a:pt x="189" y="277"/>
                </a:lnTo>
                <a:lnTo>
                  <a:pt x="189" y="277"/>
                </a:lnTo>
                <a:lnTo>
                  <a:pt x="165" y="275"/>
                </a:lnTo>
                <a:lnTo>
                  <a:pt x="153" y="274"/>
                </a:lnTo>
                <a:lnTo>
                  <a:pt x="141" y="272"/>
                </a:lnTo>
                <a:lnTo>
                  <a:pt x="141" y="272"/>
                </a:lnTo>
                <a:lnTo>
                  <a:pt x="136" y="271"/>
                </a:lnTo>
                <a:lnTo>
                  <a:pt x="130" y="272"/>
                </a:lnTo>
                <a:lnTo>
                  <a:pt x="128" y="273"/>
                </a:lnTo>
                <a:lnTo>
                  <a:pt x="126" y="274"/>
                </a:lnTo>
                <a:lnTo>
                  <a:pt x="128" y="275"/>
                </a:lnTo>
                <a:lnTo>
                  <a:pt x="130" y="278"/>
                </a:lnTo>
                <a:lnTo>
                  <a:pt x="130" y="278"/>
                </a:lnTo>
                <a:lnTo>
                  <a:pt x="124" y="280"/>
                </a:lnTo>
                <a:lnTo>
                  <a:pt x="118" y="282"/>
                </a:lnTo>
                <a:lnTo>
                  <a:pt x="111" y="284"/>
                </a:lnTo>
                <a:lnTo>
                  <a:pt x="105" y="286"/>
                </a:lnTo>
                <a:lnTo>
                  <a:pt x="105" y="286"/>
                </a:lnTo>
                <a:lnTo>
                  <a:pt x="102" y="285"/>
                </a:lnTo>
                <a:lnTo>
                  <a:pt x="100" y="284"/>
                </a:lnTo>
                <a:lnTo>
                  <a:pt x="99" y="284"/>
                </a:lnTo>
                <a:lnTo>
                  <a:pt x="96" y="285"/>
                </a:lnTo>
                <a:lnTo>
                  <a:pt x="90" y="289"/>
                </a:lnTo>
                <a:lnTo>
                  <a:pt x="85" y="295"/>
                </a:lnTo>
                <a:lnTo>
                  <a:pt x="76" y="308"/>
                </a:lnTo>
                <a:lnTo>
                  <a:pt x="71" y="316"/>
                </a:lnTo>
                <a:lnTo>
                  <a:pt x="71" y="316"/>
                </a:lnTo>
                <a:lnTo>
                  <a:pt x="69" y="318"/>
                </a:lnTo>
                <a:lnTo>
                  <a:pt x="66" y="320"/>
                </a:lnTo>
                <a:lnTo>
                  <a:pt x="63" y="327"/>
                </a:lnTo>
                <a:lnTo>
                  <a:pt x="61" y="337"/>
                </a:lnTo>
                <a:lnTo>
                  <a:pt x="61" y="349"/>
                </a:lnTo>
                <a:lnTo>
                  <a:pt x="61" y="372"/>
                </a:lnTo>
                <a:lnTo>
                  <a:pt x="64" y="387"/>
                </a:lnTo>
                <a:lnTo>
                  <a:pt x="64" y="387"/>
                </a:lnTo>
                <a:lnTo>
                  <a:pt x="66" y="409"/>
                </a:lnTo>
                <a:lnTo>
                  <a:pt x="70" y="431"/>
                </a:lnTo>
                <a:lnTo>
                  <a:pt x="70" y="431"/>
                </a:lnTo>
                <a:lnTo>
                  <a:pt x="75" y="471"/>
                </a:lnTo>
                <a:lnTo>
                  <a:pt x="77" y="510"/>
                </a:lnTo>
                <a:lnTo>
                  <a:pt x="77" y="550"/>
                </a:lnTo>
                <a:lnTo>
                  <a:pt x="76" y="589"/>
                </a:lnTo>
                <a:lnTo>
                  <a:pt x="76" y="589"/>
                </a:lnTo>
                <a:lnTo>
                  <a:pt x="75" y="607"/>
                </a:lnTo>
                <a:lnTo>
                  <a:pt x="75" y="616"/>
                </a:lnTo>
                <a:lnTo>
                  <a:pt x="75" y="626"/>
                </a:lnTo>
                <a:lnTo>
                  <a:pt x="77" y="636"/>
                </a:lnTo>
                <a:lnTo>
                  <a:pt x="79" y="644"/>
                </a:lnTo>
                <a:lnTo>
                  <a:pt x="83" y="652"/>
                </a:lnTo>
                <a:lnTo>
                  <a:pt x="89" y="658"/>
                </a:lnTo>
                <a:lnTo>
                  <a:pt x="89" y="658"/>
                </a:lnTo>
                <a:lnTo>
                  <a:pt x="90" y="661"/>
                </a:lnTo>
                <a:lnTo>
                  <a:pt x="91" y="662"/>
                </a:lnTo>
                <a:lnTo>
                  <a:pt x="93" y="663"/>
                </a:lnTo>
                <a:lnTo>
                  <a:pt x="95" y="663"/>
                </a:lnTo>
                <a:lnTo>
                  <a:pt x="95" y="663"/>
                </a:lnTo>
                <a:lnTo>
                  <a:pt x="101" y="666"/>
                </a:lnTo>
                <a:lnTo>
                  <a:pt x="108" y="668"/>
                </a:lnTo>
                <a:lnTo>
                  <a:pt x="124" y="671"/>
                </a:lnTo>
                <a:lnTo>
                  <a:pt x="141" y="671"/>
                </a:lnTo>
                <a:lnTo>
                  <a:pt x="158" y="671"/>
                </a:lnTo>
                <a:lnTo>
                  <a:pt x="193" y="667"/>
                </a:lnTo>
                <a:lnTo>
                  <a:pt x="223" y="663"/>
                </a:lnTo>
                <a:lnTo>
                  <a:pt x="223" y="663"/>
                </a:lnTo>
                <a:lnTo>
                  <a:pt x="260" y="662"/>
                </a:lnTo>
                <a:lnTo>
                  <a:pt x="297" y="663"/>
                </a:lnTo>
                <a:lnTo>
                  <a:pt x="335" y="664"/>
                </a:lnTo>
                <a:lnTo>
                  <a:pt x="373" y="666"/>
                </a:lnTo>
                <a:lnTo>
                  <a:pt x="373" y="666"/>
                </a:lnTo>
                <a:lnTo>
                  <a:pt x="410" y="663"/>
                </a:lnTo>
                <a:lnTo>
                  <a:pt x="448" y="661"/>
                </a:lnTo>
                <a:lnTo>
                  <a:pt x="485" y="657"/>
                </a:lnTo>
                <a:lnTo>
                  <a:pt x="504" y="657"/>
                </a:lnTo>
                <a:lnTo>
                  <a:pt x="524" y="657"/>
                </a:lnTo>
                <a:lnTo>
                  <a:pt x="524" y="657"/>
                </a:lnTo>
                <a:lnTo>
                  <a:pt x="599" y="658"/>
                </a:lnTo>
                <a:lnTo>
                  <a:pt x="675" y="657"/>
                </a:lnTo>
                <a:lnTo>
                  <a:pt x="675" y="657"/>
                </a:lnTo>
                <a:lnTo>
                  <a:pt x="693" y="658"/>
                </a:lnTo>
                <a:lnTo>
                  <a:pt x="711" y="660"/>
                </a:lnTo>
                <a:lnTo>
                  <a:pt x="729" y="662"/>
                </a:lnTo>
                <a:lnTo>
                  <a:pt x="747" y="662"/>
                </a:lnTo>
                <a:lnTo>
                  <a:pt x="747" y="662"/>
                </a:lnTo>
                <a:lnTo>
                  <a:pt x="764" y="661"/>
                </a:lnTo>
                <a:lnTo>
                  <a:pt x="782" y="660"/>
                </a:lnTo>
                <a:lnTo>
                  <a:pt x="799" y="658"/>
                </a:lnTo>
                <a:lnTo>
                  <a:pt x="816" y="657"/>
                </a:lnTo>
                <a:lnTo>
                  <a:pt x="816" y="657"/>
                </a:lnTo>
                <a:lnTo>
                  <a:pt x="891" y="657"/>
                </a:lnTo>
                <a:lnTo>
                  <a:pt x="927" y="656"/>
                </a:lnTo>
                <a:lnTo>
                  <a:pt x="964" y="654"/>
                </a:lnTo>
                <a:lnTo>
                  <a:pt x="964" y="654"/>
                </a:lnTo>
                <a:lnTo>
                  <a:pt x="998" y="652"/>
                </a:lnTo>
                <a:lnTo>
                  <a:pt x="1033" y="650"/>
                </a:lnTo>
                <a:lnTo>
                  <a:pt x="1051" y="649"/>
                </a:lnTo>
                <a:lnTo>
                  <a:pt x="1068" y="646"/>
                </a:lnTo>
                <a:lnTo>
                  <a:pt x="1085" y="643"/>
                </a:lnTo>
                <a:lnTo>
                  <a:pt x="1100" y="637"/>
                </a:lnTo>
                <a:lnTo>
                  <a:pt x="1100" y="637"/>
                </a:lnTo>
                <a:lnTo>
                  <a:pt x="1116" y="631"/>
                </a:lnTo>
                <a:lnTo>
                  <a:pt x="1130" y="624"/>
                </a:lnTo>
                <a:lnTo>
                  <a:pt x="1159" y="608"/>
                </a:lnTo>
                <a:lnTo>
                  <a:pt x="1215" y="573"/>
                </a:lnTo>
                <a:lnTo>
                  <a:pt x="1215" y="573"/>
                </a:lnTo>
                <a:lnTo>
                  <a:pt x="1224" y="571"/>
                </a:lnTo>
                <a:lnTo>
                  <a:pt x="1234" y="566"/>
                </a:lnTo>
                <a:lnTo>
                  <a:pt x="1243" y="561"/>
                </a:lnTo>
                <a:lnTo>
                  <a:pt x="1253" y="555"/>
                </a:lnTo>
                <a:lnTo>
                  <a:pt x="1271" y="540"/>
                </a:lnTo>
                <a:lnTo>
                  <a:pt x="1286" y="527"/>
                </a:lnTo>
                <a:lnTo>
                  <a:pt x="1286" y="527"/>
                </a:lnTo>
                <a:lnTo>
                  <a:pt x="1306" y="510"/>
                </a:lnTo>
                <a:lnTo>
                  <a:pt x="1323" y="495"/>
                </a:lnTo>
                <a:lnTo>
                  <a:pt x="1330" y="487"/>
                </a:lnTo>
                <a:lnTo>
                  <a:pt x="1336" y="480"/>
                </a:lnTo>
                <a:lnTo>
                  <a:pt x="1340" y="472"/>
                </a:lnTo>
                <a:lnTo>
                  <a:pt x="1343" y="466"/>
                </a:lnTo>
                <a:lnTo>
                  <a:pt x="1343" y="466"/>
                </a:lnTo>
                <a:lnTo>
                  <a:pt x="1346" y="460"/>
                </a:lnTo>
                <a:lnTo>
                  <a:pt x="1347" y="455"/>
                </a:lnTo>
                <a:lnTo>
                  <a:pt x="1347" y="449"/>
                </a:lnTo>
                <a:lnTo>
                  <a:pt x="1345" y="444"/>
                </a:lnTo>
                <a:lnTo>
                  <a:pt x="1342" y="438"/>
                </a:lnTo>
                <a:lnTo>
                  <a:pt x="1338" y="433"/>
                </a:lnTo>
                <a:lnTo>
                  <a:pt x="1329" y="425"/>
                </a:lnTo>
                <a:lnTo>
                  <a:pt x="1318" y="416"/>
                </a:lnTo>
                <a:lnTo>
                  <a:pt x="1306" y="408"/>
                </a:lnTo>
                <a:lnTo>
                  <a:pt x="1287" y="397"/>
                </a:lnTo>
                <a:lnTo>
                  <a:pt x="1287" y="397"/>
                </a:lnTo>
                <a:lnTo>
                  <a:pt x="1275" y="389"/>
                </a:lnTo>
                <a:lnTo>
                  <a:pt x="1264" y="379"/>
                </a:lnTo>
                <a:lnTo>
                  <a:pt x="1243" y="360"/>
                </a:lnTo>
                <a:lnTo>
                  <a:pt x="1223" y="339"/>
                </a:lnTo>
                <a:lnTo>
                  <a:pt x="1212" y="330"/>
                </a:lnTo>
                <a:lnTo>
                  <a:pt x="1201" y="320"/>
                </a:lnTo>
                <a:lnTo>
                  <a:pt x="1201" y="320"/>
                </a:lnTo>
                <a:lnTo>
                  <a:pt x="1181" y="306"/>
                </a:lnTo>
                <a:lnTo>
                  <a:pt x="1159" y="291"/>
                </a:lnTo>
                <a:lnTo>
                  <a:pt x="1137" y="277"/>
                </a:lnTo>
                <a:lnTo>
                  <a:pt x="1115" y="266"/>
                </a:lnTo>
                <a:lnTo>
                  <a:pt x="1115" y="266"/>
                </a:lnTo>
                <a:lnTo>
                  <a:pt x="1105" y="262"/>
                </a:lnTo>
                <a:lnTo>
                  <a:pt x="1088" y="257"/>
                </a:lnTo>
                <a:lnTo>
                  <a:pt x="1080" y="256"/>
                </a:lnTo>
                <a:lnTo>
                  <a:pt x="1072" y="256"/>
                </a:lnTo>
                <a:lnTo>
                  <a:pt x="1070" y="256"/>
                </a:lnTo>
                <a:lnTo>
                  <a:pt x="1069" y="257"/>
                </a:lnTo>
                <a:lnTo>
                  <a:pt x="1068" y="260"/>
                </a:lnTo>
                <a:lnTo>
                  <a:pt x="1069" y="262"/>
                </a:lnTo>
                <a:lnTo>
                  <a:pt x="1069" y="262"/>
                </a:lnTo>
                <a:lnTo>
                  <a:pt x="952" y="263"/>
                </a:lnTo>
                <a:lnTo>
                  <a:pt x="952" y="263"/>
                </a:lnTo>
                <a:lnTo>
                  <a:pt x="951" y="256"/>
                </a:lnTo>
                <a:lnTo>
                  <a:pt x="948" y="248"/>
                </a:lnTo>
                <a:lnTo>
                  <a:pt x="944" y="241"/>
                </a:lnTo>
                <a:lnTo>
                  <a:pt x="939" y="235"/>
                </a:lnTo>
                <a:lnTo>
                  <a:pt x="939" y="235"/>
                </a:lnTo>
                <a:lnTo>
                  <a:pt x="944" y="226"/>
                </a:lnTo>
                <a:lnTo>
                  <a:pt x="948" y="214"/>
                </a:lnTo>
                <a:lnTo>
                  <a:pt x="951" y="202"/>
                </a:lnTo>
                <a:lnTo>
                  <a:pt x="952" y="190"/>
                </a:lnTo>
                <a:lnTo>
                  <a:pt x="951" y="178"/>
                </a:lnTo>
                <a:lnTo>
                  <a:pt x="948" y="172"/>
                </a:lnTo>
                <a:lnTo>
                  <a:pt x="946" y="167"/>
                </a:lnTo>
                <a:lnTo>
                  <a:pt x="942" y="163"/>
                </a:lnTo>
                <a:lnTo>
                  <a:pt x="939" y="160"/>
                </a:lnTo>
                <a:lnTo>
                  <a:pt x="933" y="157"/>
                </a:lnTo>
                <a:lnTo>
                  <a:pt x="927" y="155"/>
                </a:lnTo>
                <a:lnTo>
                  <a:pt x="927" y="155"/>
                </a:lnTo>
                <a:lnTo>
                  <a:pt x="926" y="141"/>
                </a:lnTo>
                <a:lnTo>
                  <a:pt x="924" y="133"/>
                </a:lnTo>
                <a:lnTo>
                  <a:pt x="922" y="126"/>
                </a:lnTo>
                <a:lnTo>
                  <a:pt x="922" y="126"/>
                </a:lnTo>
                <a:lnTo>
                  <a:pt x="927" y="123"/>
                </a:lnTo>
                <a:lnTo>
                  <a:pt x="930" y="118"/>
                </a:lnTo>
                <a:lnTo>
                  <a:pt x="934" y="114"/>
                </a:lnTo>
                <a:lnTo>
                  <a:pt x="936" y="108"/>
                </a:lnTo>
                <a:lnTo>
                  <a:pt x="939" y="103"/>
                </a:lnTo>
                <a:lnTo>
                  <a:pt x="940" y="97"/>
                </a:lnTo>
                <a:lnTo>
                  <a:pt x="940" y="85"/>
                </a:lnTo>
                <a:lnTo>
                  <a:pt x="939" y="80"/>
                </a:lnTo>
                <a:lnTo>
                  <a:pt x="938" y="74"/>
                </a:lnTo>
                <a:lnTo>
                  <a:pt x="935" y="70"/>
                </a:lnTo>
                <a:lnTo>
                  <a:pt x="932" y="65"/>
                </a:lnTo>
                <a:lnTo>
                  <a:pt x="928" y="61"/>
                </a:lnTo>
                <a:lnTo>
                  <a:pt x="924" y="58"/>
                </a:lnTo>
                <a:lnTo>
                  <a:pt x="918" y="54"/>
                </a:lnTo>
                <a:lnTo>
                  <a:pt x="914" y="53"/>
                </a:lnTo>
                <a:lnTo>
                  <a:pt x="914" y="53"/>
                </a:lnTo>
                <a:lnTo>
                  <a:pt x="914" y="43"/>
                </a:lnTo>
                <a:lnTo>
                  <a:pt x="914" y="43"/>
                </a:lnTo>
                <a:lnTo>
                  <a:pt x="965" y="41"/>
                </a:lnTo>
                <a:lnTo>
                  <a:pt x="1018" y="38"/>
                </a:lnTo>
                <a:lnTo>
                  <a:pt x="1018" y="38"/>
                </a:lnTo>
                <a:lnTo>
                  <a:pt x="1044" y="38"/>
                </a:lnTo>
                <a:lnTo>
                  <a:pt x="1070" y="41"/>
                </a:lnTo>
                <a:lnTo>
                  <a:pt x="1095" y="42"/>
                </a:lnTo>
                <a:lnTo>
                  <a:pt x="1109" y="41"/>
                </a:lnTo>
                <a:lnTo>
                  <a:pt x="1121" y="39"/>
                </a:lnTo>
                <a:lnTo>
                  <a:pt x="1121" y="39"/>
                </a:lnTo>
                <a:lnTo>
                  <a:pt x="1123" y="44"/>
                </a:lnTo>
                <a:lnTo>
                  <a:pt x="1125" y="49"/>
                </a:lnTo>
                <a:lnTo>
                  <a:pt x="1128" y="53"/>
                </a:lnTo>
                <a:lnTo>
                  <a:pt x="1131" y="56"/>
                </a:lnTo>
                <a:lnTo>
                  <a:pt x="1140" y="61"/>
                </a:lnTo>
                <a:lnTo>
                  <a:pt x="1148" y="64"/>
                </a:lnTo>
                <a:lnTo>
                  <a:pt x="1159" y="65"/>
                </a:lnTo>
                <a:lnTo>
                  <a:pt x="1169" y="65"/>
                </a:lnTo>
                <a:lnTo>
                  <a:pt x="1178" y="64"/>
                </a:lnTo>
                <a:lnTo>
                  <a:pt x="1188" y="61"/>
                </a:lnTo>
                <a:lnTo>
                  <a:pt x="1188" y="61"/>
                </a:lnTo>
                <a:lnTo>
                  <a:pt x="1202" y="55"/>
                </a:lnTo>
                <a:lnTo>
                  <a:pt x="1224" y="45"/>
                </a:lnTo>
                <a:lnTo>
                  <a:pt x="1234" y="39"/>
                </a:lnTo>
                <a:lnTo>
                  <a:pt x="1241" y="33"/>
                </a:lnTo>
                <a:lnTo>
                  <a:pt x="1242" y="31"/>
                </a:lnTo>
                <a:lnTo>
                  <a:pt x="1242" y="29"/>
                </a:lnTo>
                <a:lnTo>
                  <a:pt x="1241" y="26"/>
                </a:lnTo>
                <a:lnTo>
                  <a:pt x="1239" y="24"/>
                </a:lnTo>
                <a:lnTo>
                  <a:pt x="1239" y="24"/>
                </a:lnTo>
                <a:lnTo>
                  <a:pt x="1213" y="14"/>
                </a:lnTo>
                <a:lnTo>
                  <a:pt x="1196" y="8"/>
                </a:lnTo>
                <a:lnTo>
                  <a:pt x="1177" y="3"/>
                </a:lnTo>
                <a:lnTo>
                  <a:pt x="1160" y="0"/>
                </a:lnTo>
                <a:lnTo>
                  <a:pt x="1152" y="0"/>
                </a:lnTo>
                <a:lnTo>
                  <a:pt x="1143" y="0"/>
                </a:lnTo>
                <a:lnTo>
                  <a:pt x="1137" y="2"/>
                </a:lnTo>
                <a:lnTo>
                  <a:pt x="1131" y="5"/>
                </a:lnTo>
                <a:lnTo>
                  <a:pt x="1128" y="9"/>
                </a:lnTo>
                <a:lnTo>
                  <a:pt x="1124" y="15"/>
                </a:lnTo>
                <a:lnTo>
                  <a:pt x="1124" y="15"/>
                </a:lnTo>
                <a:lnTo>
                  <a:pt x="1115" y="14"/>
                </a:lnTo>
                <a:lnTo>
                  <a:pt x="1115" y="14"/>
                </a:lnTo>
                <a:lnTo>
                  <a:pt x="1089" y="11"/>
                </a:lnTo>
                <a:lnTo>
                  <a:pt x="1065" y="11"/>
                </a:lnTo>
                <a:lnTo>
                  <a:pt x="1040" y="12"/>
                </a:lnTo>
                <a:lnTo>
                  <a:pt x="1015" y="14"/>
                </a:lnTo>
                <a:lnTo>
                  <a:pt x="965" y="20"/>
                </a:lnTo>
                <a:lnTo>
                  <a:pt x="940" y="23"/>
                </a:lnTo>
                <a:lnTo>
                  <a:pt x="915" y="24"/>
                </a:lnTo>
                <a:lnTo>
                  <a:pt x="915" y="24"/>
                </a:lnTo>
                <a:lnTo>
                  <a:pt x="916" y="20"/>
                </a:lnTo>
                <a:lnTo>
                  <a:pt x="917" y="12"/>
                </a:lnTo>
                <a:lnTo>
                  <a:pt x="916" y="8"/>
                </a:lnTo>
                <a:lnTo>
                  <a:pt x="915" y="6"/>
                </a:lnTo>
                <a:lnTo>
                  <a:pt x="914" y="5"/>
                </a:lnTo>
                <a:lnTo>
                  <a:pt x="910" y="6"/>
                </a:lnTo>
                <a:lnTo>
                  <a:pt x="910" y="6"/>
                </a:lnTo>
                <a:lnTo>
                  <a:pt x="906" y="1"/>
                </a:lnTo>
                <a:lnTo>
                  <a:pt x="904" y="1"/>
                </a:lnTo>
                <a:lnTo>
                  <a:pt x="903" y="1"/>
                </a:lnTo>
                <a:lnTo>
                  <a:pt x="900" y="2"/>
                </a:lnTo>
                <a:lnTo>
                  <a:pt x="898" y="7"/>
                </a:lnTo>
                <a:lnTo>
                  <a:pt x="896" y="17"/>
                </a:lnTo>
                <a:lnTo>
                  <a:pt x="894" y="24"/>
                </a:lnTo>
                <a:lnTo>
                  <a:pt x="894" y="24"/>
                </a:lnTo>
                <a:lnTo>
                  <a:pt x="824" y="24"/>
                </a:lnTo>
                <a:lnTo>
                  <a:pt x="755" y="23"/>
                </a:lnTo>
                <a:lnTo>
                  <a:pt x="616" y="18"/>
                </a:lnTo>
                <a:lnTo>
                  <a:pt x="616" y="18"/>
                </a:lnTo>
                <a:lnTo>
                  <a:pt x="583" y="17"/>
                </a:lnTo>
                <a:lnTo>
                  <a:pt x="549" y="17"/>
                </a:lnTo>
                <a:lnTo>
                  <a:pt x="481" y="18"/>
                </a:lnTo>
                <a:lnTo>
                  <a:pt x="345" y="24"/>
                </a:lnTo>
                <a:lnTo>
                  <a:pt x="345" y="24"/>
                </a:lnTo>
                <a:lnTo>
                  <a:pt x="343" y="21"/>
                </a:lnTo>
                <a:lnTo>
                  <a:pt x="341" y="21"/>
                </a:lnTo>
                <a:lnTo>
                  <a:pt x="333" y="21"/>
                </a:lnTo>
                <a:lnTo>
                  <a:pt x="320" y="25"/>
                </a:lnTo>
                <a:lnTo>
                  <a:pt x="320" y="25"/>
                </a:lnTo>
                <a:lnTo>
                  <a:pt x="284" y="26"/>
                </a:lnTo>
                <a:lnTo>
                  <a:pt x="284" y="26"/>
                </a:lnTo>
                <a:lnTo>
                  <a:pt x="280" y="19"/>
                </a:lnTo>
                <a:lnTo>
                  <a:pt x="277" y="13"/>
                </a:lnTo>
                <a:lnTo>
                  <a:pt x="277" y="13"/>
                </a:lnTo>
                <a:lnTo>
                  <a:pt x="278" y="11"/>
                </a:lnTo>
                <a:lnTo>
                  <a:pt x="278" y="9"/>
                </a:lnTo>
                <a:lnTo>
                  <a:pt x="278" y="7"/>
                </a:lnTo>
                <a:lnTo>
                  <a:pt x="277" y="6"/>
                </a:lnTo>
                <a:lnTo>
                  <a:pt x="274" y="6"/>
                </a:lnTo>
                <a:lnTo>
                  <a:pt x="272" y="6"/>
                </a:lnTo>
                <a:lnTo>
                  <a:pt x="271" y="7"/>
                </a:lnTo>
                <a:lnTo>
                  <a:pt x="268" y="8"/>
                </a:lnTo>
                <a:lnTo>
                  <a:pt x="268" y="8"/>
                </a:lnTo>
                <a:lnTo>
                  <a:pt x="267" y="9"/>
                </a:lnTo>
                <a:lnTo>
                  <a:pt x="266" y="12"/>
                </a:lnTo>
                <a:lnTo>
                  <a:pt x="264" y="17"/>
                </a:lnTo>
                <a:lnTo>
                  <a:pt x="261" y="27"/>
                </a:lnTo>
                <a:lnTo>
                  <a:pt x="261" y="27"/>
                </a:lnTo>
                <a:lnTo>
                  <a:pt x="235" y="27"/>
                </a:lnTo>
                <a:lnTo>
                  <a:pt x="208" y="29"/>
                </a:lnTo>
                <a:lnTo>
                  <a:pt x="182" y="30"/>
                </a:lnTo>
                <a:lnTo>
                  <a:pt x="155" y="30"/>
                </a:lnTo>
                <a:lnTo>
                  <a:pt x="155" y="30"/>
                </a:lnTo>
                <a:lnTo>
                  <a:pt x="153" y="27"/>
                </a:lnTo>
                <a:lnTo>
                  <a:pt x="149" y="26"/>
                </a:lnTo>
                <a:lnTo>
                  <a:pt x="140" y="25"/>
                </a:lnTo>
                <a:lnTo>
                  <a:pt x="129" y="25"/>
                </a:lnTo>
                <a:lnTo>
                  <a:pt x="122" y="26"/>
                </a:lnTo>
                <a:lnTo>
                  <a:pt x="122" y="26"/>
                </a:lnTo>
                <a:lnTo>
                  <a:pt x="115" y="23"/>
                </a:lnTo>
                <a:lnTo>
                  <a:pt x="108" y="21"/>
                </a:lnTo>
                <a:lnTo>
                  <a:pt x="99" y="20"/>
                </a:lnTo>
                <a:lnTo>
                  <a:pt x="88" y="20"/>
                </a:lnTo>
                <a:lnTo>
                  <a:pt x="67" y="20"/>
                </a:lnTo>
                <a:lnTo>
                  <a:pt x="53" y="21"/>
                </a:lnTo>
                <a:lnTo>
                  <a:pt x="53" y="21"/>
                </a:lnTo>
                <a:lnTo>
                  <a:pt x="35" y="24"/>
                </a:lnTo>
                <a:lnTo>
                  <a:pt x="26" y="25"/>
                </a:lnTo>
                <a:lnTo>
                  <a:pt x="19" y="29"/>
                </a:lnTo>
                <a:lnTo>
                  <a:pt x="19" y="29"/>
                </a:lnTo>
                <a:lnTo>
                  <a:pt x="13" y="32"/>
                </a:lnTo>
                <a:lnTo>
                  <a:pt x="5" y="38"/>
                </a:lnTo>
                <a:lnTo>
                  <a:pt x="2" y="41"/>
                </a:lnTo>
                <a:lnTo>
                  <a:pt x="0" y="44"/>
                </a:lnTo>
                <a:lnTo>
                  <a:pt x="0" y="48"/>
                </a:lnTo>
                <a:lnTo>
                  <a:pt x="4" y="49"/>
                </a:lnTo>
                <a:lnTo>
                  <a:pt x="4" y="49"/>
                </a:lnTo>
                <a:close/>
                <a:moveTo>
                  <a:pt x="1196" y="37"/>
                </a:moveTo>
                <a:lnTo>
                  <a:pt x="1196" y="37"/>
                </a:lnTo>
                <a:lnTo>
                  <a:pt x="1193" y="37"/>
                </a:lnTo>
                <a:lnTo>
                  <a:pt x="1193" y="37"/>
                </a:lnTo>
                <a:lnTo>
                  <a:pt x="1192" y="35"/>
                </a:lnTo>
                <a:lnTo>
                  <a:pt x="1192" y="35"/>
                </a:lnTo>
                <a:lnTo>
                  <a:pt x="1192" y="35"/>
                </a:lnTo>
                <a:lnTo>
                  <a:pt x="1192" y="35"/>
                </a:lnTo>
                <a:lnTo>
                  <a:pt x="1195" y="35"/>
                </a:lnTo>
                <a:lnTo>
                  <a:pt x="1198" y="36"/>
                </a:lnTo>
                <a:lnTo>
                  <a:pt x="1198" y="36"/>
                </a:lnTo>
                <a:lnTo>
                  <a:pt x="1196" y="37"/>
                </a:lnTo>
                <a:lnTo>
                  <a:pt x="1196" y="37"/>
                </a:lnTo>
                <a:close/>
                <a:moveTo>
                  <a:pt x="1199" y="48"/>
                </a:moveTo>
                <a:lnTo>
                  <a:pt x="1199" y="48"/>
                </a:lnTo>
                <a:lnTo>
                  <a:pt x="1200" y="47"/>
                </a:lnTo>
                <a:lnTo>
                  <a:pt x="1200" y="47"/>
                </a:lnTo>
                <a:lnTo>
                  <a:pt x="1201" y="47"/>
                </a:lnTo>
                <a:lnTo>
                  <a:pt x="1201" y="47"/>
                </a:lnTo>
                <a:lnTo>
                  <a:pt x="1199" y="48"/>
                </a:lnTo>
                <a:lnTo>
                  <a:pt x="1199" y="48"/>
                </a:lnTo>
                <a:close/>
                <a:moveTo>
                  <a:pt x="1210" y="35"/>
                </a:moveTo>
                <a:lnTo>
                  <a:pt x="1210" y="35"/>
                </a:lnTo>
                <a:lnTo>
                  <a:pt x="1210" y="33"/>
                </a:lnTo>
                <a:lnTo>
                  <a:pt x="1210" y="33"/>
                </a:lnTo>
                <a:lnTo>
                  <a:pt x="1212" y="35"/>
                </a:lnTo>
                <a:lnTo>
                  <a:pt x="1212" y="35"/>
                </a:lnTo>
                <a:lnTo>
                  <a:pt x="1210" y="35"/>
                </a:lnTo>
                <a:lnTo>
                  <a:pt x="1210" y="35"/>
                </a:lnTo>
                <a:close/>
                <a:moveTo>
                  <a:pt x="1227" y="33"/>
                </a:moveTo>
                <a:lnTo>
                  <a:pt x="1227" y="33"/>
                </a:lnTo>
                <a:lnTo>
                  <a:pt x="1225" y="31"/>
                </a:lnTo>
                <a:lnTo>
                  <a:pt x="1223" y="29"/>
                </a:lnTo>
                <a:lnTo>
                  <a:pt x="1217" y="26"/>
                </a:lnTo>
                <a:lnTo>
                  <a:pt x="1217" y="26"/>
                </a:lnTo>
                <a:lnTo>
                  <a:pt x="1230" y="31"/>
                </a:lnTo>
                <a:lnTo>
                  <a:pt x="1230" y="31"/>
                </a:lnTo>
                <a:lnTo>
                  <a:pt x="1227" y="33"/>
                </a:lnTo>
                <a:lnTo>
                  <a:pt x="1227" y="33"/>
                </a:lnTo>
                <a:close/>
                <a:moveTo>
                  <a:pt x="1210" y="24"/>
                </a:moveTo>
                <a:lnTo>
                  <a:pt x="1210" y="24"/>
                </a:lnTo>
                <a:lnTo>
                  <a:pt x="1200" y="21"/>
                </a:lnTo>
                <a:lnTo>
                  <a:pt x="1190" y="21"/>
                </a:lnTo>
                <a:lnTo>
                  <a:pt x="1190" y="21"/>
                </a:lnTo>
                <a:lnTo>
                  <a:pt x="1183" y="15"/>
                </a:lnTo>
                <a:lnTo>
                  <a:pt x="1183" y="15"/>
                </a:lnTo>
                <a:lnTo>
                  <a:pt x="1210" y="24"/>
                </a:lnTo>
                <a:lnTo>
                  <a:pt x="1210" y="24"/>
                </a:lnTo>
                <a:close/>
                <a:moveTo>
                  <a:pt x="1180" y="54"/>
                </a:moveTo>
                <a:lnTo>
                  <a:pt x="1180" y="54"/>
                </a:lnTo>
                <a:lnTo>
                  <a:pt x="1176" y="54"/>
                </a:lnTo>
                <a:lnTo>
                  <a:pt x="1176" y="54"/>
                </a:lnTo>
                <a:lnTo>
                  <a:pt x="1177" y="54"/>
                </a:lnTo>
                <a:lnTo>
                  <a:pt x="1177" y="54"/>
                </a:lnTo>
                <a:lnTo>
                  <a:pt x="1180" y="54"/>
                </a:lnTo>
                <a:lnTo>
                  <a:pt x="1180" y="54"/>
                </a:lnTo>
                <a:close/>
                <a:moveTo>
                  <a:pt x="1176" y="43"/>
                </a:moveTo>
                <a:lnTo>
                  <a:pt x="1176" y="43"/>
                </a:lnTo>
                <a:lnTo>
                  <a:pt x="1177" y="43"/>
                </a:lnTo>
                <a:lnTo>
                  <a:pt x="1177" y="43"/>
                </a:lnTo>
                <a:lnTo>
                  <a:pt x="1177" y="43"/>
                </a:lnTo>
                <a:lnTo>
                  <a:pt x="1177" y="43"/>
                </a:lnTo>
                <a:lnTo>
                  <a:pt x="1176" y="44"/>
                </a:lnTo>
                <a:lnTo>
                  <a:pt x="1176" y="44"/>
                </a:lnTo>
                <a:lnTo>
                  <a:pt x="1172" y="44"/>
                </a:lnTo>
                <a:lnTo>
                  <a:pt x="1172" y="44"/>
                </a:lnTo>
                <a:lnTo>
                  <a:pt x="1176" y="43"/>
                </a:lnTo>
                <a:lnTo>
                  <a:pt x="1176" y="43"/>
                </a:lnTo>
                <a:close/>
                <a:moveTo>
                  <a:pt x="1140" y="42"/>
                </a:moveTo>
                <a:lnTo>
                  <a:pt x="1140" y="42"/>
                </a:lnTo>
                <a:lnTo>
                  <a:pt x="1145" y="45"/>
                </a:lnTo>
                <a:lnTo>
                  <a:pt x="1150" y="47"/>
                </a:lnTo>
                <a:lnTo>
                  <a:pt x="1150" y="47"/>
                </a:lnTo>
                <a:lnTo>
                  <a:pt x="1145" y="45"/>
                </a:lnTo>
                <a:lnTo>
                  <a:pt x="1140" y="42"/>
                </a:lnTo>
                <a:lnTo>
                  <a:pt x="1140" y="42"/>
                </a:lnTo>
                <a:close/>
                <a:moveTo>
                  <a:pt x="1157" y="11"/>
                </a:moveTo>
                <a:lnTo>
                  <a:pt x="1157" y="11"/>
                </a:lnTo>
                <a:lnTo>
                  <a:pt x="1156" y="12"/>
                </a:lnTo>
                <a:lnTo>
                  <a:pt x="1156" y="12"/>
                </a:lnTo>
                <a:lnTo>
                  <a:pt x="1145" y="13"/>
                </a:lnTo>
                <a:lnTo>
                  <a:pt x="1140" y="14"/>
                </a:lnTo>
                <a:lnTo>
                  <a:pt x="1136" y="18"/>
                </a:lnTo>
                <a:lnTo>
                  <a:pt x="1136" y="18"/>
                </a:lnTo>
                <a:lnTo>
                  <a:pt x="1134" y="18"/>
                </a:lnTo>
                <a:lnTo>
                  <a:pt x="1134" y="18"/>
                </a:lnTo>
                <a:lnTo>
                  <a:pt x="1135" y="14"/>
                </a:lnTo>
                <a:lnTo>
                  <a:pt x="1137" y="13"/>
                </a:lnTo>
                <a:lnTo>
                  <a:pt x="1145" y="11"/>
                </a:lnTo>
                <a:lnTo>
                  <a:pt x="1151" y="11"/>
                </a:lnTo>
                <a:lnTo>
                  <a:pt x="1157" y="11"/>
                </a:lnTo>
                <a:lnTo>
                  <a:pt x="1157" y="11"/>
                </a:lnTo>
                <a:close/>
                <a:moveTo>
                  <a:pt x="1106" y="31"/>
                </a:moveTo>
                <a:lnTo>
                  <a:pt x="1106" y="31"/>
                </a:lnTo>
                <a:lnTo>
                  <a:pt x="1110" y="31"/>
                </a:lnTo>
                <a:lnTo>
                  <a:pt x="1110" y="31"/>
                </a:lnTo>
                <a:lnTo>
                  <a:pt x="1104" y="31"/>
                </a:lnTo>
                <a:lnTo>
                  <a:pt x="1104" y="31"/>
                </a:lnTo>
                <a:lnTo>
                  <a:pt x="1106" y="31"/>
                </a:lnTo>
                <a:lnTo>
                  <a:pt x="1106" y="31"/>
                </a:lnTo>
                <a:close/>
                <a:moveTo>
                  <a:pt x="915" y="33"/>
                </a:moveTo>
                <a:lnTo>
                  <a:pt x="915" y="33"/>
                </a:lnTo>
                <a:lnTo>
                  <a:pt x="927" y="32"/>
                </a:lnTo>
                <a:lnTo>
                  <a:pt x="940" y="32"/>
                </a:lnTo>
                <a:lnTo>
                  <a:pt x="940" y="32"/>
                </a:lnTo>
                <a:lnTo>
                  <a:pt x="915" y="33"/>
                </a:lnTo>
                <a:lnTo>
                  <a:pt x="915" y="33"/>
                </a:lnTo>
                <a:lnTo>
                  <a:pt x="915" y="33"/>
                </a:lnTo>
                <a:lnTo>
                  <a:pt x="915" y="33"/>
                </a:lnTo>
                <a:close/>
                <a:moveTo>
                  <a:pt x="282" y="238"/>
                </a:moveTo>
                <a:lnTo>
                  <a:pt x="282" y="238"/>
                </a:lnTo>
                <a:lnTo>
                  <a:pt x="279" y="238"/>
                </a:lnTo>
                <a:lnTo>
                  <a:pt x="279" y="238"/>
                </a:lnTo>
                <a:lnTo>
                  <a:pt x="279" y="238"/>
                </a:lnTo>
                <a:lnTo>
                  <a:pt x="279" y="238"/>
                </a:lnTo>
                <a:lnTo>
                  <a:pt x="273" y="227"/>
                </a:lnTo>
                <a:lnTo>
                  <a:pt x="270" y="215"/>
                </a:lnTo>
                <a:lnTo>
                  <a:pt x="267" y="203"/>
                </a:lnTo>
                <a:lnTo>
                  <a:pt x="265" y="191"/>
                </a:lnTo>
                <a:lnTo>
                  <a:pt x="265" y="191"/>
                </a:lnTo>
                <a:lnTo>
                  <a:pt x="267" y="191"/>
                </a:lnTo>
                <a:lnTo>
                  <a:pt x="270" y="190"/>
                </a:lnTo>
                <a:lnTo>
                  <a:pt x="272" y="188"/>
                </a:lnTo>
                <a:lnTo>
                  <a:pt x="272" y="188"/>
                </a:lnTo>
                <a:lnTo>
                  <a:pt x="272" y="191"/>
                </a:lnTo>
                <a:lnTo>
                  <a:pt x="273" y="194"/>
                </a:lnTo>
                <a:lnTo>
                  <a:pt x="274" y="194"/>
                </a:lnTo>
                <a:lnTo>
                  <a:pt x="277" y="192"/>
                </a:lnTo>
                <a:lnTo>
                  <a:pt x="280" y="188"/>
                </a:lnTo>
                <a:lnTo>
                  <a:pt x="282" y="180"/>
                </a:lnTo>
                <a:lnTo>
                  <a:pt x="282" y="180"/>
                </a:lnTo>
                <a:lnTo>
                  <a:pt x="285" y="195"/>
                </a:lnTo>
                <a:lnTo>
                  <a:pt x="286" y="209"/>
                </a:lnTo>
                <a:lnTo>
                  <a:pt x="285" y="224"/>
                </a:lnTo>
                <a:lnTo>
                  <a:pt x="284" y="231"/>
                </a:lnTo>
                <a:lnTo>
                  <a:pt x="282" y="238"/>
                </a:lnTo>
                <a:lnTo>
                  <a:pt x="282" y="238"/>
                </a:lnTo>
                <a:close/>
                <a:moveTo>
                  <a:pt x="72" y="386"/>
                </a:moveTo>
                <a:lnTo>
                  <a:pt x="72" y="386"/>
                </a:lnTo>
                <a:lnTo>
                  <a:pt x="71" y="363"/>
                </a:lnTo>
                <a:lnTo>
                  <a:pt x="71" y="363"/>
                </a:lnTo>
                <a:lnTo>
                  <a:pt x="73" y="385"/>
                </a:lnTo>
                <a:lnTo>
                  <a:pt x="76" y="398"/>
                </a:lnTo>
                <a:lnTo>
                  <a:pt x="76" y="398"/>
                </a:lnTo>
                <a:lnTo>
                  <a:pt x="72" y="386"/>
                </a:lnTo>
                <a:lnTo>
                  <a:pt x="72" y="386"/>
                </a:lnTo>
                <a:close/>
                <a:moveTo>
                  <a:pt x="77" y="339"/>
                </a:moveTo>
                <a:lnTo>
                  <a:pt x="77" y="339"/>
                </a:lnTo>
                <a:lnTo>
                  <a:pt x="76" y="339"/>
                </a:lnTo>
                <a:lnTo>
                  <a:pt x="75" y="341"/>
                </a:lnTo>
                <a:lnTo>
                  <a:pt x="72" y="345"/>
                </a:lnTo>
                <a:lnTo>
                  <a:pt x="72" y="345"/>
                </a:lnTo>
                <a:lnTo>
                  <a:pt x="76" y="331"/>
                </a:lnTo>
                <a:lnTo>
                  <a:pt x="78" y="324"/>
                </a:lnTo>
                <a:lnTo>
                  <a:pt x="81" y="316"/>
                </a:lnTo>
                <a:lnTo>
                  <a:pt x="81" y="316"/>
                </a:lnTo>
                <a:lnTo>
                  <a:pt x="78" y="327"/>
                </a:lnTo>
                <a:lnTo>
                  <a:pt x="77" y="339"/>
                </a:lnTo>
                <a:lnTo>
                  <a:pt x="77" y="339"/>
                </a:lnTo>
                <a:close/>
                <a:moveTo>
                  <a:pt x="87" y="503"/>
                </a:moveTo>
                <a:lnTo>
                  <a:pt x="87" y="503"/>
                </a:lnTo>
                <a:lnTo>
                  <a:pt x="84" y="471"/>
                </a:lnTo>
                <a:lnTo>
                  <a:pt x="81" y="440"/>
                </a:lnTo>
                <a:lnTo>
                  <a:pt x="81" y="440"/>
                </a:lnTo>
                <a:lnTo>
                  <a:pt x="82" y="443"/>
                </a:lnTo>
                <a:lnTo>
                  <a:pt x="82" y="443"/>
                </a:lnTo>
                <a:lnTo>
                  <a:pt x="85" y="473"/>
                </a:lnTo>
                <a:lnTo>
                  <a:pt x="87" y="487"/>
                </a:lnTo>
                <a:lnTo>
                  <a:pt x="87" y="503"/>
                </a:lnTo>
                <a:lnTo>
                  <a:pt x="87" y="503"/>
                </a:lnTo>
                <a:close/>
                <a:moveTo>
                  <a:pt x="95" y="651"/>
                </a:moveTo>
                <a:lnTo>
                  <a:pt x="95" y="651"/>
                </a:lnTo>
                <a:lnTo>
                  <a:pt x="95" y="651"/>
                </a:lnTo>
                <a:lnTo>
                  <a:pt x="95" y="651"/>
                </a:lnTo>
                <a:lnTo>
                  <a:pt x="91" y="646"/>
                </a:lnTo>
                <a:lnTo>
                  <a:pt x="91" y="646"/>
                </a:lnTo>
                <a:lnTo>
                  <a:pt x="93" y="646"/>
                </a:lnTo>
                <a:lnTo>
                  <a:pt x="93" y="646"/>
                </a:lnTo>
                <a:lnTo>
                  <a:pt x="96" y="649"/>
                </a:lnTo>
                <a:lnTo>
                  <a:pt x="96" y="649"/>
                </a:lnTo>
                <a:lnTo>
                  <a:pt x="95" y="651"/>
                </a:lnTo>
                <a:lnTo>
                  <a:pt x="95" y="651"/>
                </a:lnTo>
                <a:close/>
                <a:moveTo>
                  <a:pt x="96" y="493"/>
                </a:moveTo>
                <a:lnTo>
                  <a:pt x="96" y="493"/>
                </a:lnTo>
                <a:lnTo>
                  <a:pt x="95" y="480"/>
                </a:lnTo>
                <a:lnTo>
                  <a:pt x="95" y="480"/>
                </a:lnTo>
                <a:lnTo>
                  <a:pt x="97" y="495"/>
                </a:lnTo>
                <a:lnTo>
                  <a:pt x="97" y="495"/>
                </a:lnTo>
                <a:lnTo>
                  <a:pt x="96" y="493"/>
                </a:lnTo>
                <a:lnTo>
                  <a:pt x="96" y="493"/>
                </a:lnTo>
                <a:close/>
                <a:moveTo>
                  <a:pt x="100" y="578"/>
                </a:moveTo>
                <a:lnTo>
                  <a:pt x="100" y="578"/>
                </a:lnTo>
                <a:lnTo>
                  <a:pt x="99" y="540"/>
                </a:lnTo>
                <a:lnTo>
                  <a:pt x="99" y="522"/>
                </a:lnTo>
                <a:lnTo>
                  <a:pt x="99" y="503"/>
                </a:lnTo>
                <a:lnTo>
                  <a:pt x="99" y="503"/>
                </a:lnTo>
                <a:lnTo>
                  <a:pt x="101" y="534"/>
                </a:lnTo>
                <a:lnTo>
                  <a:pt x="102" y="567"/>
                </a:lnTo>
                <a:lnTo>
                  <a:pt x="102" y="567"/>
                </a:lnTo>
                <a:lnTo>
                  <a:pt x="100" y="578"/>
                </a:lnTo>
                <a:lnTo>
                  <a:pt x="100" y="578"/>
                </a:lnTo>
                <a:close/>
                <a:moveTo>
                  <a:pt x="103" y="656"/>
                </a:moveTo>
                <a:lnTo>
                  <a:pt x="103" y="656"/>
                </a:lnTo>
                <a:lnTo>
                  <a:pt x="105" y="654"/>
                </a:lnTo>
                <a:lnTo>
                  <a:pt x="105" y="654"/>
                </a:lnTo>
                <a:lnTo>
                  <a:pt x="117" y="657"/>
                </a:lnTo>
                <a:lnTo>
                  <a:pt x="129" y="660"/>
                </a:lnTo>
                <a:lnTo>
                  <a:pt x="129" y="660"/>
                </a:lnTo>
                <a:lnTo>
                  <a:pt x="115" y="658"/>
                </a:lnTo>
                <a:lnTo>
                  <a:pt x="108" y="657"/>
                </a:lnTo>
                <a:lnTo>
                  <a:pt x="103" y="656"/>
                </a:lnTo>
                <a:lnTo>
                  <a:pt x="103" y="656"/>
                </a:lnTo>
                <a:close/>
                <a:moveTo>
                  <a:pt x="102" y="619"/>
                </a:moveTo>
                <a:lnTo>
                  <a:pt x="102" y="619"/>
                </a:lnTo>
                <a:lnTo>
                  <a:pt x="102" y="616"/>
                </a:lnTo>
                <a:lnTo>
                  <a:pt x="102" y="616"/>
                </a:lnTo>
                <a:lnTo>
                  <a:pt x="103" y="620"/>
                </a:lnTo>
                <a:lnTo>
                  <a:pt x="103" y="620"/>
                </a:lnTo>
                <a:lnTo>
                  <a:pt x="102" y="619"/>
                </a:lnTo>
                <a:lnTo>
                  <a:pt x="102" y="619"/>
                </a:lnTo>
                <a:close/>
                <a:moveTo>
                  <a:pt x="142" y="644"/>
                </a:moveTo>
                <a:lnTo>
                  <a:pt x="142" y="644"/>
                </a:lnTo>
                <a:lnTo>
                  <a:pt x="140" y="642"/>
                </a:lnTo>
                <a:lnTo>
                  <a:pt x="140" y="642"/>
                </a:lnTo>
                <a:lnTo>
                  <a:pt x="146" y="643"/>
                </a:lnTo>
                <a:lnTo>
                  <a:pt x="146" y="643"/>
                </a:lnTo>
                <a:lnTo>
                  <a:pt x="142" y="644"/>
                </a:lnTo>
                <a:lnTo>
                  <a:pt x="142" y="644"/>
                </a:lnTo>
                <a:close/>
                <a:moveTo>
                  <a:pt x="209" y="655"/>
                </a:moveTo>
                <a:lnTo>
                  <a:pt x="209" y="655"/>
                </a:lnTo>
                <a:lnTo>
                  <a:pt x="182" y="656"/>
                </a:lnTo>
                <a:lnTo>
                  <a:pt x="182" y="656"/>
                </a:lnTo>
                <a:lnTo>
                  <a:pt x="214" y="654"/>
                </a:lnTo>
                <a:lnTo>
                  <a:pt x="245" y="651"/>
                </a:lnTo>
                <a:lnTo>
                  <a:pt x="309" y="651"/>
                </a:lnTo>
                <a:lnTo>
                  <a:pt x="309" y="651"/>
                </a:lnTo>
                <a:lnTo>
                  <a:pt x="313" y="652"/>
                </a:lnTo>
                <a:lnTo>
                  <a:pt x="313" y="652"/>
                </a:lnTo>
                <a:lnTo>
                  <a:pt x="286" y="651"/>
                </a:lnTo>
                <a:lnTo>
                  <a:pt x="261" y="651"/>
                </a:lnTo>
                <a:lnTo>
                  <a:pt x="209" y="655"/>
                </a:lnTo>
                <a:lnTo>
                  <a:pt x="209" y="655"/>
                </a:lnTo>
                <a:close/>
                <a:moveTo>
                  <a:pt x="220" y="637"/>
                </a:moveTo>
                <a:lnTo>
                  <a:pt x="220" y="637"/>
                </a:lnTo>
                <a:lnTo>
                  <a:pt x="238" y="634"/>
                </a:lnTo>
                <a:lnTo>
                  <a:pt x="254" y="633"/>
                </a:lnTo>
                <a:lnTo>
                  <a:pt x="271" y="632"/>
                </a:lnTo>
                <a:lnTo>
                  <a:pt x="289" y="632"/>
                </a:lnTo>
                <a:lnTo>
                  <a:pt x="289" y="632"/>
                </a:lnTo>
                <a:lnTo>
                  <a:pt x="266" y="634"/>
                </a:lnTo>
                <a:lnTo>
                  <a:pt x="266" y="634"/>
                </a:lnTo>
                <a:lnTo>
                  <a:pt x="243" y="636"/>
                </a:lnTo>
                <a:lnTo>
                  <a:pt x="220" y="637"/>
                </a:lnTo>
                <a:lnTo>
                  <a:pt x="220" y="637"/>
                </a:lnTo>
                <a:close/>
                <a:moveTo>
                  <a:pt x="318" y="654"/>
                </a:moveTo>
                <a:lnTo>
                  <a:pt x="318" y="654"/>
                </a:lnTo>
                <a:lnTo>
                  <a:pt x="320" y="651"/>
                </a:lnTo>
                <a:lnTo>
                  <a:pt x="320" y="651"/>
                </a:lnTo>
                <a:lnTo>
                  <a:pt x="337" y="651"/>
                </a:lnTo>
                <a:lnTo>
                  <a:pt x="337" y="651"/>
                </a:lnTo>
                <a:lnTo>
                  <a:pt x="338" y="655"/>
                </a:lnTo>
                <a:lnTo>
                  <a:pt x="338" y="655"/>
                </a:lnTo>
                <a:lnTo>
                  <a:pt x="318" y="654"/>
                </a:lnTo>
                <a:lnTo>
                  <a:pt x="318" y="654"/>
                </a:lnTo>
                <a:close/>
                <a:moveTo>
                  <a:pt x="363" y="640"/>
                </a:moveTo>
                <a:lnTo>
                  <a:pt x="363" y="640"/>
                </a:lnTo>
                <a:lnTo>
                  <a:pt x="341" y="640"/>
                </a:lnTo>
                <a:lnTo>
                  <a:pt x="341" y="640"/>
                </a:lnTo>
                <a:lnTo>
                  <a:pt x="354" y="639"/>
                </a:lnTo>
                <a:lnTo>
                  <a:pt x="368" y="638"/>
                </a:lnTo>
                <a:lnTo>
                  <a:pt x="368" y="638"/>
                </a:lnTo>
                <a:lnTo>
                  <a:pt x="363" y="640"/>
                </a:lnTo>
                <a:lnTo>
                  <a:pt x="363" y="640"/>
                </a:lnTo>
                <a:close/>
                <a:moveTo>
                  <a:pt x="382" y="656"/>
                </a:moveTo>
                <a:lnTo>
                  <a:pt x="382" y="656"/>
                </a:lnTo>
                <a:lnTo>
                  <a:pt x="398" y="654"/>
                </a:lnTo>
                <a:lnTo>
                  <a:pt x="398" y="654"/>
                </a:lnTo>
                <a:lnTo>
                  <a:pt x="416" y="654"/>
                </a:lnTo>
                <a:lnTo>
                  <a:pt x="416" y="654"/>
                </a:lnTo>
                <a:lnTo>
                  <a:pt x="382" y="656"/>
                </a:lnTo>
                <a:lnTo>
                  <a:pt x="382" y="656"/>
                </a:lnTo>
                <a:close/>
                <a:moveTo>
                  <a:pt x="507" y="628"/>
                </a:moveTo>
                <a:lnTo>
                  <a:pt x="507" y="628"/>
                </a:lnTo>
                <a:lnTo>
                  <a:pt x="473" y="630"/>
                </a:lnTo>
                <a:lnTo>
                  <a:pt x="438" y="632"/>
                </a:lnTo>
                <a:lnTo>
                  <a:pt x="438" y="632"/>
                </a:lnTo>
                <a:lnTo>
                  <a:pt x="438" y="631"/>
                </a:lnTo>
                <a:lnTo>
                  <a:pt x="438" y="631"/>
                </a:lnTo>
                <a:lnTo>
                  <a:pt x="512" y="628"/>
                </a:lnTo>
                <a:lnTo>
                  <a:pt x="512" y="628"/>
                </a:lnTo>
                <a:lnTo>
                  <a:pt x="507" y="628"/>
                </a:lnTo>
                <a:lnTo>
                  <a:pt x="507" y="628"/>
                </a:lnTo>
                <a:close/>
                <a:moveTo>
                  <a:pt x="534" y="642"/>
                </a:moveTo>
                <a:lnTo>
                  <a:pt x="534" y="642"/>
                </a:lnTo>
                <a:lnTo>
                  <a:pt x="557" y="640"/>
                </a:lnTo>
                <a:lnTo>
                  <a:pt x="557" y="640"/>
                </a:lnTo>
                <a:lnTo>
                  <a:pt x="534" y="642"/>
                </a:lnTo>
                <a:lnTo>
                  <a:pt x="534" y="642"/>
                </a:lnTo>
                <a:close/>
                <a:moveTo>
                  <a:pt x="615" y="640"/>
                </a:moveTo>
                <a:lnTo>
                  <a:pt x="615" y="640"/>
                </a:lnTo>
                <a:lnTo>
                  <a:pt x="587" y="640"/>
                </a:lnTo>
                <a:lnTo>
                  <a:pt x="587" y="640"/>
                </a:lnTo>
                <a:lnTo>
                  <a:pt x="590" y="639"/>
                </a:lnTo>
                <a:lnTo>
                  <a:pt x="590" y="639"/>
                </a:lnTo>
                <a:lnTo>
                  <a:pt x="591" y="638"/>
                </a:lnTo>
                <a:lnTo>
                  <a:pt x="591" y="638"/>
                </a:lnTo>
                <a:lnTo>
                  <a:pt x="616" y="638"/>
                </a:lnTo>
                <a:lnTo>
                  <a:pt x="616" y="638"/>
                </a:lnTo>
                <a:lnTo>
                  <a:pt x="615" y="640"/>
                </a:lnTo>
                <a:lnTo>
                  <a:pt x="615" y="640"/>
                </a:lnTo>
                <a:close/>
                <a:moveTo>
                  <a:pt x="674" y="643"/>
                </a:moveTo>
                <a:lnTo>
                  <a:pt x="674" y="643"/>
                </a:lnTo>
                <a:lnTo>
                  <a:pt x="631" y="640"/>
                </a:lnTo>
                <a:lnTo>
                  <a:pt x="631" y="640"/>
                </a:lnTo>
                <a:lnTo>
                  <a:pt x="626" y="638"/>
                </a:lnTo>
                <a:lnTo>
                  <a:pt x="626" y="638"/>
                </a:lnTo>
                <a:lnTo>
                  <a:pt x="675" y="638"/>
                </a:lnTo>
                <a:lnTo>
                  <a:pt x="675" y="638"/>
                </a:lnTo>
                <a:lnTo>
                  <a:pt x="674" y="640"/>
                </a:lnTo>
                <a:lnTo>
                  <a:pt x="674" y="643"/>
                </a:lnTo>
                <a:lnTo>
                  <a:pt x="674" y="643"/>
                </a:lnTo>
                <a:close/>
                <a:moveTo>
                  <a:pt x="693" y="644"/>
                </a:moveTo>
                <a:lnTo>
                  <a:pt x="693" y="644"/>
                </a:lnTo>
                <a:lnTo>
                  <a:pt x="688" y="642"/>
                </a:lnTo>
                <a:lnTo>
                  <a:pt x="688" y="642"/>
                </a:lnTo>
                <a:lnTo>
                  <a:pt x="694" y="639"/>
                </a:lnTo>
                <a:lnTo>
                  <a:pt x="694" y="639"/>
                </a:lnTo>
                <a:lnTo>
                  <a:pt x="709" y="645"/>
                </a:lnTo>
                <a:lnTo>
                  <a:pt x="709" y="645"/>
                </a:lnTo>
                <a:lnTo>
                  <a:pt x="693" y="644"/>
                </a:lnTo>
                <a:lnTo>
                  <a:pt x="693" y="644"/>
                </a:lnTo>
                <a:close/>
                <a:moveTo>
                  <a:pt x="723" y="628"/>
                </a:moveTo>
                <a:lnTo>
                  <a:pt x="723" y="628"/>
                </a:lnTo>
                <a:lnTo>
                  <a:pt x="817" y="626"/>
                </a:lnTo>
                <a:lnTo>
                  <a:pt x="817" y="626"/>
                </a:lnTo>
                <a:lnTo>
                  <a:pt x="815" y="626"/>
                </a:lnTo>
                <a:lnTo>
                  <a:pt x="815" y="626"/>
                </a:lnTo>
                <a:lnTo>
                  <a:pt x="800" y="627"/>
                </a:lnTo>
                <a:lnTo>
                  <a:pt x="786" y="630"/>
                </a:lnTo>
                <a:lnTo>
                  <a:pt x="786" y="630"/>
                </a:lnTo>
                <a:lnTo>
                  <a:pt x="755" y="630"/>
                </a:lnTo>
                <a:lnTo>
                  <a:pt x="723" y="628"/>
                </a:lnTo>
                <a:lnTo>
                  <a:pt x="723" y="628"/>
                </a:lnTo>
                <a:close/>
                <a:moveTo>
                  <a:pt x="764" y="644"/>
                </a:moveTo>
                <a:lnTo>
                  <a:pt x="764" y="644"/>
                </a:lnTo>
                <a:lnTo>
                  <a:pt x="775" y="642"/>
                </a:lnTo>
                <a:lnTo>
                  <a:pt x="775" y="642"/>
                </a:lnTo>
                <a:lnTo>
                  <a:pt x="784" y="640"/>
                </a:lnTo>
                <a:lnTo>
                  <a:pt x="784" y="640"/>
                </a:lnTo>
                <a:lnTo>
                  <a:pt x="815" y="637"/>
                </a:lnTo>
                <a:lnTo>
                  <a:pt x="831" y="637"/>
                </a:lnTo>
                <a:lnTo>
                  <a:pt x="845" y="638"/>
                </a:lnTo>
                <a:lnTo>
                  <a:pt x="845" y="638"/>
                </a:lnTo>
                <a:lnTo>
                  <a:pt x="805" y="643"/>
                </a:lnTo>
                <a:lnTo>
                  <a:pt x="785" y="644"/>
                </a:lnTo>
                <a:lnTo>
                  <a:pt x="764" y="644"/>
                </a:lnTo>
                <a:lnTo>
                  <a:pt x="764" y="644"/>
                </a:lnTo>
                <a:close/>
                <a:moveTo>
                  <a:pt x="880" y="628"/>
                </a:moveTo>
                <a:lnTo>
                  <a:pt x="880" y="628"/>
                </a:lnTo>
                <a:lnTo>
                  <a:pt x="881" y="626"/>
                </a:lnTo>
                <a:lnTo>
                  <a:pt x="881" y="625"/>
                </a:lnTo>
                <a:lnTo>
                  <a:pt x="881" y="625"/>
                </a:lnTo>
                <a:lnTo>
                  <a:pt x="920" y="625"/>
                </a:lnTo>
                <a:lnTo>
                  <a:pt x="959" y="627"/>
                </a:lnTo>
                <a:lnTo>
                  <a:pt x="959" y="627"/>
                </a:lnTo>
                <a:lnTo>
                  <a:pt x="920" y="628"/>
                </a:lnTo>
                <a:lnTo>
                  <a:pt x="880" y="628"/>
                </a:lnTo>
                <a:lnTo>
                  <a:pt x="880" y="628"/>
                </a:lnTo>
                <a:close/>
                <a:moveTo>
                  <a:pt x="1029" y="633"/>
                </a:moveTo>
                <a:lnTo>
                  <a:pt x="1029" y="633"/>
                </a:lnTo>
                <a:lnTo>
                  <a:pt x="1027" y="632"/>
                </a:lnTo>
                <a:lnTo>
                  <a:pt x="1024" y="631"/>
                </a:lnTo>
                <a:lnTo>
                  <a:pt x="1024" y="631"/>
                </a:lnTo>
                <a:lnTo>
                  <a:pt x="1038" y="630"/>
                </a:lnTo>
                <a:lnTo>
                  <a:pt x="1052" y="630"/>
                </a:lnTo>
                <a:lnTo>
                  <a:pt x="1052" y="630"/>
                </a:lnTo>
                <a:lnTo>
                  <a:pt x="1029" y="633"/>
                </a:lnTo>
                <a:lnTo>
                  <a:pt x="1029" y="633"/>
                </a:lnTo>
                <a:close/>
                <a:moveTo>
                  <a:pt x="1097" y="628"/>
                </a:moveTo>
                <a:lnTo>
                  <a:pt x="1097" y="628"/>
                </a:lnTo>
                <a:lnTo>
                  <a:pt x="1083" y="633"/>
                </a:lnTo>
                <a:lnTo>
                  <a:pt x="1069" y="636"/>
                </a:lnTo>
                <a:lnTo>
                  <a:pt x="1069" y="636"/>
                </a:lnTo>
                <a:lnTo>
                  <a:pt x="1087" y="630"/>
                </a:lnTo>
                <a:lnTo>
                  <a:pt x="1104" y="624"/>
                </a:lnTo>
                <a:lnTo>
                  <a:pt x="1137" y="608"/>
                </a:lnTo>
                <a:lnTo>
                  <a:pt x="1137" y="608"/>
                </a:lnTo>
                <a:lnTo>
                  <a:pt x="1117" y="619"/>
                </a:lnTo>
                <a:lnTo>
                  <a:pt x="1097" y="628"/>
                </a:lnTo>
                <a:lnTo>
                  <a:pt x="1097" y="628"/>
                </a:lnTo>
                <a:close/>
                <a:moveTo>
                  <a:pt x="1064" y="621"/>
                </a:moveTo>
                <a:lnTo>
                  <a:pt x="1064" y="621"/>
                </a:lnTo>
                <a:lnTo>
                  <a:pt x="1071" y="619"/>
                </a:lnTo>
                <a:lnTo>
                  <a:pt x="1071" y="619"/>
                </a:lnTo>
                <a:lnTo>
                  <a:pt x="1071" y="621"/>
                </a:lnTo>
                <a:lnTo>
                  <a:pt x="1071" y="621"/>
                </a:lnTo>
                <a:lnTo>
                  <a:pt x="1064" y="621"/>
                </a:lnTo>
                <a:lnTo>
                  <a:pt x="1064" y="621"/>
                </a:lnTo>
                <a:close/>
                <a:moveTo>
                  <a:pt x="1202" y="548"/>
                </a:moveTo>
                <a:lnTo>
                  <a:pt x="1202" y="548"/>
                </a:lnTo>
                <a:lnTo>
                  <a:pt x="1231" y="528"/>
                </a:lnTo>
                <a:lnTo>
                  <a:pt x="1246" y="519"/>
                </a:lnTo>
                <a:lnTo>
                  <a:pt x="1260" y="510"/>
                </a:lnTo>
                <a:lnTo>
                  <a:pt x="1260" y="510"/>
                </a:lnTo>
                <a:lnTo>
                  <a:pt x="1224" y="533"/>
                </a:lnTo>
                <a:lnTo>
                  <a:pt x="1224" y="533"/>
                </a:lnTo>
                <a:lnTo>
                  <a:pt x="1202" y="548"/>
                </a:lnTo>
                <a:lnTo>
                  <a:pt x="1202" y="548"/>
                </a:lnTo>
                <a:close/>
                <a:moveTo>
                  <a:pt x="1254" y="527"/>
                </a:moveTo>
                <a:lnTo>
                  <a:pt x="1254" y="527"/>
                </a:lnTo>
                <a:lnTo>
                  <a:pt x="1233" y="539"/>
                </a:lnTo>
                <a:lnTo>
                  <a:pt x="1233" y="539"/>
                </a:lnTo>
                <a:lnTo>
                  <a:pt x="1264" y="519"/>
                </a:lnTo>
                <a:lnTo>
                  <a:pt x="1264" y="519"/>
                </a:lnTo>
                <a:lnTo>
                  <a:pt x="1254" y="527"/>
                </a:lnTo>
                <a:lnTo>
                  <a:pt x="1254" y="527"/>
                </a:lnTo>
                <a:close/>
                <a:moveTo>
                  <a:pt x="1290" y="504"/>
                </a:moveTo>
                <a:lnTo>
                  <a:pt x="1290" y="504"/>
                </a:lnTo>
                <a:lnTo>
                  <a:pt x="1278" y="510"/>
                </a:lnTo>
                <a:lnTo>
                  <a:pt x="1278" y="510"/>
                </a:lnTo>
                <a:lnTo>
                  <a:pt x="1294" y="500"/>
                </a:lnTo>
                <a:lnTo>
                  <a:pt x="1294" y="500"/>
                </a:lnTo>
                <a:lnTo>
                  <a:pt x="1290" y="504"/>
                </a:lnTo>
                <a:lnTo>
                  <a:pt x="1290" y="504"/>
                </a:lnTo>
                <a:close/>
                <a:moveTo>
                  <a:pt x="1310" y="495"/>
                </a:moveTo>
                <a:lnTo>
                  <a:pt x="1310" y="495"/>
                </a:lnTo>
                <a:lnTo>
                  <a:pt x="1314" y="487"/>
                </a:lnTo>
                <a:lnTo>
                  <a:pt x="1314" y="487"/>
                </a:lnTo>
                <a:lnTo>
                  <a:pt x="1320" y="484"/>
                </a:lnTo>
                <a:lnTo>
                  <a:pt x="1320" y="484"/>
                </a:lnTo>
                <a:lnTo>
                  <a:pt x="1310" y="495"/>
                </a:lnTo>
                <a:lnTo>
                  <a:pt x="1310" y="495"/>
                </a:lnTo>
                <a:close/>
                <a:moveTo>
                  <a:pt x="1317" y="474"/>
                </a:moveTo>
                <a:lnTo>
                  <a:pt x="1317" y="474"/>
                </a:lnTo>
                <a:lnTo>
                  <a:pt x="1319" y="473"/>
                </a:lnTo>
                <a:lnTo>
                  <a:pt x="1319" y="473"/>
                </a:lnTo>
                <a:lnTo>
                  <a:pt x="1319" y="473"/>
                </a:lnTo>
                <a:lnTo>
                  <a:pt x="1319" y="473"/>
                </a:lnTo>
                <a:lnTo>
                  <a:pt x="1317" y="474"/>
                </a:lnTo>
                <a:lnTo>
                  <a:pt x="1317" y="474"/>
                </a:lnTo>
                <a:close/>
                <a:moveTo>
                  <a:pt x="1094" y="267"/>
                </a:moveTo>
                <a:lnTo>
                  <a:pt x="1094" y="267"/>
                </a:lnTo>
                <a:lnTo>
                  <a:pt x="1112" y="274"/>
                </a:lnTo>
                <a:lnTo>
                  <a:pt x="1131" y="283"/>
                </a:lnTo>
                <a:lnTo>
                  <a:pt x="1150" y="294"/>
                </a:lnTo>
                <a:lnTo>
                  <a:pt x="1168" y="306"/>
                </a:lnTo>
                <a:lnTo>
                  <a:pt x="1184" y="319"/>
                </a:lnTo>
                <a:lnTo>
                  <a:pt x="1200" y="332"/>
                </a:lnTo>
                <a:lnTo>
                  <a:pt x="1216" y="347"/>
                </a:lnTo>
                <a:lnTo>
                  <a:pt x="1230" y="361"/>
                </a:lnTo>
                <a:lnTo>
                  <a:pt x="1230" y="361"/>
                </a:lnTo>
                <a:lnTo>
                  <a:pt x="1241" y="372"/>
                </a:lnTo>
                <a:lnTo>
                  <a:pt x="1253" y="381"/>
                </a:lnTo>
                <a:lnTo>
                  <a:pt x="1280" y="400"/>
                </a:lnTo>
                <a:lnTo>
                  <a:pt x="1305" y="418"/>
                </a:lnTo>
                <a:lnTo>
                  <a:pt x="1317" y="427"/>
                </a:lnTo>
                <a:lnTo>
                  <a:pt x="1329" y="438"/>
                </a:lnTo>
                <a:lnTo>
                  <a:pt x="1329" y="438"/>
                </a:lnTo>
                <a:lnTo>
                  <a:pt x="1322" y="454"/>
                </a:lnTo>
                <a:lnTo>
                  <a:pt x="1318" y="460"/>
                </a:lnTo>
                <a:lnTo>
                  <a:pt x="1311" y="467"/>
                </a:lnTo>
                <a:lnTo>
                  <a:pt x="1311" y="467"/>
                </a:lnTo>
                <a:lnTo>
                  <a:pt x="1292" y="478"/>
                </a:lnTo>
                <a:lnTo>
                  <a:pt x="1281" y="485"/>
                </a:lnTo>
                <a:lnTo>
                  <a:pt x="1278" y="489"/>
                </a:lnTo>
                <a:lnTo>
                  <a:pt x="1277" y="491"/>
                </a:lnTo>
                <a:lnTo>
                  <a:pt x="1277" y="491"/>
                </a:lnTo>
                <a:lnTo>
                  <a:pt x="1260" y="500"/>
                </a:lnTo>
                <a:lnTo>
                  <a:pt x="1243" y="508"/>
                </a:lnTo>
                <a:lnTo>
                  <a:pt x="1228" y="518"/>
                </a:lnTo>
                <a:lnTo>
                  <a:pt x="1213" y="528"/>
                </a:lnTo>
                <a:lnTo>
                  <a:pt x="1183" y="550"/>
                </a:lnTo>
                <a:lnTo>
                  <a:pt x="1153" y="571"/>
                </a:lnTo>
                <a:lnTo>
                  <a:pt x="1153" y="571"/>
                </a:lnTo>
                <a:lnTo>
                  <a:pt x="1135" y="581"/>
                </a:lnTo>
                <a:lnTo>
                  <a:pt x="1117" y="591"/>
                </a:lnTo>
                <a:lnTo>
                  <a:pt x="1098" y="599"/>
                </a:lnTo>
                <a:lnTo>
                  <a:pt x="1080" y="605"/>
                </a:lnTo>
                <a:lnTo>
                  <a:pt x="1060" y="610"/>
                </a:lnTo>
                <a:lnTo>
                  <a:pt x="1040" y="614"/>
                </a:lnTo>
                <a:lnTo>
                  <a:pt x="1020" y="616"/>
                </a:lnTo>
                <a:lnTo>
                  <a:pt x="999" y="618"/>
                </a:lnTo>
                <a:lnTo>
                  <a:pt x="999" y="618"/>
                </a:lnTo>
                <a:lnTo>
                  <a:pt x="959" y="618"/>
                </a:lnTo>
                <a:lnTo>
                  <a:pt x="920" y="616"/>
                </a:lnTo>
                <a:lnTo>
                  <a:pt x="879" y="615"/>
                </a:lnTo>
                <a:lnTo>
                  <a:pt x="839" y="615"/>
                </a:lnTo>
                <a:lnTo>
                  <a:pt x="839" y="615"/>
                </a:lnTo>
                <a:lnTo>
                  <a:pt x="753" y="619"/>
                </a:lnTo>
                <a:lnTo>
                  <a:pt x="711" y="620"/>
                </a:lnTo>
                <a:lnTo>
                  <a:pt x="668" y="620"/>
                </a:lnTo>
                <a:lnTo>
                  <a:pt x="668" y="620"/>
                </a:lnTo>
                <a:lnTo>
                  <a:pt x="655" y="618"/>
                </a:lnTo>
                <a:lnTo>
                  <a:pt x="642" y="616"/>
                </a:lnTo>
                <a:lnTo>
                  <a:pt x="613" y="616"/>
                </a:lnTo>
                <a:lnTo>
                  <a:pt x="583" y="618"/>
                </a:lnTo>
                <a:lnTo>
                  <a:pt x="555" y="618"/>
                </a:lnTo>
                <a:lnTo>
                  <a:pt x="555" y="618"/>
                </a:lnTo>
                <a:lnTo>
                  <a:pt x="487" y="619"/>
                </a:lnTo>
                <a:lnTo>
                  <a:pt x="420" y="621"/>
                </a:lnTo>
                <a:lnTo>
                  <a:pt x="420" y="621"/>
                </a:lnTo>
                <a:lnTo>
                  <a:pt x="406" y="620"/>
                </a:lnTo>
                <a:lnTo>
                  <a:pt x="391" y="620"/>
                </a:lnTo>
                <a:lnTo>
                  <a:pt x="377" y="621"/>
                </a:lnTo>
                <a:lnTo>
                  <a:pt x="362" y="622"/>
                </a:lnTo>
                <a:lnTo>
                  <a:pt x="362" y="622"/>
                </a:lnTo>
                <a:lnTo>
                  <a:pt x="324" y="624"/>
                </a:lnTo>
                <a:lnTo>
                  <a:pt x="284" y="622"/>
                </a:lnTo>
                <a:lnTo>
                  <a:pt x="284" y="622"/>
                </a:lnTo>
                <a:lnTo>
                  <a:pt x="268" y="622"/>
                </a:lnTo>
                <a:lnTo>
                  <a:pt x="252" y="624"/>
                </a:lnTo>
                <a:lnTo>
                  <a:pt x="219" y="628"/>
                </a:lnTo>
                <a:lnTo>
                  <a:pt x="188" y="632"/>
                </a:lnTo>
                <a:lnTo>
                  <a:pt x="171" y="633"/>
                </a:lnTo>
                <a:lnTo>
                  <a:pt x="155" y="634"/>
                </a:lnTo>
                <a:lnTo>
                  <a:pt x="155" y="634"/>
                </a:lnTo>
                <a:lnTo>
                  <a:pt x="141" y="633"/>
                </a:lnTo>
                <a:lnTo>
                  <a:pt x="131" y="630"/>
                </a:lnTo>
                <a:lnTo>
                  <a:pt x="123" y="626"/>
                </a:lnTo>
                <a:lnTo>
                  <a:pt x="118" y="620"/>
                </a:lnTo>
                <a:lnTo>
                  <a:pt x="114" y="613"/>
                </a:lnTo>
                <a:lnTo>
                  <a:pt x="112" y="603"/>
                </a:lnTo>
                <a:lnTo>
                  <a:pt x="111" y="592"/>
                </a:lnTo>
                <a:lnTo>
                  <a:pt x="112" y="580"/>
                </a:lnTo>
                <a:lnTo>
                  <a:pt x="112" y="580"/>
                </a:lnTo>
                <a:lnTo>
                  <a:pt x="113" y="554"/>
                </a:lnTo>
                <a:lnTo>
                  <a:pt x="114" y="527"/>
                </a:lnTo>
                <a:lnTo>
                  <a:pt x="114" y="514"/>
                </a:lnTo>
                <a:lnTo>
                  <a:pt x="113" y="500"/>
                </a:lnTo>
                <a:lnTo>
                  <a:pt x="111" y="486"/>
                </a:lnTo>
                <a:lnTo>
                  <a:pt x="107" y="474"/>
                </a:lnTo>
                <a:lnTo>
                  <a:pt x="107" y="474"/>
                </a:lnTo>
                <a:lnTo>
                  <a:pt x="102" y="460"/>
                </a:lnTo>
                <a:lnTo>
                  <a:pt x="99" y="444"/>
                </a:lnTo>
                <a:lnTo>
                  <a:pt x="91" y="412"/>
                </a:lnTo>
                <a:lnTo>
                  <a:pt x="88" y="378"/>
                </a:lnTo>
                <a:lnTo>
                  <a:pt x="87" y="347"/>
                </a:lnTo>
                <a:lnTo>
                  <a:pt x="87" y="347"/>
                </a:lnTo>
                <a:lnTo>
                  <a:pt x="88" y="333"/>
                </a:lnTo>
                <a:lnTo>
                  <a:pt x="90" y="320"/>
                </a:lnTo>
                <a:lnTo>
                  <a:pt x="93" y="313"/>
                </a:lnTo>
                <a:lnTo>
                  <a:pt x="95" y="307"/>
                </a:lnTo>
                <a:lnTo>
                  <a:pt x="99" y="302"/>
                </a:lnTo>
                <a:lnTo>
                  <a:pt x="105" y="297"/>
                </a:lnTo>
                <a:lnTo>
                  <a:pt x="105" y="297"/>
                </a:lnTo>
                <a:lnTo>
                  <a:pt x="108" y="295"/>
                </a:lnTo>
                <a:lnTo>
                  <a:pt x="114" y="294"/>
                </a:lnTo>
                <a:lnTo>
                  <a:pt x="126" y="290"/>
                </a:lnTo>
                <a:lnTo>
                  <a:pt x="137" y="288"/>
                </a:lnTo>
                <a:lnTo>
                  <a:pt x="142" y="285"/>
                </a:lnTo>
                <a:lnTo>
                  <a:pt x="146" y="283"/>
                </a:lnTo>
                <a:lnTo>
                  <a:pt x="146" y="283"/>
                </a:lnTo>
                <a:lnTo>
                  <a:pt x="164" y="285"/>
                </a:lnTo>
                <a:lnTo>
                  <a:pt x="182" y="288"/>
                </a:lnTo>
                <a:lnTo>
                  <a:pt x="201" y="288"/>
                </a:lnTo>
                <a:lnTo>
                  <a:pt x="219" y="288"/>
                </a:lnTo>
                <a:lnTo>
                  <a:pt x="256" y="285"/>
                </a:lnTo>
                <a:lnTo>
                  <a:pt x="276" y="285"/>
                </a:lnTo>
                <a:lnTo>
                  <a:pt x="294" y="285"/>
                </a:lnTo>
                <a:lnTo>
                  <a:pt x="294" y="285"/>
                </a:lnTo>
                <a:lnTo>
                  <a:pt x="290" y="292"/>
                </a:lnTo>
                <a:lnTo>
                  <a:pt x="286" y="301"/>
                </a:lnTo>
                <a:lnTo>
                  <a:pt x="286" y="301"/>
                </a:lnTo>
                <a:lnTo>
                  <a:pt x="278" y="301"/>
                </a:lnTo>
                <a:lnTo>
                  <a:pt x="266" y="304"/>
                </a:lnTo>
                <a:lnTo>
                  <a:pt x="261" y="307"/>
                </a:lnTo>
                <a:lnTo>
                  <a:pt x="256" y="309"/>
                </a:lnTo>
                <a:lnTo>
                  <a:pt x="253" y="313"/>
                </a:lnTo>
                <a:lnTo>
                  <a:pt x="253" y="314"/>
                </a:lnTo>
                <a:lnTo>
                  <a:pt x="253" y="316"/>
                </a:lnTo>
                <a:lnTo>
                  <a:pt x="253" y="316"/>
                </a:lnTo>
                <a:lnTo>
                  <a:pt x="252" y="321"/>
                </a:lnTo>
                <a:lnTo>
                  <a:pt x="250" y="325"/>
                </a:lnTo>
                <a:lnTo>
                  <a:pt x="250" y="328"/>
                </a:lnTo>
                <a:lnTo>
                  <a:pt x="252" y="332"/>
                </a:lnTo>
                <a:lnTo>
                  <a:pt x="253" y="336"/>
                </a:lnTo>
                <a:lnTo>
                  <a:pt x="255" y="339"/>
                </a:lnTo>
                <a:lnTo>
                  <a:pt x="261" y="344"/>
                </a:lnTo>
                <a:lnTo>
                  <a:pt x="270" y="348"/>
                </a:lnTo>
                <a:lnTo>
                  <a:pt x="278" y="350"/>
                </a:lnTo>
                <a:lnTo>
                  <a:pt x="286" y="351"/>
                </a:lnTo>
                <a:lnTo>
                  <a:pt x="294" y="350"/>
                </a:lnTo>
                <a:lnTo>
                  <a:pt x="294" y="350"/>
                </a:lnTo>
                <a:lnTo>
                  <a:pt x="298" y="349"/>
                </a:lnTo>
                <a:lnTo>
                  <a:pt x="302" y="348"/>
                </a:lnTo>
                <a:lnTo>
                  <a:pt x="306" y="345"/>
                </a:lnTo>
                <a:lnTo>
                  <a:pt x="308" y="342"/>
                </a:lnTo>
                <a:lnTo>
                  <a:pt x="312" y="336"/>
                </a:lnTo>
                <a:lnTo>
                  <a:pt x="314" y="327"/>
                </a:lnTo>
                <a:lnTo>
                  <a:pt x="313" y="320"/>
                </a:lnTo>
                <a:lnTo>
                  <a:pt x="309" y="313"/>
                </a:lnTo>
                <a:lnTo>
                  <a:pt x="304" y="307"/>
                </a:lnTo>
                <a:lnTo>
                  <a:pt x="301" y="304"/>
                </a:lnTo>
                <a:lnTo>
                  <a:pt x="296" y="302"/>
                </a:lnTo>
                <a:lnTo>
                  <a:pt x="296" y="302"/>
                </a:lnTo>
                <a:lnTo>
                  <a:pt x="300" y="294"/>
                </a:lnTo>
                <a:lnTo>
                  <a:pt x="303" y="285"/>
                </a:lnTo>
                <a:lnTo>
                  <a:pt x="303" y="285"/>
                </a:lnTo>
                <a:lnTo>
                  <a:pt x="383" y="286"/>
                </a:lnTo>
                <a:lnTo>
                  <a:pt x="463" y="285"/>
                </a:lnTo>
                <a:lnTo>
                  <a:pt x="622" y="282"/>
                </a:lnTo>
                <a:lnTo>
                  <a:pt x="782" y="278"/>
                </a:lnTo>
                <a:lnTo>
                  <a:pt x="942" y="274"/>
                </a:lnTo>
                <a:lnTo>
                  <a:pt x="942" y="274"/>
                </a:lnTo>
                <a:lnTo>
                  <a:pt x="939" y="284"/>
                </a:lnTo>
                <a:lnTo>
                  <a:pt x="934" y="294"/>
                </a:lnTo>
                <a:lnTo>
                  <a:pt x="934" y="294"/>
                </a:lnTo>
                <a:lnTo>
                  <a:pt x="926" y="291"/>
                </a:lnTo>
                <a:lnTo>
                  <a:pt x="912" y="291"/>
                </a:lnTo>
                <a:lnTo>
                  <a:pt x="905" y="291"/>
                </a:lnTo>
                <a:lnTo>
                  <a:pt x="900" y="292"/>
                </a:lnTo>
                <a:lnTo>
                  <a:pt x="898" y="294"/>
                </a:lnTo>
                <a:lnTo>
                  <a:pt x="898" y="295"/>
                </a:lnTo>
                <a:lnTo>
                  <a:pt x="898" y="296"/>
                </a:lnTo>
                <a:lnTo>
                  <a:pt x="899" y="298"/>
                </a:lnTo>
                <a:lnTo>
                  <a:pt x="899" y="298"/>
                </a:lnTo>
                <a:lnTo>
                  <a:pt x="896" y="303"/>
                </a:lnTo>
                <a:lnTo>
                  <a:pt x="896" y="303"/>
                </a:lnTo>
                <a:lnTo>
                  <a:pt x="894" y="304"/>
                </a:lnTo>
                <a:lnTo>
                  <a:pt x="892" y="306"/>
                </a:lnTo>
                <a:lnTo>
                  <a:pt x="892" y="309"/>
                </a:lnTo>
                <a:lnTo>
                  <a:pt x="892" y="314"/>
                </a:lnTo>
                <a:lnTo>
                  <a:pt x="893" y="318"/>
                </a:lnTo>
                <a:lnTo>
                  <a:pt x="893" y="318"/>
                </a:lnTo>
                <a:lnTo>
                  <a:pt x="896" y="321"/>
                </a:lnTo>
                <a:lnTo>
                  <a:pt x="898" y="325"/>
                </a:lnTo>
                <a:lnTo>
                  <a:pt x="902" y="328"/>
                </a:lnTo>
                <a:lnTo>
                  <a:pt x="906" y="331"/>
                </a:lnTo>
                <a:lnTo>
                  <a:pt x="915" y="335"/>
                </a:lnTo>
                <a:lnTo>
                  <a:pt x="924" y="336"/>
                </a:lnTo>
                <a:lnTo>
                  <a:pt x="924" y="336"/>
                </a:lnTo>
                <a:lnTo>
                  <a:pt x="909" y="339"/>
                </a:lnTo>
                <a:lnTo>
                  <a:pt x="893" y="343"/>
                </a:lnTo>
                <a:lnTo>
                  <a:pt x="877" y="344"/>
                </a:lnTo>
                <a:lnTo>
                  <a:pt x="870" y="344"/>
                </a:lnTo>
                <a:lnTo>
                  <a:pt x="862" y="343"/>
                </a:lnTo>
                <a:lnTo>
                  <a:pt x="862" y="343"/>
                </a:lnTo>
                <a:lnTo>
                  <a:pt x="852" y="339"/>
                </a:lnTo>
                <a:lnTo>
                  <a:pt x="844" y="336"/>
                </a:lnTo>
                <a:lnTo>
                  <a:pt x="835" y="332"/>
                </a:lnTo>
                <a:lnTo>
                  <a:pt x="826" y="330"/>
                </a:lnTo>
                <a:lnTo>
                  <a:pt x="826" y="330"/>
                </a:lnTo>
                <a:lnTo>
                  <a:pt x="821" y="330"/>
                </a:lnTo>
                <a:lnTo>
                  <a:pt x="817" y="331"/>
                </a:lnTo>
                <a:lnTo>
                  <a:pt x="808" y="333"/>
                </a:lnTo>
                <a:lnTo>
                  <a:pt x="799" y="335"/>
                </a:lnTo>
                <a:lnTo>
                  <a:pt x="796" y="335"/>
                </a:lnTo>
                <a:lnTo>
                  <a:pt x="792" y="332"/>
                </a:lnTo>
                <a:lnTo>
                  <a:pt x="792" y="332"/>
                </a:lnTo>
                <a:lnTo>
                  <a:pt x="787" y="328"/>
                </a:lnTo>
                <a:lnTo>
                  <a:pt x="786" y="325"/>
                </a:lnTo>
                <a:lnTo>
                  <a:pt x="787" y="322"/>
                </a:lnTo>
                <a:lnTo>
                  <a:pt x="790" y="320"/>
                </a:lnTo>
                <a:lnTo>
                  <a:pt x="793" y="318"/>
                </a:lnTo>
                <a:lnTo>
                  <a:pt x="797" y="315"/>
                </a:lnTo>
                <a:lnTo>
                  <a:pt x="804" y="314"/>
                </a:lnTo>
                <a:lnTo>
                  <a:pt x="804" y="314"/>
                </a:lnTo>
                <a:lnTo>
                  <a:pt x="812" y="314"/>
                </a:lnTo>
                <a:lnTo>
                  <a:pt x="821" y="315"/>
                </a:lnTo>
                <a:lnTo>
                  <a:pt x="838" y="319"/>
                </a:lnTo>
                <a:lnTo>
                  <a:pt x="846" y="319"/>
                </a:lnTo>
                <a:lnTo>
                  <a:pt x="853" y="319"/>
                </a:lnTo>
                <a:lnTo>
                  <a:pt x="861" y="316"/>
                </a:lnTo>
                <a:lnTo>
                  <a:pt x="867" y="313"/>
                </a:lnTo>
                <a:lnTo>
                  <a:pt x="867" y="313"/>
                </a:lnTo>
                <a:lnTo>
                  <a:pt x="873" y="308"/>
                </a:lnTo>
                <a:lnTo>
                  <a:pt x="881" y="302"/>
                </a:lnTo>
                <a:lnTo>
                  <a:pt x="889" y="296"/>
                </a:lnTo>
                <a:lnTo>
                  <a:pt x="891" y="294"/>
                </a:lnTo>
                <a:lnTo>
                  <a:pt x="891" y="290"/>
                </a:lnTo>
                <a:lnTo>
                  <a:pt x="891" y="290"/>
                </a:lnTo>
                <a:lnTo>
                  <a:pt x="889" y="289"/>
                </a:lnTo>
                <a:lnTo>
                  <a:pt x="888" y="288"/>
                </a:lnTo>
                <a:lnTo>
                  <a:pt x="883" y="288"/>
                </a:lnTo>
                <a:lnTo>
                  <a:pt x="879" y="290"/>
                </a:lnTo>
                <a:lnTo>
                  <a:pt x="873" y="295"/>
                </a:lnTo>
                <a:lnTo>
                  <a:pt x="862" y="304"/>
                </a:lnTo>
                <a:lnTo>
                  <a:pt x="856" y="310"/>
                </a:lnTo>
                <a:lnTo>
                  <a:pt x="856" y="310"/>
                </a:lnTo>
                <a:lnTo>
                  <a:pt x="840" y="307"/>
                </a:lnTo>
                <a:lnTo>
                  <a:pt x="826" y="304"/>
                </a:lnTo>
                <a:lnTo>
                  <a:pt x="809" y="303"/>
                </a:lnTo>
                <a:lnTo>
                  <a:pt x="802" y="304"/>
                </a:lnTo>
                <a:lnTo>
                  <a:pt x="794" y="306"/>
                </a:lnTo>
                <a:lnTo>
                  <a:pt x="794" y="306"/>
                </a:lnTo>
                <a:lnTo>
                  <a:pt x="791" y="307"/>
                </a:lnTo>
                <a:lnTo>
                  <a:pt x="787" y="309"/>
                </a:lnTo>
                <a:lnTo>
                  <a:pt x="782" y="314"/>
                </a:lnTo>
                <a:lnTo>
                  <a:pt x="779" y="320"/>
                </a:lnTo>
                <a:lnTo>
                  <a:pt x="779" y="327"/>
                </a:lnTo>
                <a:lnTo>
                  <a:pt x="781" y="333"/>
                </a:lnTo>
                <a:lnTo>
                  <a:pt x="785" y="339"/>
                </a:lnTo>
                <a:lnTo>
                  <a:pt x="787" y="341"/>
                </a:lnTo>
                <a:lnTo>
                  <a:pt x="791" y="343"/>
                </a:lnTo>
                <a:lnTo>
                  <a:pt x="794" y="343"/>
                </a:lnTo>
                <a:lnTo>
                  <a:pt x="799" y="344"/>
                </a:lnTo>
                <a:lnTo>
                  <a:pt x="799" y="344"/>
                </a:lnTo>
                <a:lnTo>
                  <a:pt x="808" y="343"/>
                </a:lnTo>
                <a:lnTo>
                  <a:pt x="816" y="341"/>
                </a:lnTo>
                <a:lnTo>
                  <a:pt x="824" y="341"/>
                </a:lnTo>
                <a:lnTo>
                  <a:pt x="833" y="341"/>
                </a:lnTo>
                <a:lnTo>
                  <a:pt x="833" y="341"/>
                </a:lnTo>
                <a:lnTo>
                  <a:pt x="840" y="343"/>
                </a:lnTo>
                <a:lnTo>
                  <a:pt x="846" y="347"/>
                </a:lnTo>
                <a:lnTo>
                  <a:pt x="853" y="350"/>
                </a:lnTo>
                <a:lnTo>
                  <a:pt x="859" y="353"/>
                </a:lnTo>
                <a:lnTo>
                  <a:pt x="859" y="353"/>
                </a:lnTo>
                <a:lnTo>
                  <a:pt x="871" y="354"/>
                </a:lnTo>
                <a:lnTo>
                  <a:pt x="882" y="354"/>
                </a:lnTo>
                <a:lnTo>
                  <a:pt x="894" y="353"/>
                </a:lnTo>
                <a:lnTo>
                  <a:pt x="905" y="351"/>
                </a:lnTo>
                <a:lnTo>
                  <a:pt x="927" y="344"/>
                </a:lnTo>
                <a:lnTo>
                  <a:pt x="948" y="338"/>
                </a:lnTo>
                <a:lnTo>
                  <a:pt x="948" y="338"/>
                </a:lnTo>
                <a:lnTo>
                  <a:pt x="959" y="336"/>
                </a:lnTo>
                <a:lnTo>
                  <a:pt x="969" y="335"/>
                </a:lnTo>
                <a:lnTo>
                  <a:pt x="989" y="333"/>
                </a:lnTo>
                <a:lnTo>
                  <a:pt x="1010" y="332"/>
                </a:lnTo>
                <a:lnTo>
                  <a:pt x="1021" y="330"/>
                </a:lnTo>
                <a:lnTo>
                  <a:pt x="1030" y="327"/>
                </a:lnTo>
                <a:lnTo>
                  <a:pt x="1030" y="327"/>
                </a:lnTo>
                <a:lnTo>
                  <a:pt x="1036" y="325"/>
                </a:lnTo>
                <a:lnTo>
                  <a:pt x="1041" y="322"/>
                </a:lnTo>
                <a:lnTo>
                  <a:pt x="1045" y="320"/>
                </a:lnTo>
                <a:lnTo>
                  <a:pt x="1047" y="316"/>
                </a:lnTo>
                <a:lnTo>
                  <a:pt x="1048" y="314"/>
                </a:lnTo>
                <a:lnTo>
                  <a:pt x="1048" y="312"/>
                </a:lnTo>
                <a:lnTo>
                  <a:pt x="1047" y="308"/>
                </a:lnTo>
                <a:lnTo>
                  <a:pt x="1046" y="306"/>
                </a:lnTo>
                <a:lnTo>
                  <a:pt x="1040" y="301"/>
                </a:lnTo>
                <a:lnTo>
                  <a:pt x="1033" y="297"/>
                </a:lnTo>
                <a:lnTo>
                  <a:pt x="1024" y="294"/>
                </a:lnTo>
                <a:lnTo>
                  <a:pt x="1015" y="294"/>
                </a:lnTo>
                <a:lnTo>
                  <a:pt x="1015" y="294"/>
                </a:lnTo>
                <a:lnTo>
                  <a:pt x="1004" y="295"/>
                </a:lnTo>
                <a:lnTo>
                  <a:pt x="988" y="297"/>
                </a:lnTo>
                <a:lnTo>
                  <a:pt x="980" y="300"/>
                </a:lnTo>
                <a:lnTo>
                  <a:pt x="974" y="303"/>
                </a:lnTo>
                <a:lnTo>
                  <a:pt x="969" y="306"/>
                </a:lnTo>
                <a:lnTo>
                  <a:pt x="969" y="308"/>
                </a:lnTo>
                <a:lnTo>
                  <a:pt x="969" y="310"/>
                </a:lnTo>
                <a:lnTo>
                  <a:pt x="969" y="310"/>
                </a:lnTo>
                <a:lnTo>
                  <a:pt x="970" y="310"/>
                </a:lnTo>
                <a:lnTo>
                  <a:pt x="971" y="312"/>
                </a:lnTo>
                <a:lnTo>
                  <a:pt x="979" y="310"/>
                </a:lnTo>
                <a:lnTo>
                  <a:pt x="1000" y="307"/>
                </a:lnTo>
                <a:lnTo>
                  <a:pt x="1011" y="306"/>
                </a:lnTo>
                <a:lnTo>
                  <a:pt x="1023" y="306"/>
                </a:lnTo>
                <a:lnTo>
                  <a:pt x="1033" y="307"/>
                </a:lnTo>
                <a:lnTo>
                  <a:pt x="1036" y="309"/>
                </a:lnTo>
                <a:lnTo>
                  <a:pt x="1040" y="312"/>
                </a:lnTo>
                <a:lnTo>
                  <a:pt x="1040" y="312"/>
                </a:lnTo>
                <a:lnTo>
                  <a:pt x="1035" y="315"/>
                </a:lnTo>
                <a:lnTo>
                  <a:pt x="1030" y="318"/>
                </a:lnTo>
                <a:lnTo>
                  <a:pt x="1020" y="322"/>
                </a:lnTo>
                <a:lnTo>
                  <a:pt x="1007" y="324"/>
                </a:lnTo>
                <a:lnTo>
                  <a:pt x="994" y="325"/>
                </a:lnTo>
                <a:lnTo>
                  <a:pt x="969" y="326"/>
                </a:lnTo>
                <a:lnTo>
                  <a:pt x="957" y="326"/>
                </a:lnTo>
                <a:lnTo>
                  <a:pt x="946" y="328"/>
                </a:lnTo>
                <a:lnTo>
                  <a:pt x="946" y="328"/>
                </a:lnTo>
                <a:lnTo>
                  <a:pt x="948" y="325"/>
                </a:lnTo>
                <a:lnTo>
                  <a:pt x="951" y="321"/>
                </a:lnTo>
                <a:lnTo>
                  <a:pt x="952" y="316"/>
                </a:lnTo>
                <a:lnTo>
                  <a:pt x="952" y="313"/>
                </a:lnTo>
                <a:lnTo>
                  <a:pt x="951" y="308"/>
                </a:lnTo>
                <a:lnTo>
                  <a:pt x="948" y="304"/>
                </a:lnTo>
                <a:lnTo>
                  <a:pt x="946" y="301"/>
                </a:lnTo>
                <a:lnTo>
                  <a:pt x="942" y="297"/>
                </a:lnTo>
                <a:lnTo>
                  <a:pt x="942" y="297"/>
                </a:lnTo>
                <a:lnTo>
                  <a:pt x="948" y="286"/>
                </a:lnTo>
                <a:lnTo>
                  <a:pt x="951" y="280"/>
                </a:lnTo>
                <a:lnTo>
                  <a:pt x="952" y="273"/>
                </a:lnTo>
                <a:lnTo>
                  <a:pt x="952" y="273"/>
                </a:lnTo>
                <a:lnTo>
                  <a:pt x="980" y="274"/>
                </a:lnTo>
                <a:lnTo>
                  <a:pt x="1028" y="274"/>
                </a:lnTo>
                <a:lnTo>
                  <a:pt x="1052" y="274"/>
                </a:lnTo>
                <a:lnTo>
                  <a:pt x="1072" y="273"/>
                </a:lnTo>
                <a:lnTo>
                  <a:pt x="1088" y="271"/>
                </a:lnTo>
                <a:lnTo>
                  <a:pt x="1092" y="269"/>
                </a:lnTo>
                <a:lnTo>
                  <a:pt x="1094" y="267"/>
                </a:lnTo>
                <a:lnTo>
                  <a:pt x="1094" y="267"/>
                </a:lnTo>
                <a:close/>
                <a:moveTo>
                  <a:pt x="265" y="332"/>
                </a:moveTo>
                <a:lnTo>
                  <a:pt x="265" y="332"/>
                </a:lnTo>
                <a:lnTo>
                  <a:pt x="264" y="327"/>
                </a:lnTo>
                <a:lnTo>
                  <a:pt x="262" y="322"/>
                </a:lnTo>
                <a:lnTo>
                  <a:pt x="262" y="322"/>
                </a:lnTo>
                <a:lnTo>
                  <a:pt x="268" y="325"/>
                </a:lnTo>
                <a:lnTo>
                  <a:pt x="277" y="330"/>
                </a:lnTo>
                <a:lnTo>
                  <a:pt x="285" y="335"/>
                </a:lnTo>
                <a:lnTo>
                  <a:pt x="288" y="335"/>
                </a:lnTo>
                <a:lnTo>
                  <a:pt x="290" y="335"/>
                </a:lnTo>
                <a:lnTo>
                  <a:pt x="290" y="335"/>
                </a:lnTo>
                <a:lnTo>
                  <a:pt x="291" y="336"/>
                </a:lnTo>
                <a:lnTo>
                  <a:pt x="291" y="336"/>
                </a:lnTo>
                <a:lnTo>
                  <a:pt x="289" y="338"/>
                </a:lnTo>
                <a:lnTo>
                  <a:pt x="288" y="342"/>
                </a:lnTo>
                <a:lnTo>
                  <a:pt x="288" y="342"/>
                </a:lnTo>
                <a:lnTo>
                  <a:pt x="282" y="342"/>
                </a:lnTo>
                <a:lnTo>
                  <a:pt x="276" y="341"/>
                </a:lnTo>
                <a:lnTo>
                  <a:pt x="271" y="338"/>
                </a:lnTo>
                <a:lnTo>
                  <a:pt x="266" y="336"/>
                </a:lnTo>
                <a:lnTo>
                  <a:pt x="266" y="336"/>
                </a:lnTo>
                <a:lnTo>
                  <a:pt x="265" y="332"/>
                </a:lnTo>
                <a:lnTo>
                  <a:pt x="265" y="332"/>
                </a:lnTo>
                <a:close/>
                <a:moveTo>
                  <a:pt x="284" y="321"/>
                </a:moveTo>
                <a:lnTo>
                  <a:pt x="284" y="321"/>
                </a:lnTo>
                <a:lnTo>
                  <a:pt x="285" y="320"/>
                </a:lnTo>
                <a:lnTo>
                  <a:pt x="285" y="320"/>
                </a:lnTo>
                <a:lnTo>
                  <a:pt x="286" y="322"/>
                </a:lnTo>
                <a:lnTo>
                  <a:pt x="288" y="325"/>
                </a:lnTo>
                <a:lnTo>
                  <a:pt x="288" y="325"/>
                </a:lnTo>
                <a:lnTo>
                  <a:pt x="284" y="321"/>
                </a:lnTo>
                <a:lnTo>
                  <a:pt x="284" y="321"/>
                </a:lnTo>
                <a:close/>
                <a:moveTo>
                  <a:pt x="924" y="316"/>
                </a:moveTo>
                <a:lnTo>
                  <a:pt x="924" y="316"/>
                </a:lnTo>
                <a:lnTo>
                  <a:pt x="932" y="324"/>
                </a:lnTo>
                <a:lnTo>
                  <a:pt x="932" y="324"/>
                </a:lnTo>
                <a:lnTo>
                  <a:pt x="930" y="325"/>
                </a:lnTo>
                <a:lnTo>
                  <a:pt x="930" y="325"/>
                </a:lnTo>
                <a:lnTo>
                  <a:pt x="923" y="326"/>
                </a:lnTo>
                <a:lnTo>
                  <a:pt x="915" y="324"/>
                </a:lnTo>
                <a:lnTo>
                  <a:pt x="908" y="321"/>
                </a:lnTo>
                <a:lnTo>
                  <a:pt x="905" y="318"/>
                </a:lnTo>
                <a:lnTo>
                  <a:pt x="903" y="315"/>
                </a:lnTo>
                <a:lnTo>
                  <a:pt x="903" y="315"/>
                </a:lnTo>
                <a:lnTo>
                  <a:pt x="906" y="313"/>
                </a:lnTo>
                <a:lnTo>
                  <a:pt x="906" y="313"/>
                </a:lnTo>
                <a:lnTo>
                  <a:pt x="911" y="316"/>
                </a:lnTo>
                <a:lnTo>
                  <a:pt x="916" y="319"/>
                </a:lnTo>
                <a:lnTo>
                  <a:pt x="920" y="319"/>
                </a:lnTo>
                <a:lnTo>
                  <a:pt x="924" y="316"/>
                </a:lnTo>
                <a:lnTo>
                  <a:pt x="924" y="316"/>
                </a:lnTo>
                <a:close/>
                <a:moveTo>
                  <a:pt x="910" y="302"/>
                </a:moveTo>
                <a:lnTo>
                  <a:pt x="910" y="302"/>
                </a:lnTo>
                <a:lnTo>
                  <a:pt x="914" y="301"/>
                </a:lnTo>
                <a:lnTo>
                  <a:pt x="914" y="301"/>
                </a:lnTo>
                <a:lnTo>
                  <a:pt x="920" y="303"/>
                </a:lnTo>
                <a:lnTo>
                  <a:pt x="920" y="303"/>
                </a:lnTo>
                <a:lnTo>
                  <a:pt x="915" y="302"/>
                </a:lnTo>
                <a:lnTo>
                  <a:pt x="910" y="302"/>
                </a:lnTo>
                <a:lnTo>
                  <a:pt x="910" y="302"/>
                </a:lnTo>
                <a:close/>
                <a:moveTo>
                  <a:pt x="942" y="265"/>
                </a:moveTo>
                <a:lnTo>
                  <a:pt x="942" y="265"/>
                </a:lnTo>
                <a:lnTo>
                  <a:pt x="909" y="265"/>
                </a:lnTo>
                <a:lnTo>
                  <a:pt x="909" y="265"/>
                </a:lnTo>
                <a:lnTo>
                  <a:pt x="906" y="259"/>
                </a:lnTo>
                <a:lnTo>
                  <a:pt x="905" y="253"/>
                </a:lnTo>
                <a:lnTo>
                  <a:pt x="905" y="247"/>
                </a:lnTo>
                <a:lnTo>
                  <a:pt x="908" y="243"/>
                </a:lnTo>
                <a:lnTo>
                  <a:pt x="908" y="243"/>
                </a:lnTo>
                <a:lnTo>
                  <a:pt x="910" y="247"/>
                </a:lnTo>
                <a:lnTo>
                  <a:pt x="912" y="249"/>
                </a:lnTo>
                <a:lnTo>
                  <a:pt x="916" y="250"/>
                </a:lnTo>
                <a:lnTo>
                  <a:pt x="918" y="251"/>
                </a:lnTo>
                <a:lnTo>
                  <a:pt x="922" y="250"/>
                </a:lnTo>
                <a:lnTo>
                  <a:pt x="926" y="248"/>
                </a:lnTo>
                <a:lnTo>
                  <a:pt x="933" y="242"/>
                </a:lnTo>
                <a:lnTo>
                  <a:pt x="933" y="242"/>
                </a:lnTo>
                <a:lnTo>
                  <a:pt x="936" y="247"/>
                </a:lnTo>
                <a:lnTo>
                  <a:pt x="936" y="247"/>
                </a:lnTo>
                <a:lnTo>
                  <a:pt x="939" y="251"/>
                </a:lnTo>
                <a:lnTo>
                  <a:pt x="941" y="255"/>
                </a:lnTo>
                <a:lnTo>
                  <a:pt x="942" y="265"/>
                </a:lnTo>
                <a:lnTo>
                  <a:pt x="942" y="265"/>
                </a:lnTo>
                <a:close/>
                <a:moveTo>
                  <a:pt x="915" y="236"/>
                </a:moveTo>
                <a:lnTo>
                  <a:pt x="915" y="236"/>
                </a:lnTo>
                <a:lnTo>
                  <a:pt x="920" y="235"/>
                </a:lnTo>
                <a:lnTo>
                  <a:pt x="924" y="236"/>
                </a:lnTo>
                <a:lnTo>
                  <a:pt x="924" y="236"/>
                </a:lnTo>
                <a:lnTo>
                  <a:pt x="917" y="241"/>
                </a:lnTo>
                <a:lnTo>
                  <a:pt x="917" y="241"/>
                </a:lnTo>
                <a:lnTo>
                  <a:pt x="915" y="236"/>
                </a:lnTo>
                <a:lnTo>
                  <a:pt x="915" y="236"/>
                </a:lnTo>
                <a:close/>
                <a:moveTo>
                  <a:pt x="927" y="178"/>
                </a:moveTo>
                <a:lnTo>
                  <a:pt x="927" y="178"/>
                </a:lnTo>
                <a:lnTo>
                  <a:pt x="928" y="177"/>
                </a:lnTo>
                <a:lnTo>
                  <a:pt x="929" y="176"/>
                </a:lnTo>
                <a:lnTo>
                  <a:pt x="929" y="172"/>
                </a:lnTo>
                <a:lnTo>
                  <a:pt x="927" y="166"/>
                </a:lnTo>
                <a:lnTo>
                  <a:pt x="927" y="166"/>
                </a:lnTo>
                <a:lnTo>
                  <a:pt x="927" y="165"/>
                </a:lnTo>
                <a:lnTo>
                  <a:pt x="927" y="165"/>
                </a:lnTo>
                <a:lnTo>
                  <a:pt x="932" y="168"/>
                </a:lnTo>
                <a:lnTo>
                  <a:pt x="938" y="176"/>
                </a:lnTo>
                <a:lnTo>
                  <a:pt x="938" y="176"/>
                </a:lnTo>
                <a:lnTo>
                  <a:pt x="941" y="182"/>
                </a:lnTo>
                <a:lnTo>
                  <a:pt x="944" y="189"/>
                </a:lnTo>
                <a:lnTo>
                  <a:pt x="944" y="196"/>
                </a:lnTo>
                <a:lnTo>
                  <a:pt x="942" y="203"/>
                </a:lnTo>
                <a:lnTo>
                  <a:pt x="940" y="210"/>
                </a:lnTo>
                <a:lnTo>
                  <a:pt x="938" y="216"/>
                </a:lnTo>
                <a:lnTo>
                  <a:pt x="932" y="229"/>
                </a:lnTo>
                <a:lnTo>
                  <a:pt x="932" y="229"/>
                </a:lnTo>
                <a:lnTo>
                  <a:pt x="927" y="226"/>
                </a:lnTo>
                <a:lnTo>
                  <a:pt x="922" y="225"/>
                </a:lnTo>
                <a:lnTo>
                  <a:pt x="917" y="225"/>
                </a:lnTo>
                <a:lnTo>
                  <a:pt x="914" y="226"/>
                </a:lnTo>
                <a:lnTo>
                  <a:pt x="914" y="226"/>
                </a:lnTo>
                <a:lnTo>
                  <a:pt x="912" y="213"/>
                </a:lnTo>
                <a:lnTo>
                  <a:pt x="912" y="198"/>
                </a:lnTo>
                <a:lnTo>
                  <a:pt x="914" y="184"/>
                </a:lnTo>
                <a:lnTo>
                  <a:pt x="917" y="173"/>
                </a:lnTo>
                <a:lnTo>
                  <a:pt x="917" y="173"/>
                </a:lnTo>
                <a:lnTo>
                  <a:pt x="917" y="176"/>
                </a:lnTo>
                <a:lnTo>
                  <a:pt x="918" y="179"/>
                </a:lnTo>
                <a:lnTo>
                  <a:pt x="922" y="184"/>
                </a:lnTo>
                <a:lnTo>
                  <a:pt x="923" y="184"/>
                </a:lnTo>
                <a:lnTo>
                  <a:pt x="926" y="184"/>
                </a:lnTo>
                <a:lnTo>
                  <a:pt x="927" y="182"/>
                </a:lnTo>
                <a:lnTo>
                  <a:pt x="927" y="178"/>
                </a:lnTo>
                <a:lnTo>
                  <a:pt x="927" y="178"/>
                </a:lnTo>
                <a:close/>
                <a:moveTo>
                  <a:pt x="915" y="115"/>
                </a:moveTo>
                <a:lnTo>
                  <a:pt x="915" y="115"/>
                </a:lnTo>
                <a:lnTo>
                  <a:pt x="920" y="117"/>
                </a:lnTo>
                <a:lnTo>
                  <a:pt x="920" y="117"/>
                </a:lnTo>
                <a:lnTo>
                  <a:pt x="917" y="118"/>
                </a:lnTo>
                <a:lnTo>
                  <a:pt x="917" y="118"/>
                </a:lnTo>
                <a:lnTo>
                  <a:pt x="915" y="118"/>
                </a:lnTo>
                <a:lnTo>
                  <a:pt x="915" y="118"/>
                </a:lnTo>
                <a:lnTo>
                  <a:pt x="915" y="115"/>
                </a:lnTo>
                <a:lnTo>
                  <a:pt x="915" y="115"/>
                </a:lnTo>
                <a:close/>
                <a:moveTo>
                  <a:pt x="904" y="20"/>
                </a:moveTo>
                <a:lnTo>
                  <a:pt x="904" y="20"/>
                </a:lnTo>
                <a:lnTo>
                  <a:pt x="906" y="21"/>
                </a:lnTo>
                <a:lnTo>
                  <a:pt x="906" y="21"/>
                </a:lnTo>
                <a:lnTo>
                  <a:pt x="905" y="24"/>
                </a:lnTo>
                <a:lnTo>
                  <a:pt x="905" y="24"/>
                </a:lnTo>
                <a:lnTo>
                  <a:pt x="904" y="24"/>
                </a:lnTo>
                <a:lnTo>
                  <a:pt x="904" y="24"/>
                </a:lnTo>
                <a:lnTo>
                  <a:pt x="904" y="20"/>
                </a:lnTo>
                <a:lnTo>
                  <a:pt x="904" y="20"/>
                </a:lnTo>
                <a:close/>
                <a:moveTo>
                  <a:pt x="904" y="44"/>
                </a:moveTo>
                <a:lnTo>
                  <a:pt x="904" y="44"/>
                </a:lnTo>
                <a:lnTo>
                  <a:pt x="904" y="50"/>
                </a:lnTo>
                <a:lnTo>
                  <a:pt x="904" y="50"/>
                </a:lnTo>
                <a:lnTo>
                  <a:pt x="903" y="44"/>
                </a:lnTo>
                <a:lnTo>
                  <a:pt x="903" y="44"/>
                </a:lnTo>
                <a:lnTo>
                  <a:pt x="904" y="44"/>
                </a:lnTo>
                <a:lnTo>
                  <a:pt x="904" y="44"/>
                </a:lnTo>
                <a:close/>
                <a:moveTo>
                  <a:pt x="902" y="79"/>
                </a:moveTo>
                <a:lnTo>
                  <a:pt x="902" y="79"/>
                </a:lnTo>
                <a:lnTo>
                  <a:pt x="902" y="85"/>
                </a:lnTo>
                <a:lnTo>
                  <a:pt x="903" y="88"/>
                </a:lnTo>
                <a:lnTo>
                  <a:pt x="906" y="89"/>
                </a:lnTo>
                <a:lnTo>
                  <a:pt x="906" y="89"/>
                </a:lnTo>
                <a:lnTo>
                  <a:pt x="909" y="88"/>
                </a:lnTo>
                <a:lnTo>
                  <a:pt x="911" y="85"/>
                </a:lnTo>
                <a:lnTo>
                  <a:pt x="911" y="82"/>
                </a:lnTo>
                <a:lnTo>
                  <a:pt x="912" y="77"/>
                </a:lnTo>
                <a:lnTo>
                  <a:pt x="912" y="62"/>
                </a:lnTo>
                <a:lnTo>
                  <a:pt x="912" y="62"/>
                </a:lnTo>
                <a:lnTo>
                  <a:pt x="918" y="66"/>
                </a:lnTo>
                <a:lnTo>
                  <a:pt x="923" y="71"/>
                </a:lnTo>
                <a:lnTo>
                  <a:pt x="928" y="77"/>
                </a:lnTo>
                <a:lnTo>
                  <a:pt x="930" y="84"/>
                </a:lnTo>
                <a:lnTo>
                  <a:pt x="930" y="84"/>
                </a:lnTo>
                <a:lnTo>
                  <a:pt x="930" y="91"/>
                </a:lnTo>
                <a:lnTo>
                  <a:pt x="930" y="98"/>
                </a:lnTo>
                <a:lnTo>
                  <a:pt x="929" y="103"/>
                </a:lnTo>
                <a:lnTo>
                  <a:pt x="927" y="108"/>
                </a:lnTo>
                <a:lnTo>
                  <a:pt x="927" y="108"/>
                </a:lnTo>
                <a:lnTo>
                  <a:pt x="923" y="106"/>
                </a:lnTo>
                <a:lnTo>
                  <a:pt x="923" y="106"/>
                </a:lnTo>
                <a:lnTo>
                  <a:pt x="922" y="102"/>
                </a:lnTo>
                <a:lnTo>
                  <a:pt x="920" y="101"/>
                </a:lnTo>
                <a:lnTo>
                  <a:pt x="917" y="102"/>
                </a:lnTo>
                <a:lnTo>
                  <a:pt x="915" y="103"/>
                </a:lnTo>
                <a:lnTo>
                  <a:pt x="915" y="103"/>
                </a:lnTo>
                <a:lnTo>
                  <a:pt x="911" y="100"/>
                </a:lnTo>
                <a:lnTo>
                  <a:pt x="909" y="98"/>
                </a:lnTo>
                <a:lnTo>
                  <a:pt x="908" y="101"/>
                </a:lnTo>
                <a:lnTo>
                  <a:pt x="906" y="104"/>
                </a:lnTo>
                <a:lnTo>
                  <a:pt x="906" y="114"/>
                </a:lnTo>
                <a:lnTo>
                  <a:pt x="906" y="120"/>
                </a:lnTo>
                <a:lnTo>
                  <a:pt x="906" y="120"/>
                </a:lnTo>
                <a:lnTo>
                  <a:pt x="904" y="120"/>
                </a:lnTo>
                <a:lnTo>
                  <a:pt x="902" y="118"/>
                </a:lnTo>
                <a:lnTo>
                  <a:pt x="902" y="118"/>
                </a:lnTo>
                <a:lnTo>
                  <a:pt x="900" y="115"/>
                </a:lnTo>
                <a:lnTo>
                  <a:pt x="898" y="110"/>
                </a:lnTo>
                <a:lnTo>
                  <a:pt x="894" y="103"/>
                </a:lnTo>
                <a:lnTo>
                  <a:pt x="894" y="103"/>
                </a:lnTo>
                <a:lnTo>
                  <a:pt x="894" y="97"/>
                </a:lnTo>
                <a:lnTo>
                  <a:pt x="893" y="94"/>
                </a:lnTo>
                <a:lnTo>
                  <a:pt x="892" y="92"/>
                </a:lnTo>
                <a:lnTo>
                  <a:pt x="891" y="91"/>
                </a:lnTo>
                <a:lnTo>
                  <a:pt x="891" y="91"/>
                </a:lnTo>
                <a:lnTo>
                  <a:pt x="889" y="84"/>
                </a:lnTo>
                <a:lnTo>
                  <a:pt x="889" y="77"/>
                </a:lnTo>
                <a:lnTo>
                  <a:pt x="889" y="73"/>
                </a:lnTo>
                <a:lnTo>
                  <a:pt x="891" y="70"/>
                </a:lnTo>
                <a:lnTo>
                  <a:pt x="893" y="67"/>
                </a:lnTo>
                <a:lnTo>
                  <a:pt x="897" y="65"/>
                </a:lnTo>
                <a:lnTo>
                  <a:pt x="897" y="65"/>
                </a:lnTo>
                <a:lnTo>
                  <a:pt x="898" y="72"/>
                </a:lnTo>
                <a:lnTo>
                  <a:pt x="902" y="79"/>
                </a:lnTo>
                <a:lnTo>
                  <a:pt x="902" y="79"/>
                </a:lnTo>
                <a:close/>
                <a:moveTo>
                  <a:pt x="791" y="35"/>
                </a:moveTo>
                <a:lnTo>
                  <a:pt x="791" y="35"/>
                </a:lnTo>
                <a:lnTo>
                  <a:pt x="787" y="35"/>
                </a:lnTo>
                <a:lnTo>
                  <a:pt x="787" y="35"/>
                </a:lnTo>
                <a:lnTo>
                  <a:pt x="787" y="35"/>
                </a:lnTo>
                <a:lnTo>
                  <a:pt x="787" y="35"/>
                </a:lnTo>
                <a:lnTo>
                  <a:pt x="791" y="35"/>
                </a:lnTo>
                <a:lnTo>
                  <a:pt x="791" y="35"/>
                </a:lnTo>
                <a:close/>
                <a:moveTo>
                  <a:pt x="691" y="32"/>
                </a:moveTo>
                <a:lnTo>
                  <a:pt x="691" y="32"/>
                </a:lnTo>
                <a:lnTo>
                  <a:pt x="713" y="33"/>
                </a:lnTo>
                <a:lnTo>
                  <a:pt x="713" y="33"/>
                </a:lnTo>
                <a:lnTo>
                  <a:pt x="691" y="32"/>
                </a:lnTo>
                <a:lnTo>
                  <a:pt x="691" y="32"/>
                </a:lnTo>
                <a:lnTo>
                  <a:pt x="691" y="32"/>
                </a:lnTo>
                <a:lnTo>
                  <a:pt x="691" y="32"/>
                </a:lnTo>
                <a:close/>
                <a:moveTo>
                  <a:pt x="285" y="53"/>
                </a:moveTo>
                <a:lnTo>
                  <a:pt x="285" y="53"/>
                </a:lnTo>
                <a:lnTo>
                  <a:pt x="360" y="49"/>
                </a:lnTo>
                <a:lnTo>
                  <a:pt x="434" y="45"/>
                </a:lnTo>
                <a:lnTo>
                  <a:pt x="509" y="43"/>
                </a:lnTo>
                <a:lnTo>
                  <a:pt x="584" y="41"/>
                </a:lnTo>
                <a:lnTo>
                  <a:pt x="584" y="41"/>
                </a:lnTo>
                <a:lnTo>
                  <a:pt x="661" y="42"/>
                </a:lnTo>
                <a:lnTo>
                  <a:pt x="738" y="44"/>
                </a:lnTo>
                <a:lnTo>
                  <a:pt x="816" y="45"/>
                </a:lnTo>
                <a:lnTo>
                  <a:pt x="855" y="45"/>
                </a:lnTo>
                <a:lnTo>
                  <a:pt x="893" y="44"/>
                </a:lnTo>
                <a:lnTo>
                  <a:pt x="893" y="44"/>
                </a:lnTo>
                <a:lnTo>
                  <a:pt x="894" y="55"/>
                </a:lnTo>
                <a:lnTo>
                  <a:pt x="894" y="55"/>
                </a:lnTo>
                <a:lnTo>
                  <a:pt x="887" y="59"/>
                </a:lnTo>
                <a:lnTo>
                  <a:pt x="883" y="65"/>
                </a:lnTo>
                <a:lnTo>
                  <a:pt x="881" y="71"/>
                </a:lnTo>
                <a:lnTo>
                  <a:pt x="880" y="78"/>
                </a:lnTo>
                <a:lnTo>
                  <a:pt x="880" y="85"/>
                </a:lnTo>
                <a:lnTo>
                  <a:pt x="881" y="92"/>
                </a:lnTo>
                <a:lnTo>
                  <a:pt x="886" y="107"/>
                </a:lnTo>
                <a:lnTo>
                  <a:pt x="886" y="107"/>
                </a:lnTo>
                <a:lnTo>
                  <a:pt x="888" y="115"/>
                </a:lnTo>
                <a:lnTo>
                  <a:pt x="892" y="123"/>
                </a:lnTo>
                <a:lnTo>
                  <a:pt x="896" y="126"/>
                </a:lnTo>
                <a:lnTo>
                  <a:pt x="899" y="129"/>
                </a:lnTo>
                <a:lnTo>
                  <a:pt x="903" y="130"/>
                </a:lnTo>
                <a:lnTo>
                  <a:pt x="908" y="130"/>
                </a:lnTo>
                <a:lnTo>
                  <a:pt x="908" y="130"/>
                </a:lnTo>
                <a:lnTo>
                  <a:pt x="911" y="145"/>
                </a:lnTo>
                <a:lnTo>
                  <a:pt x="915" y="159"/>
                </a:lnTo>
                <a:lnTo>
                  <a:pt x="915" y="159"/>
                </a:lnTo>
                <a:lnTo>
                  <a:pt x="912" y="162"/>
                </a:lnTo>
                <a:lnTo>
                  <a:pt x="910" y="166"/>
                </a:lnTo>
                <a:lnTo>
                  <a:pt x="906" y="176"/>
                </a:lnTo>
                <a:lnTo>
                  <a:pt x="904" y="188"/>
                </a:lnTo>
                <a:lnTo>
                  <a:pt x="903" y="198"/>
                </a:lnTo>
                <a:lnTo>
                  <a:pt x="903" y="198"/>
                </a:lnTo>
                <a:lnTo>
                  <a:pt x="900" y="202"/>
                </a:lnTo>
                <a:lnTo>
                  <a:pt x="900" y="206"/>
                </a:lnTo>
                <a:lnTo>
                  <a:pt x="899" y="215"/>
                </a:lnTo>
                <a:lnTo>
                  <a:pt x="902" y="225"/>
                </a:lnTo>
                <a:lnTo>
                  <a:pt x="903" y="232"/>
                </a:lnTo>
                <a:lnTo>
                  <a:pt x="903" y="232"/>
                </a:lnTo>
                <a:lnTo>
                  <a:pt x="898" y="238"/>
                </a:lnTo>
                <a:lnTo>
                  <a:pt x="897" y="245"/>
                </a:lnTo>
                <a:lnTo>
                  <a:pt x="896" y="255"/>
                </a:lnTo>
                <a:lnTo>
                  <a:pt x="898" y="265"/>
                </a:lnTo>
                <a:lnTo>
                  <a:pt x="898" y="265"/>
                </a:lnTo>
                <a:lnTo>
                  <a:pt x="750" y="268"/>
                </a:lnTo>
                <a:lnTo>
                  <a:pt x="602" y="272"/>
                </a:lnTo>
                <a:lnTo>
                  <a:pt x="454" y="275"/>
                </a:lnTo>
                <a:lnTo>
                  <a:pt x="379" y="277"/>
                </a:lnTo>
                <a:lnTo>
                  <a:pt x="306" y="275"/>
                </a:lnTo>
                <a:lnTo>
                  <a:pt x="306" y="275"/>
                </a:lnTo>
                <a:lnTo>
                  <a:pt x="306" y="265"/>
                </a:lnTo>
                <a:lnTo>
                  <a:pt x="306" y="260"/>
                </a:lnTo>
                <a:lnTo>
                  <a:pt x="303" y="255"/>
                </a:lnTo>
                <a:lnTo>
                  <a:pt x="303" y="255"/>
                </a:lnTo>
                <a:lnTo>
                  <a:pt x="301" y="250"/>
                </a:lnTo>
                <a:lnTo>
                  <a:pt x="298" y="245"/>
                </a:lnTo>
                <a:lnTo>
                  <a:pt x="295" y="242"/>
                </a:lnTo>
                <a:lnTo>
                  <a:pt x="290" y="239"/>
                </a:lnTo>
                <a:lnTo>
                  <a:pt x="290" y="239"/>
                </a:lnTo>
                <a:lnTo>
                  <a:pt x="294" y="231"/>
                </a:lnTo>
                <a:lnTo>
                  <a:pt x="295" y="221"/>
                </a:lnTo>
                <a:lnTo>
                  <a:pt x="296" y="210"/>
                </a:lnTo>
                <a:lnTo>
                  <a:pt x="296" y="200"/>
                </a:lnTo>
                <a:lnTo>
                  <a:pt x="295" y="189"/>
                </a:lnTo>
                <a:lnTo>
                  <a:pt x="292" y="179"/>
                </a:lnTo>
                <a:lnTo>
                  <a:pt x="289" y="170"/>
                </a:lnTo>
                <a:lnTo>
                  <a:pt x="283" y="162"/>
                </a:lnTo>
                <a:lnTo>
                  <a:pt x="283" y="162"/>
                </a:lnTo>
                <a:lnTo>
                  <a:pt x="284" y="151"/>
                </a:lnTo>
                <a:lnTo>
                  <a:pt x="284" y="142"/>
                </a:lnTo>
                <a:lnTo>
                  <a:pt x="284" y="142"/>
                </a:lnTo>
                <a:lnTo>
                  <a:pt x="288" y="138"/>
                </a:lnTo>
                <a:lnTo>
                  <a:pt x="290" y="135"/>
                </a:lnTo>
                <a:lnTo>
                  <a:pt x="295" y="125"/>
                </a:lnTo>
                <a:lnTo>
                  <a:pt x="296" y="114"/>
                </a:lnTo>
                <a:lnTo>
                  <a:pt x="296" y="103"/>
                </a:lnTo>
                <a:lnTo>
                  <a:pt x="295" y="92"/>
                </a:lnTo>
                <a:lnTo>
                  <a:pt x="292" y="82"/>
                </a:lnTo>
                <a:lnTo>
                  <a:pt x="288" y="72"/>
                </a:lnTo>
                <a:lnTo>
                  <a:pt x="283" y="64"/>
                </a:lnTo>
                <a:lnTo>
                  <a:pt x="283" y="64"/>
                </a:lnTo>
                <a:lnTo>
                  <a:pt x="285" y="53"/>
                </a:lnTo>
                <a:lnTo>
                  <a:pt x="285" y="53"/>
                </a:lnTo>
                <a:close/>
                <a:moveTo>
                  <a:pt x="272" y="24"/>
                </a:moveTo>
                <a:lnTo>
                  <a:pt x="272" y="24"/>
                </a:lnTo>
                <a:lnTo>
                  <a:pt x="273" y="27"/>
                </a:lnTo>
                <a:lnTo>
                  <a:pt x="273" y="27"/>
                </a:lnTo>
                <a:lnTo>
                  <a:pt x="271" y="27"/>
                </a:lnTo>
                <a:lnTo>
                  <a:pt x="271" y="27"/>
                </a:lnTo>
                <a:lnTo>
                  <a:pt x="272" y="24"/>
                </a:lnTo>
                <a:lnTo>
                  <a:pt x="272" y="24"/>
                </a:lnTo>
                <a:close/>
                <a:moveTo>
                  <a:pt x="270" y="43"/>
                </a:moveTo>
                <a:lnTo>
                  <a:pt x="270" y="43"/>
                </a:lnTo>
                <a:lnTo>
                  <a:pt x="273" y="42"/>
                </a:lnTo>
                <a:lnTo>
                  <a:pt x="273" y="42"/>
                </a:lnTo>
                <a:lnTo>
                  <a:pt x="277" y="43"/>
                </a:lnTo>
                <a:lnTo>
                  <a:pt x="277" y="43"/>
                </a:lnTo>
                <a:lnTo>
                  <a:pt x="277" y="44"/>
                </a:lnTo>
                <a:lnTo>
                  <a:pt x="277" y="44"/>
                </a:lnTo>
                <a:lnTo>
                  <a:pt x="270" y="44"/>
                </a:lnTo>
                <a:lnTo>
                  <a:pt x="270" y="44"/>
                </a:lnTo>
                <a:lnTo>
                  <a:pt x="270" y="43"/>
                </a:lnTo>
                <a:lnTo>
                  <a:pt x="270" y="43"/>
                </a:lnTo>
                <a:close/>
                <a:moveTo>
                  <a:pt x="271" y="54"/>
                </a:moveTo>
                <a:lnTo>
                  <a:pt x="271" y="54"/>
                </a:lnTo>
                <a:lnTo>
                  <a:pt x="271" y="54"/>
                </a:lnTo>
                <a:lnTo>
                  <a:pt x="271" y="54"/>
                </a:lnTo>
                <a:lnTo>
                  <a:pt x="276" y="54"/>
                </a:lnTo>
                <a:lnTo>
                  <a:pt x="276" y="54"/>
                </a:lnTo>
                <a:lnTo>
                  <a:pt x="274" y="56"/>
                </a:lnTo>
                <a:lnTo>
                  <a:pt x="274" y="56"/>
                </a:lnTo>
                <a:lnTo>
                  <a:pt x="271" y="54"/>
                </a:lnTo>
                <a:lnTo>
                  <a:pt x="271" y="54"/>
                </a:lnTo>
                <a:close/>
                <a:moveTo>
                  <a:pt x="272" y="66"/>
                </a:moveTo>
                <a:lnTo>
                  <a:pt x="272" y="66"/>
                </a:lnTo>
                <a:lnTo>
                  <a:pt x="271" y="68"/>
                </a:lnTo>
                <a:lnTo>
                  <a:pt x="271" y="68"/>
                </a:lnTo>
                <a:lnTo>
                  <a:pt x="271" y="66"/>
                </a:lnTo>
                <a:lnTo>
                  <a:pt x="271" y="66"/>
                </a:lnTo>
                <a:lnTo>
                  <a:pt x="272" y="66"/>
                </a:lnTo>
                <a:lnTo>
                  <a:pt x="272" y="66"/>
                </a:lnTo>
                <a:close/>
                <a:moveTo>
                  <a:pt x="279" y="76"/>
                </a:moveTo>
                <a:lnTo>
                  <a:pt x="279" y="76"/>
                </a:lnTo>
                <a:lnTo>
                  <a:pt x="284" y="88"/>
                </a:lnTo>
                <a:lnTo>
                  <a:pt x="286" y="102"/>
                </a:lnTo>
                <a:lnTo>
                  <a:pt x="286" y="109"/>
                </a:lnTo>
                <a:lnTo>
                  <a:pt x="286" y="117"/>
                </a:lnTo>
                <a:lnTo>
                  <a:pt x="284" y="123"/>
                </a:lnTo>
                <a:lnTo>
                  <a:pt x="282" y="129"/>
                </a:lnTo>
                <a:lnTo>
                  <a:pt x="282" y="129"/>
                </a:lnTo>
                <a:lnTo>
                  <a:pt x="279" y="124"/>
                </a:lnTo>
                <a:lnTo>
                  <a:pt x="276" y="120"/>
                </a:lnTo>
                <a:lnTo>
                  <a:pt x="273" y="119"/>
                </a:lnTo>
                <a:lnTo>
                  <a:pt x="270" y="119"/>
                </a:lnTo>
                <a:lnTo>
                  <a:pt x="267" y="120"/>
                </a:lnTo>
                <a:lnTo>
                  <a:pt x="266" y="121"/>
                </a:lnTo>
                <a:lnTo>
                  <a:pt x="267" y="124"/>
                </a:lnTo>
                <a:lnTo>
                  <a:pt x="270" y="127"/>
                </a:lnTo>
                <a:lnTo>
                  <a:pt x="270" y="127"/>
                </a:lnTo>
                <a:lnTo>
                  <a:pt x="267" y="129"/>
                </a:lnTo>
                <a:lnTo>
                  <a:pt x="266" y="131"/>
                </a:lnTo>
                <a:lnTo>
                  <a:pt x="265" y="133"/>
                </a:lnTo>
                <a:lnTo>
                  <a:pt x="266" y="136"/>
                </a:lnTo>
                <a:lnTo>
                  <a:pt x="266" y="136"/>
                </a:lnTo>
                <a:lnTo>
                  <a:pt x="262" y="133"/>
                </a:lnTo>
                <a:lnTo>
                  <a:pt x="259" y="130"/>
                </a:lnTo>
                <a:lnTo>
                  <a:pt x="256" y="125"/>
                </a:lnTo>
                <a:lnTo>
                  <a:pt x="254" y="119"/>
                </a:lnTo>
                <a:lnTo>
                  <a:pt x="254" y="119"/>
                </a:lnTo>
                <a:lnTo>
                  <a:pt x="255" y="115"/>
                </a:lnTo>
                <a:lnTo>
                  <a:pt x="255" y="112"/>
                </a:lnTo>
                <a:lnTo>
                  <a:pt x="254" y="109"/>
                </a:lnTo>
                <a:lnTo>
                  <a:pt x="252" y="106"/>
                </a:lnTo>
                <a:lnTo>
                  <a:pt x="252" y="106"/>
                </a:lnTo>
                <a:lnTo>
                  <a:pt x="250" y="97"/>
                </a:lnTo>
                <a:lnTo>
                  <a:pt x="250" y="92"/>
                </a:lnTo>
                <a:lnTo>
                  <a:pt x="248" y="90"/>
                </a:lnTo>
                <a:lnTo>
                  <a:pt x="248" y="90"/>
                </a:lnTo>
                <a:lnTo>
                  <a:pt x="248" y="82"/>
                </a:lnTo>
                <a:lnTo>
                  <a:pt x="250" y="74"/>
                </a:lnTo>
                <a:lnTo>
                  <a:pt x="253" y="71"/>
                </a:lnTo>
                <a:lnTo>
                  <a:pt x="255" y="67"/>
                </a:lnTo>
                <a:lnTo>
                  <a:pt x="258" y="65"/>
                </a:lnTo>
                <a:lnTo>
                  <a:pt x="261" y="64"/>
                </a:lnTo>
                <a:lnTo>
                  <a:pt x="261" y="64"/>
                </a:lnTo>
                <a:lnTo>
                  <a:pt x="262" y="76"/>
                </a:lnTo>
                <a:lnTo>
                  <a:pt x="264" y="80"/>
                </a:lnTo>
                <a:lnTo>
                  <a:pt x="266" y="85"/>
                </a:lnTo>
                <a:lnTo>
                  <a:pt x="268" y="86"/>
                </a:lnTo>
                <a:lnTo>
                  <a:pt x="271" y="86"/>
                </a:lnTo>
                <a:lnTo>
                  <a:pt x="274" y="83"/>
                </a:lnTo>
                <a:lnTo>
                  <a:pt x="279" y="76"/>
                </a:lnTo>
                <a:lnTo>
                  <a:pt x="279" y="76"/>
                </a:lnTo>
                <a:close/>
                <a:moveTo>
                  <a:pt x="254" y="37"/>
                </a:moveTo>
                <a:lnTo>
                  <a:pt x="254" y="37"/>
                </a:lnTo>
                <a:lnTo>
                  <a:pt x="241" y="38"/>
                </a:lnTo>
                <a:lnTo>
                  <a:pt x="226" y="38"/>
                </a:lnTo>
                <a:lnTo>
                  <a:pt x="226" y="38"/>
                </a:lnTo>
                <a:lnTo>
                  <a:pt x="254" y="37"/>
                </a:lnTo>
                <a:lnTo>
                  <a:pt x="254" y="37"/>
                </a:lnTo>
                <a:close/>
                <a:moveTo>
                  <a:pt x="67" y="31"/>
                </a:moveTo>
                <a:lnTo>
                  <a:pt x="67" y="31"/>
                </a:lnTo>
                <a:lnTo>
                  <a:pt x="49" y="33"/>
                </a:lnTo>
                <a:lnTo>
                  <a:pt x="41" y="33"/>
                </a:lnTo>
                <a:lnTo>
                  <a:pt x="32" y="35"/>
                </a:lnTo>
                <a:lnTo>
                  <a:pt x="32" y="35"/>
                </a:lnTo>
                <a:lnTo>
                  <a:pt x="41" y="32"/>
                </a:lnTo>
                <a:lnTo>
                  <a:pt x="49" y="31"/>
                </a:lnTo>
                <a:lnTo>
                  <a:pt x="67" y="31"/>
                </a:lnTo>
                <a:lnTo>
                  <a:pt x="67" y="31"/>
                </a:lnTo>
                <a:close/>
                <a:moveTo>
                  <a:pt x="16" y="41"/>
                </a:moveTo>
                <a:lnTo>
                  <a:pt x="16" y="41"/>
                </a:lnTo>
                <a:lnTo>
                  <a:pt x="18" y="43"/>
                </a:lnTo>
                <a:lnTo>
                  <a:pt x="18" y="43"/>
                </a:lnTo>
                <a:lnTo>
                  <a:pt x="14" y="43"/>
                </a:lnTo>
                <a:lnTo>
                  <a:pt x="14" y="43"/>
                </a:lnTo>
                <a:lnTo>
                  <a:pt x="16" y="41"/>
                </a:lnTo>
                <a:lnTo>
                  <a:pt x="16" y="41"/>
                </a:lnTo>
                <a:close/>
              </a:path>
            </a:pathLst>
          </a:custGeom>
          <a:solidFill>
            <a:schemeClr val="accent2"/>
          </a:solidFill>
          <a:ln>
            <a:noFill/>
          </a:ln>
        </p:spPr>
        <p:txBody>
          <a:bodyPr vert="horz" wrap="square" lIns="121920" tIns="60960" rIns="121920" bIns="60960" numCol="1" anchor="t" anchorCtr="0" compatLnSpc="1"/>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nvGrpSpPr>
          <p:cNvPr id="10" name="Group 9">
            <a:extLst>
              <a:ext uri="{FF2B5EF4-FFF2-40B4-BE49-F238E27FC236}">
                <a16:creationId xmlns:a16="http://schemas.microsoft.com/office/drawing/2014/main" id="{C1A9E6D3-E216-49E1-A573-F2C57562BD59}"/>
              </a:ext>
            </a:extLst>
          </p:cNvPr>
          <p:cNvGrpSpPr/>
          <p:nvPr/>
        </p:nvGrpSpPr>
        <p:grpSpPr>
          <a:xfrm>
            <a:off x="1992464" y="2420261"/>
            <a:ext cx="8737580" cy="779700"/>
            <a:chOff x="1525723" y="4433135"/>
            <a:chExt cx="8180152" cy="784595"/>
          </a:xfrm>
        </p:grpSpPr>
        <p:sp>
          <p:nvSpPr>
            <p:cNvPr id="11" name="Rectangle: Rounded Corners 43">
              <a:extLst>
                <a:ext uri="{FF2B5EF4-FFF2-40B4-BE49-F238E27FC236}">
                  <a16:creationId xmlns:a16="http://schemas.microsoft.com/office/drawing/2014/main" id="{1E3F8E22-56BE-4567-BD71-16BA63FEEC27}"/>
                </a:ext>
              </a:extLst>
            </p:cNvPr>
            <p:cNvSpPr/>
            <p:nvPr/>
          </p:nvSpPr>
          <p:spPr>
            <a:xfrm>
              <a:off x="1532495" y="4433135"/>
              <a:ext cx="8173379" cy="784595"/>
            </a:xfrm>
            <a:custGeom>
              <a:avLst/>
              <a:gdLst>
                <a:gd name="connsiteX0" fmla="*/ 0 w 8173379"/>
                <a:gd name="connsiteY0" fmla="*/ 130768 h 784595"/>
                <a:gd name="connsiteX1" fmla="*/ 130768 w 8173379"/>
                <a:gd name="connsiteY1" fmla="*/ 0 h 784595"/>
                <a:gd name="connsiteX2" fmla="*/ 695900 w 8173379"/>
                <a:gd name="connsiteY2" fmla="*/ 0 h 784595"/>
                <a:gd name="connsiteX3" fmla="*/ 1340150 w 8173379"/>
                <a:gd name="connsiteY3" fmla="*/ 0 h 784595"/>
                <a:gd name="connsiteX4" fmla="*/ 1984400 w 8173379"/>
                <a:gd name="connsiteY4" fmla="*/ 0 h 784595"/>
                <a:gd name="connsiteX5" fmla="*/ 2312176 w 8173379"/>
                <a:gd name="connsiteY5" fmla="*/ 0 h 784595"/>
                <a:gd name="connsiteX6" fmla="*/ 2639952 w 8173379"/>
                <a:gd name="connsiteY6" fmla="*/ 0 h 784595"/>
                <a:gd name="connsiteX7" fmla="*/ 2967729 w 8173379"/>
                <a:gd name="connsiteY7" fmla="*/ 0 h 784595"/>
                <a:gd name="connsiteX8" fmla="*/ 3374624 w 8173379"/>
                <a:gd name="connsiteY8" fmla="*/ 0 h 784595"/>
                <a:gd name="connsiteX9" fmla="*/ 4018874 w 8173379"/>
                <a:gd name="connsiteY9" fmla="*/ 0 h 784595"/>
                <a:gd name="connsiteX10" fmla="*/ 4346650 w 8173379"/>
                <a:gd name="connsiteY10" fmla="*/ 0 h 784595"/>
                <a:gd name="connsiteX11" fmla="*/ 4832663 w 8173379"/>
                <a:gd name="connsiteY11" fmla="*/ 0 h 784595"/>
                <a:gd name="connsiteX12" fmla="*/ 5239558 w 8173379"/>
                <a:gd name="connsiteY12" fmla="*/ 0 h 784595"/>
                <a:gd name="connsiteX13" fmla="*/ 5725571 w 8173379"/>
                <a:gd name="connsiteY13" fmla="*/ 0 h 784595"/>
                <a:gd name="connsiteX14" fmla="*/ 6132466 w 8173379"/>
                <a:gd name="connsiteY14" fmla="*/ 0 h 784595"/>
                <a:gd name="connsiteX15" fmla="*/ 6697598 w 8173379"/>
                <a:gd name="connsiteY15" fmla="*/ 0 h 784595"/>
                <a:gd name="connsiteX16" fmla="*/ 7104492 w 8173379"/>
                <a:gd name="connsiteY16" fmla="*/ 0 h 784595"/>
                <a:gd name="connsiteX17" fmla="*/ 8042611 w 8173379"/>
                <a:gd name="connsiteY17" fmla="*/ 0 h 784595"/>
                <a:gd name="connsiteX18" fmla="*/ 8173379 w 8173379"/>
                <a:gd name="connsiteY18" fmla="*/ 130768 h 784595"/>
                <a:gd name="connsiteX19" fmla="*/ 8173379 w 8173379"/>
                <a:gd name="connsiteY19" fmla="*/ 653827 h 784595"/>
                <a:gd name="connsiteX20" fmla="*/ 8042611 w 8173379"/>
                <a:gd name="connsiteY20" fmla="*/ 784595 h 784595"/>
                <a:gd name="connsiteX21" fmla="*/ 7714835 w 8173379"/>
                <a:gd name="connsiteY21" fmla="*/ 784595 h 784595"/>
                <a:gd name="connsiteX22" fmla="*/ 6991466 w 8173379"/>
                <a:gd name="connsiteY22" fmla="*/ 784595 h 784595"/>
                <a:gd name="connsiteX23" fmla="*/ 6584571 w 8173379"/>
                <a:gd name="connsiteY23" fmla="*/ 784595 h 784595"/>
                <a:gd name="connsiteX24" fmla="*/ 5861203 w 8173379"/>
                <a:gd name="connsiteY24" fmla="*/ 784595 h 784595"/>
                <a:gd name="connsiteX25" fmla="*/ 5296071 w 8173379"/>
                <a:gd name="connsiteY25" fmla="*/ 784595 h 784595"/>
                <a:gd name="connsiteX26" fmla="*/ 4968295 w 8173379"/>
                <a:gd name="connsiteY26" fmla="*/ 784595 h 784595"/>
                <a:gd name="connsiteX27" fmla="*/ 4244926 w 8173379"/>
                <a:gd name="connsiteY27" fmla="*/ 784595 h 784595"/>
                <a:gd name="connsiteX28" fmla="*/ 3521558 w 8173379"/>
                <a:gd name="connsiteY28" fmla="*/ 784595 h 784595"/>
                <a:gd name="connsiteX29" fmla="*/ 2877308 w 8173379"/>
                <a:gd name="connsiteY29" fmla="*/ 784595 h 784595"/>
                <a:gd name="connsiteX30" fmla="*/ 2153939 w 8173379"/>
                <a:gd name="connsiteY30" fmla="*/ 784595 h 784595"/>
                <a:gd name="connsiteX31" fmla="*/ 1588808 w 8173379"/>
                <a:gd name="connsiteY31" fmla="*/ 784595 h 784595"/>
                <a:gd name="connsiteX32" fmla="*/ 944558 w 8173379"/>
                <a:gd name="connsiteY32" fmla="*/ 784595 h 784595"/>
                <a:gd name="connsiteX33" fmla="*/ 130768 w 8173379"/>
                <a:gd name="connsiteY33" fmla="*/ 784595 h 784595"/>
                <a:gd name="connsiteX34" fmla="*/ 0 w 8173379"/>
                <a:gd name="connsiteY34" fmla="*/ 653827 h 784595"/>
                <a:gd name="connsiteX35" fmla="*/ 0 w 8173379"/>
                <a:gd name="connsiteY35" fmla="*/ 130768 h 784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173379" h="784595" fill="none" extrusionOk="0">
                  <a:moveTo>
                    <a:pt x="0" y="130768"/>
                  </a:moveTo>
                  <a:cubicBezTo>
                    <a:pt x="1549" y="73373"/>
                    <a:pt x="58076" y="-15281"/>
                    <a:pt x="130768" y="0"/>
                  </a:cubicBezTo>
                  <a:cubicBezTo>
                    <a:pt x="365612" y="-12560"/>
                    <a:pt x="449750" y="40403"/>
                    <a:pt x="695900" y="0"/>
                  </a:cubicBezTo>
                  <a:cubicBezTo>
                    <a:pt x="942050" y="-40403"/>
                    <a:pt x="1102879" y="58419"/>
                    <a:pt x="1340150" y="0"/>
                  </a:cubicBezTo>
                  <a:cubicBezTo>
                    <a:pt x="1577421" y="-58419"/>
                    <a:pt x="1833823" y="39525"/>
                    <a:pt x="1984400" y="0"/>
                  </a:cubicBezTo>
                  <a:cubicBezTo>
                    <a:pt x="2134977" y="-39525"/>
                    <a:pt x="2200687" y="34277"/>
                    <a:pt x="2312176" y="0"/>
                  </a:cubicBezTo>
                  <a:cubicBezTo>
                    <a:pt x="2423665" y="-34277"/>
                    <a:pt x="2519045" y="19453"/>
                    <a:pt x="2639952" y="0"/>
                  </a:cubicBezTo>
                  <a:cubicBezTo>
                    <a:pt x="2760859" y="-19453"/>
                    <a:pt x="2819498" y="30728"/>
                    <a:pt x="2967729" y="0"/>
                  </a:cubicBezTo>
                  <a:cubicBezTo>
                    <a:pt x="3115960" y="-30728"/>
                    <a:pt x="3263860" y="38282"/>
                    <a:pt x="3374624" y="0"/>
                  </a:cubicBezTo>
                  <a:cubicBezTo>
                    <a:pt x="3485389" y="-38282"/>
                    <a:pt x="3749729" y="3291"/>
                    <a:pt x="4018874" y="0"/>
                  </a:cubicBezTo>
                  <a:cubicBezTo>
                    <a:pt x="4288019" y="-3291"/>
                    <a:pt x="4250817" y="29876"/>
                    <a:pt x="4346650" y="0"/>
                  </a:cubicBezTo>
                  <a:cubicBezTo>
                    <a:pt x="4442483" y="-29876"/>
                    <a:pt x="4702046" y="23649"/>
                    <a:pt x="4832663" y="0"/>
                  </a:cubicBezTo>
                  <a:cubicBezTo>
                    <a:pt x="4963280" y="-23649"/>
                    <a:pt x="5056371" y="15506"/>
                    <a:pt x="5239558" y="0"/>
                  </a:cubicBezTo>
                  <a:cubicBezTo>
                    <a:pt x="5422745" y="-15506"/>
                    <a:pt x="5499949" y="14783"/>
                    <a:pt x="5725571" y="0"/>
                  </a:cubicBezTo>
                  <a:cubicBezTo>
                    <a:pt x="5951193" y="-14783"/>
                    <a:pt x="6036488" y="21810"/>
                    <a:pt x="6132466" y="0"/>
                  </a:cubicBezTo>
                  <a:cubicBezTo>
                    <a:pt x="6228445" y="-21810"/>
                    <a:pt x="6488767" y="16758"/>
                    <a:pt x="6697598" y="0"/>
                  </a:cubicBezTo>
                  <a:cubicBezTo>
                    <a:pt x="6906429" y="-16758"/>
                    <a:pt x="6955772" y="36525"/>
                    <a:pt x="7104492" y="0"/>
                  </a:cubicBezTo>
                  <a:cubicBezTo>
                    <a:pt x="7253212" y="-36525"/>
                    <a:pt x="7623396" y="64142"/>
                    <a:pt x="8042611" y="0"/>
                  </a:cubicBezTo>
                  <a:cubicBezTo>
                    <a:pt x="8113605" y="2634"/>
                    <a:pt x="8180512" y="64608"/>
                    <a:pt x="8173379" y="130768"/>
                  </a:cubicBezTo>
                  <a:cubicBezTo>
                    <a:pt x="8176698" y="369718"/>
                    <a:pt x="8118826" y="477338"/>
                    <a:pt x="8173379" y="653827"/>
                  </a:cubicBezTo>
                  <a:cubicBezTo>
                    <a:pt x="8156883" y="723685"/>
                    <a:pt x="8122108" y="792990"/>
                    <a:pt x="8042611" y="784595"/>
                  </a:cubicBezTo>
                  <a:cubicBezTo>
                    <a:pt x="7915006" y="788647"/>
                    <a:pt x="7844581" y="782430"/>
                    <a:pt x="7714835" y="784595"/>
                  </a:cubicBezTo>
                  <a:cubicBezTo>
                    <a:pt x="7585089" y="786760"/>
                    <a:pt x="7167324" y="751126"/>
                    <a:pt x="6991466" y="784595"/>
                  </a:cubicBezTo>
                  <a:cubicBezTo>
                    <a:pt x="6815608" y="818064"/>
                    <a:pt x="6666181" y="743992"/>
                    <a:pt x="6584571" y="784595"/>
                  </a:cubicBezTo>
                  <a:cubicBezTo>
                    <a:pt x="6502961" y="825198"/>
                    <a:pt x="6037719" y="754364"/>
                    <a:pt x="5861203" y="784595"/>
                  </a:cubicBezTo>
                  <a:cubicBezTo>
                    <a:pt x="5684687" y="814826"/>
                    <a:pt x="5517845" y="771633"/>
                    <a:pt x="5296071" y="784595"/>
                  </a:cubicBezTo>
                  <a:cubicBezTo>
                    <a:pt x="5074297" y="797557"/>
                    <a:pt x="5094877" y="746993"/>
                    <a:pt x="4968295" y="784595"/>
                  </a:cubicBezTo>
                  <a:cubicBezTo>
                    <a:pt x="4841713" y="822197"/>
                    <a:pt x="4390665" y="751228"/>
                    <a:pt x="4244926" y="784595"/>
                  </a:cubicBezTo>
                  <a:cubicBezTo>
                    <a:pt x="4099187" y="817962"/>
                    <a:pt x="3809565" y="749174"/>
                    <a:pt x="3521558" y="784595"/>
                  </a:cubicBezTo>
                  <a:cubicBezTo>
                    <a:pt x="3233551" y="820016"/>
                    <a:pt x="3076880" y="730418"/>
                    <a:pt x="2877308" y="784595"/>
                  </a:cubicBezTo>
                  <a:cubicBezTo>
                    <a:pt x="2677736" y="838772"/>
                    <a:pt x="2321726" y="720166"/>
                    <a:pt x="2153939" y="784595"/>
                  </a:cubicBezTo>
                  <a:cubicBezTo>
                    <a:pt x="1986152" y="849024"/>
                    <a:pt x="1856595" y="769135"/>
                    <a:pt x="1588808" y="784595"/>
                  </a:cubicBezTo>
                  <a:cubicBezTo>
                    <a:pt x="1321021" y="800055"/>
                    <a:pt x="1215635" y="782548"/>
                    <a:pt x="944558" y="784595"/>
                  </a:cubicBezTo>
                  <a:cubicBezTo>
                    <a:pt x="673481" y="786642"/>
                    <a:pt x="507100" y="702098"/>
                    <a:pt x="130768" y="784595"/>
                  </a:cubicBezTo>
                  <a:cubicBezTo>
                    <a:pt x="56967" y="802774"/>
                    <a:pt x="-2936" y="721361"/>
                    <a:pt x="0" y="653827"/>
                  </a:cubicBezTo>
                  <a:cubicBezTo>
                    <a:pt x="-6671" y="395313"/>
                    <a:pt x="9117" y="334930"/>
                    <a:pt x="0" y="130768"/>
                  </a:cubicBezTo>
                  <a:close/>
                </a:path>
                <a:path w="8173379" h="784595" stroke="0" extrusionOk="0">
                  <a:moveTo>
                    <a:pt x="0" y="130768"/>
                  </a:moveTo>
                  <a:cubicBezTo>
                    <a:pt x="-8139" y="56143"/>
                    <a:pt x="65416" y="5229"/>
                    <a:pt x="130768" y="0"/>
                  </a:cubicBezTo>
                  <a:cubicBezTo>
                    <a:pt x="440343" y="-13051"/>
                    <a:pt x="595521" y="226"/>
                    <a:pt x="775018" y="0"/>
                  </a:cubicBezTo>
                  <a:cubicBezTo>
                    <a:pt x="954515" y="-226"/>
                    <a:pt x="1269683" y="51440"/>
                    <a:pt x="1419268" y="0"/>
                  </a:cubicBezTo>
                  <a:cubicBezTo>
                    <a:pt x="1568853" y="-51440"/>
                    <a:pt x="1782430" y="64798"/>
                    <a:pt x="2063518" y="0"/>
                  </a:cubicBezTo>
                  <a:cubicBezTo>
                    <a:pt x="2344606" y="-64798"/>
                    <a:pt x="2600791" y="34156"/>
                    <a:pt x="2786887" y="0"/>
                  </a:cubicBezTo>
                  <a:cubicBezTo>
                    <a:pt x="2972983" y="-34156"/>
                    <a:pt x="3030066" y="37402"/>
                    <a:pt x="3193782" y="0"/>
                  </a:cubicBezTo>
                  <a:cubicBezTo>
                    <a:pt x="3357498" y="-37402"/>
                    <a:pt x="3606647" y="26845"/>
                    <a:pt x="3758913" y="0"/>
                  </a:cubicBezTo>
                  <a:cubicBezTo>
                    <a:pt x="3911179" y="-26845"/>
                    <a:pt x="4060113" y="15900"/>
                    <a:pt x="4244926" y="0"/>
                  </a:cubicBezTo>
                  <a:cubicBezTo>
                    <a:pt x="4429739" y="-15900"/>
                    <a:pt x="4465133" y="44837"/>
                    <a:pt x="4651821" y="0"/>
                  </a:cubicBezTo>
                  <a:cubicBezTo>
                    <a:pt x="4838510" y="-44837"/>
                    <a:pt x="5037410" y="66668"/>
                    <a:pt x="5296071" y="0"/>
                  </a:cubicBezTo>
                  <a:cubicBezTo>
                    <a:pt x="5554732" y="-66668"/>
                    <a:pt x="5549118" y="5075"/>
                    <a:pt x="5623848" y="0"/>
                  </a:cubicBezTo>
                  <a:cubicBezTo>
                    <a:pt x="5698578" y="-5075"/>
                    <a:pt x="5840538" y="33591"/>
                    <a:pt x="5951624" y="0"/>
                  </a:cubicBezTo>
                  <a:cubicBezTo>
                    <a:pt x="6062710" y="-33591"/>
                    <a:pt x="6332212" y="471"/>
                    <a:pt x="6595874" y="0"/>
                  </a:cubicBezTo>
                  <a:cubicBezTo>
                    <a:pt x="6859536" y="-471"/>
                    <a:pt x="6882566" y="10175"/>
                    <a:pt x="7002769" y="0"/>
                  </a:cubicBezTo>
                  <a:cubicBezTo>
                    <a:pt x="7122972" y="-10175"/>
                    <a:pt x="7284622" y="17843"/>
                    <a:pt x="7409664" y="0"/>
                  </a:cubicBezTo>
                  <a:cubicBezTo>
                    <a:pt x="7534707" y="-17843"/>
                    <a:pt x="7778985" y="44119"/>
                    <a:pt x="8042611" y="0"/>
                  </a:cubicBezTo>
                  <a:cubicBezTo>
                    <a:pt x="8113461" y="938"/>
                    <a:pt x="8175044" y="55044"/>
                    <a:pt x="8173379" y="130768"/>
                  </a:cubicBezTo>
                  <a:cubicBezTo>
                    <a:pt x="8221592" y="355002"/>
                    <a:pt x="8130066" y="545882"/>
                    <a:pt x="8173379" y="653827"/>
                  </a:cubicBezTo>
                  <a:cubicBezTo>
                    <a:pt x="8185895" y="719665"/>
                    <a:pt x="8113897" y="769473"/>
                    <a:pt x="8042611" y="784595"/>
                  </a:cubicBezTo>
                  <a:cubicBezTo>
                    <a:pt x="7859510" y="805824"/>
                    <a:pt x="7707882" y="724120"/>
                    <a:pt x="7477479" y="784595"/>
                  </a:cubicBezTo>
                  <a:cubicBezTo>
                    <a:pt x="7247076" y="845070"/>
                    <a:pt x="7160745" y="753077"/>
                    <a:pt x="7070585" y="784595"/>
                  </a:cubicBezTo>
                  <a:cubicBezTo>
                    <a:pt x="6980425" y="816113"/>
                    <a:pt x="6638463" y="773704"/>
                    <a:pt x="6505453" y="784595"/>
                  </a:cubicBezTo>
                  <a:cubicBezTo>
                    <a:pt x="6372443" y="795486"/>
                    <a:pt x="6093761" y="778718"/>
                    <a:pt x="5940321" y="784595"/>
                  </a:cubicBezTo>
                  <a:cubicBezTo>
                    <a:pt x="5786881" y="790472"/>
                    <a:pt x="5696215" y="750485"/>
                    <a:pt x="5612545" y="784595"/>
                  </a:cubicBezTo>
                  <a:cubicBezTo>
                    <a:pt x="5528875" y="818705"/>
                    <a:pt x="5401331" y="770796"/>
                    <a:pt x="5205650" y="784595"/>
                  </a:cubicBezTo>
                  <a:cubicBezTo>
                    <a:pt x="5009969" y="798394"/>
                    <a:pt x="4982640" y="782254"/>
                    <a:pt x="4877874" y="784595"/>
                  </a:cubicBezTo>
                  <a:cubicBezTo>
                    <a:pt x="4773108" y="786936"/>
                    <a:pt x="4660095" y="738642"/>
                    <a:pt x="4470979" y="784595"/>
                  </a:cubicBezTo>
                  <a:cubicBezTo>
                    <a:pt x="4281864" y="830548"/>
                    <a:pt x="3972406" y="728117"/>
                    <a:pt x="3826729" y="784595"/>
                  </a:cubicBezTo>
                  <a:cubicBezTo>
                    <a:pt x="3681052" y="841073"/>
                    <a:pt x="3535297" y="749261"/>
                    <a:pt x="3419834" y="784595"/>
                  </a:cubicBezTo>
                  <a:cubicBezTo>
                    <a:pt x="3304371" y="819929"/>
                    <a:pt x="3134310" y="781970"/>
                    <a:pt x="2854703" y="784595"/>
                  </a:cubicBezTo>
                  <a:cubicBezTo>
                    <a:pt x="2575096" y="787220"/>
                    <a:pt x="2469419" y="727606"/>
                    <a:pt x="2368689" y="784595"/>
                  </a:cubicBezTo>
                  <a:cubicBezTo>
                    <a:pt x="2267959" y="841584"/>
                    <a:pt x="2135343" y="748493"/>
                    <a:pt x="1961795" y="784595"/>
                  </a:cubicBezTo>
                  <a:cubicBezTo>
                    <a:pt x="1788247" y="820697"/>
                    <a:pt x="1463595" y="738972"/>
                    <a:pt x="1238426" y="784595"/>
                  </a:cubicBezTo>
                  <a:cubicBezTo>
                    <a:pt x="1013257" y="830218"/>
                    <a:pt x="941092" y="756838"/>
                    <a:pt x="831531" y="784595"/>
                  </a:cubicBezTo>
                  <a:cubicBezTo>
                    <a:pt x="721971" y="812352"/>
                    <a:pt x="450496" y="713872"/>
                    <a:pt x="130768" y="784595"/>
                  </a:cubicBezTo>
                  <a:cubicBezTo>
                    <a:pt x="67020" y="789187"/>
                    <a:pt x="8422" y="724116"/>
                    <a:pt x="0" y="653827"/>
                  </a:cubicBezTo>
                  <a:cubicBezTo>
                    <a:pt x="-58789" y="541384"/>
                    <a:pt x="55591" y="339741"/>
                    <a:pt x="0" y="130768"/>
                  </a:cubicBezTo>
                  <a:close/>
                </a:path>
              </a:pathLst>
            </a:custGeom>
            <a:solidFill>
              <a:schemeClr val="accent2">
                <a:lumMod val="20000"/>
                <a:lumOff val="80000"/>
              </a:schemeClr>
            </a:solidFill>
            <a:ln w="12700" cap="flat" cmpd="sng" algn="ctr">
              <a:solidFill>
                <a:schemeClr val="accent2"/>
              </a:solidFill>
              <a:prstDash val="solid"/>
              <a:miter lim="800000"/>
              <a:extLst>
                <a:ext uri="{C807C97D-BFC1-408E-A445-0C87EB9F89A2}">
                  <ask:lineSketchStyleProps xmlns:ask="http://schemas.microsoft.com/office/drawing/2018/sketchyshapes" xmlns="" sd="3444377824">
                    <a:prstGeom prst="roundRect">
                      <a:avLst/>
                    </a:prstGeom>
                    <ask:type>
                      <ask:lineSketchScribble/>
                    </ask:type>
                  </ask:lineSketchStyleProps>
                </a:ext>
              </a:extLst>
            </a:ln>
            <a:effectLst/>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B2B2B2">
                    <a:lumMod val="50000"/>
                  </a:srgbClr>
                </a:solidFill>
                <a:effectLst/>
                <a:uLnTx/>
                <a:uFillTx/>
                <a:latin typeface="等线"/>
                <a:ea typeface="宋体" pitchFamily="2" charset="-122"/>
                <a:cs typeface="+mn-cs"/>
              </a:endParaRPr>
            </a:p>
          </p:txBody>
        </p:sp>
        <p:sp>
          <p:nvSpPr>
            <p:cNvPr id="12" name="Rectangle 11">
              <a:extLst>
                <a:ext uri="{FF2B5EF4-FFF2-40B4-BE49-F238E27FC236}">
                  <a16:creationId xmlns:a16="http://schemas.microsoft.com/office/drawing/2014/main" id="{92F55DAB-02B9-46B0-870E-BD05595EEA35}"/>
                </a:ext>
              </a:extLst>
            </p:cNvPr>
            <p:cNvSpPr/>
            <p:nvPr/>
          </p:nvSpPr>
          <p:spPr>
            <a:xfrm>
              <a:off x="1525723" y="4495491"/>
              <a:ext cx="8180152" cy="650388"/>
            </a:xfrm>
            <a:prstGeom prst="rect">
              <a:avLst/>
            </a:prstGeom>
          </p:spPr>
          <p:txBody>
            <a:bodyPr wrap="square">
              <a:spAutoFit/>
            </a:bodyPr>
            <a:lstStyle/>
            <a:p>
              <a:r>
                <a:rPr lang="vi-VN" sz="36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Vì sao Cô-li-a gặp khó khăn với đề văn này?</a:t>
              </a:r>
            </a:p>
          </p:txBody>
        </p:sp>
      </p:grpSp>
      <p:grpSp>
        <p:nvGrpSpPr>
          <p:cNvPr id="16" name="Group 15">
            <a:extLst>
              <a:ext uri="{FF2B5EF4-FFF2-40B4-BE49-F238E27FC236}">
                <a16:creationId xmlns:a16="http://schemas.microsoft.com/office/drawing/2014/main" id="{B708DCBB-F3F9-4EC8-9FE9-D7D1AFA774EF}"/>
              </a:ext>
            </a:extLst>
          </p:cNvPr>
          <p:cNvGrpSpPr/>
          <p:nvPr/>
        </p:nvGrpSpPr>
        <p:grpSpPr>
          <a:xfrm>
            <a:off x="3401045" y="3658036"/>
            <a:ext cx="7228855" cy="2510514"/>
            <a:chOff x="2051946" y="4887565"/>
            <a:chExt cx="7447303" cy="2057132"/>
          </a:xfrm>
        </p:grpSpPr>
        <p:sp>
          <p:nvSpPr>
            <p:cNvPr id="17" name="Rounded Rectangle 14">
              <a:extLst>
                <a:ext uri="{FF2B5EF4-FFF2-40B4-BE49-F238E27FC236}">
                  <a16:creationId xmlns:a16="http://schemas.microsoft.com/office/drawing/2014/main" id="{FAC69433-9BEA-408E-8AAF-B72287D3BEE6}"/>
                </a:ext>
              </a:extLst>
            </p:cNvPr>
            <p:cNvSpPr/>
            <p:nvPr/>
          </p:nvSpPr>
          <p:spPr>
            <a:xfrm>
              <a:off x="2051946" y="4887565"/>
              <a:ext cx="7447303" cy="2057132"/>
            </a:xfrm>
            <a:custGeom>
              <a:avLst/>
              <a:gdLst>
                <a:gd name="connsiteX0" fmla="*/ 0 w 7447303"/>
                <a:gd name="connsiteY0" fmla="*/ 231386 h 2057132"/>
                <a:gd name="connsiteX1" fmla="*/ 231386 w 7447303"/>
                <a:gd name="connsiteY1" fmla="*/ 0 h 2057132"/>
                <a:gd name="connsiteX2" fmla="*/ 7215917 w 7447303"/>
                <a:gd name="connsiteY2" fmla="*/ 0 h 2057132"/>
                <a:gd name="connsiteX3" fmla="*/ 7447303 w 7447303"/>
                <a:gd name="connsiteY3" fmla="*/ 231386 h 2057132"/>
                <a:gd name="connsiteX4" fmla="*/ 7447303 w 7447303"/>
                <a:gd name="connsiteY4" fmla="*/ 1825746 h 2057132"/>
                <a:gd name="connsiteX5" fmla="*/ 7215917 w 7447303"/>
                <a:gd name="connsiteY5" fmla="*/ 2057132 h 2057132"/>
                <a:gd name="connsiteX6" fmla="*/ 231386 w 7447303"/>
                <a:gd name="connsiteY6" fmla="*/ 2057132 h 2057132"/>
                <a:gd name="connsiteX7" fmla="*/ 0 w 7447303"/>
                <a:gd name="connsiteY7" fmla="*/ 1825746 h 2057132"/>
                <a:gd name="connsiteX8" fmla="*/ 0 w 7447303"/>
                <a:gd name="connsiteY8" fmla="*/ 231386 h 2057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47303" h="2057132" fill="none" extrusionOk="0">
                  <a:moveTo>
                    <a:pt x="0" y="231386"/>
                  </a:moveTo>
                  <a:cubicBezTo>
                    <a:pt x="-4815" y="118622"/>
                    <a:pt x="87655" y="9679"/>
                    <a:pt x="231386" y="0"/>
                  </a:cubicBezTo>
                  <a:cubicBezTo>
                    <a:pt x="1522626" y="130230"/>
                    <a:pt x="4174167" y="-31979"/>
                    <a:pt x="7215917" y="0"/>
                  </a:cubicBezTo>
                  <a:cubicBezTo>
                    <a:pt x="7347509" y="1400"/>
                    <a:pt x="7447714" y="101789"/>
                    <a:pt x="7447303" y="231386"/>
                  </a:cubicBezTo>
                  <a:cubicBezTo>
                    <a:pt x="7402830" y="974371"/>
                    <a:pt x="7305317" y="1142819"/>
                    <a:pt x="7447303" y="1825746"/>
                  </a:cubicBezTo>
                  <a:cubicBezTo>
                    <a:pt x="7454614" y="1953592"/>
                    <a:pt x="7353965" y="2070985"/>
                    <a:pt x="7215917" y="2057132"/>
                  </a:cubicBezTo>
                  <a:cubicBezTo>
                    <a:pt x="4855297" y="2186848"/>
                    <a:pt x="2678801" y="2060359"/>
                    <a:pt x="231386" y="2057132"/>
                  </a:cubicBezTo>
                  <a:cubicBezTo>
                    <a:pt x="117419" y="2061428"/>
                    <a:pt x="8567" y="1971437"/>
                    <a:pt x="0" y="1825746"/>
                  </a:cubicBezTo>
                  <a:cubicBezTo>
                    <a:pt x="136557" y="1653366"/>
                    <a:pt x="-72254" y="500520"/>
                    <a:pt x="0" y="231386"/>
                  </a:cubicBezTo>
                  <a:close/>
                </a:path>
                <a:path w="7447303" h="2057132" stroke="0" extrusionOk="0">
                  <a:moveTo>
                    <a:pt x="0" y="231386"/>
                  </a:moveTo>
                  <a:cubicBezTo>
                    <a:pt x="4237" y="93175"/>
                    <a:pt x="100540" y="2190"/>
                    <a:pt x="231386" y="0"/>
                  </a:cubicBezTo>
                  <a:cubicBezTo>
                    <a:pt x="950925" y="-73941"/>
                    <a:pt x="4052724" y="153557"/>
                    <a:pt x="7215917" y="0"/>
                  </a:cubicBezTo>
                  <a:cubicBezTo>
                    <a:pt x="7355440" y="-10548"/>
                    <a:pt x="7426961" y="108184"/>
                    <a:pt x="7447303" y="231386"/>
                  </a:cubicBezTo>
                  <a:cubicBezTo>
                    <a:pt x="7477882" y="972692"/>
                    <a:pt x="7310485" y="1053873"/>
                    <a:pt x="7447303" y="1825746"/>
                  </a:cubicBezTo>
                  <a:cubicBezTo>
                    <a:pt x="7446112" y="1946165"/>
                    <a:pt x="7336064" y="2042576"/>
                    <a:pt x="7215917" y="2057132"/>
                  </a:cubicBezTo>
                  <a:cubicBezTo>
                    <a:pt x="4449189" y="2160244"/>
                    <a:pt x="2881613" y="2107991"/>
                    <a:pt x="231386" y="2057132"/>
                  </a:cubicBezTo>
                  <a:cubicBezTo>
                    <a:pt x="114297" y="2057014"/>
                    <a:pt x="7580" y="1958717"/>
                    <a:pt x="0" y="1825746"/>
                  </a:cubicBezTo>
                  <a:cubicBezTo>
                    <a:pt x="-27979" y="1536839"/>
                    <a:pt x="-69292" y="849989"/>
                    <a:pt x="0" y="231386"/>
                  </a:cubicBezTo>
                  <a:close/>
                </a:path>
              </a:pathLst>
            </a:custGeom>
            <a:solidFill>
              <a:schemeClr val="accent5">
                <a:lumMod val="20000"/>
                <a:lumOff val="80000"/>
              </a:schemeClr>
            </a:solidFill>
            <a:ln w="57150" cap="flat" cmpd="sng" algn="ctr">
              <a:solidFill>
                <a:schemeClr val="accent5">
                  <a:lumMod val="50000"/>
                </a:schemeClr>
              </a:solidFill>
              <a:prstDash val="solid"/>
              <a:miter lim="800000"/>
              <a:extLst>
                <a:ext uri="{C807C97D-BFC1-408E-A445-0C87EB9F89A2}">
                  <ask:lineSketchStyleProps xmlns:ask="http://schemas.microsoft.com/office/drawing/2018/sketchyshapes" xmlns="" sd="949582454">
                    <a:prstGeom prst="roundRect">
                      <a:avLst>
                        <a:gd name="adj" fmla="val 11248"/>
                      </a:avLst>
                    </a:prstGeom>
                    <ask:type>
                      <ask:lineSketchCurved/>
                    </ask:type>
                  </ask:lineSketchStyleProps>
                </a:ext>
              </a:extLst>
            </a:ln>
            <a:effectLst/>
          </p:spPr>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1351" b="0" i="0" u="none" strike="noStrike" kern="1200" cap="none" spc="0" normalizeH="0" baseline="0" noProof="0">
                <a:ln>
                  <a:noFill/>
                </a:ln>
                <a:solidFill>
                  <a:srgbClr val="FFFFFF"/>
                </a:solidFill>
                <a:effectLst/>
                <a:uLnTx/>
                <a:uFillTx/>
                <a:latin typeface="Arial" pitchFamily="34" charset="0"/>
                <a:ea typeface="宋体" pitchFamily="2" charset="-122"/>
                <a:cs typeface="Arial"/>
                <a:sym typeface="Arial"/>
              </a:endParaRPr>
            </a:p>
          </p:txBody>
        </p:sp>
        <p:sp>
          <p:nvSpPr>
            <p:cNvPr id="18" name="TextBox 17">
              <a:extLst>
                <a:ext uri="{FF2B5EF4-FFF2-40B4-BE49-F238E27FC236}">
                  <a16:creationId xmlns:a16="http://schemas.microsoft.com/office/drawing/2014/main" id="{129C5727-5202-45B3-A5EA-7EDA18E4C153}"/>
                </a:ext>
              </a:extLst>
            </p:cNvPr>
            <p:cNvSpPr txBox="1"/>
            <p:nvPr/>
          </p:nvSpPr>
          <p:spPr>
            <a:xfrm>
              <a:off x="2285177" y="5096282"/>
              <a:ext cx="7122189" cy="1740140"/>
            </a:xfrm>
            <a:prstGeom prst="rect">
              <a:avLst/>
            </a:prstGeom>
            <a:noFill/>
          </p:spPr>
          <p:txBody>
            <a:bodyPr wrap="square" rtlCol="0">
              <a:spAutoFit/>
            </a:bodyPr>
            <a:lstStyle/>
            <a:p>
              <a:pPr algn="just"/>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a.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Vì</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bạn</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ấy</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viết</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văn</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không</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tốt</a:t>
              </a:r>
              <a:endPar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endParaRPr>
            </a:p>
            <a:p>
              <a:pPr algn="just"/>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b.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Vì</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bạn</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ấy</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không</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nhớ</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những</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việc</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mình</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đã</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làm</a:t>
              </a:r>
              <a:endPar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endParaRPr>
            </a:p>
            <a:p>
              <a:pPr algn="just"/>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Vì</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bạn</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ấy</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ít</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khi</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giúp</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mẹ</a:t>
              </a:r>
              <a:endPar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19" name="Freeform: Shape 18">
            <a:extLst>
              <a:ext uri="{FF2B5EF4-FFF2-40B4-BE49-F238E27FC236}">
                <a16:creationId xmlns:a16="http://schemas.microsoft.com/office/drawing/2014/main" id="{99CD38BE-4747-4CF6-A304-E3B673DFDA22}"/>
              </a:ext>
            </a:extLst>
          </p:cNvPr>
          <p:cNvSpPr/>
          <p:nvPr/>
        </p:nvSpPr>
        <p:spPr>
          <a:xfrm>
            <a:off x="1949705" y="3422204"/>
            <a:ext cx="1081849" cy="858921"/>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5">
              <a:lumMod val="20000"/>
              <a:lumOff val="80000"/>
            </a:schemeClr>
          </a:solidFill>
          <a:ln w="28575">
            <a:solidFill>
              <a:schemeClr val="accent5">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a:ea typeface="+mn-ea"/>
              <a:cs typeface="+mn-cs"/>
            </a:endParaRPr>
          </a:p>
        </p:txBody>
      </p:sp>
      <p:pic>
        <p:nvPicPr>
          <p:cNvPr id="21" name="Picture 20">
            <a:extLst>
              <a:ext uri="{FF2B5EF4-FFF2-40B4-BE49-F238E27FC236}">
                <a16:creationId xmlns:a16="http://schemas.microsoft.com/office/drawing/2014/main" id="{58FD414E-2874-4584-A02E-2035BC3B8D86}"/>
              </a:ext>
            </a:extLst>
          </p:cNvPr>
          <p:cNvPicPr>
            <a:picLocks noChangeAspect="1"/>
          </p:cNvPicPr>
          <p:nvPr/>
        </p:nvPicPr>
        <p:blipFill>
          <a:blip r:embed="rId5"/>
          <a:stretch>
            <a:fillRect/>
          </a:stretch>
        </p:blipFill>
        <p:spPr>
          <a:xfrm>
            <a:off x="3886940" y="622872"/>
            <a:ext cx="4139543" cy="1072989"/>
          </a:xfrm>
          <a:prstGeom prst="rect">
            <a:avLst/>
          </a:prstGeom>
        </p:spPr>
      </p:pic>
      <p:pic>
        <p:nvPicPr>
          <p:cNvPr id="23" name="Picture 22">
            <a:extLst>
              <a:ext uri="{FF2B5EF4-FFF2-40B4-BE49-F238E27FC236}">
                <a16:creationId xmlns:a16="http://schemas.microsoft.com/office/drawing/2014/main" id="{7B27042A-0981-4BB9-A017-E6D551F6A67F}"/>
              </a:ext>
            </a:extLst>
          </p:cNvPr>
          <p:cNvPicPr>
            <a:picLocks noChangeAspect="1"/>
          </p:cNvPicPr>
          <p:nvPr/>
        </p:nvPicPr>
        <p:blipFill rotWithShape="1">
          <a:blip r:embed="rId6">
            <a:extLst>
              <a:ext uri="{28A0092B-C50C-407E-A947-70E740481C1C}">
                <a14:useLocalDpi xmlns:a14="http://schemas.microsoft.com/office/drawing/2010/main" val="0"/>
              </a:ext>
            </a:extLst>
          </a:blip>
          <a:srcRect l="25018" t="9783" r="54347" b="63042"/>
          <a:stretch/>
        </p:blipFill>
        <p:spPr>
          <a:xfrm>
            <a:off x="1265984" y="2451380"/>
            <a:ext cx="560378" cy="737992"/>
          </a:xfrm>
          <a:prstGeom prst="rect">
            <a:avLst/>
          </a:prstGeom>
        </p:spPr>
      </p:pic>
      <p:sp>
        <p:nvSpPr>
          <p:cNvPr id="7" name="Oval 6">
            <a:extLst>
              <a:ext uri="{FF2B5EF4-FFF2-40B4-BE49-F238E27FC236}">
                <a16:creationId xmlns:a16="http://schemas.microsoft.com/office/drawing/2014/main" id="{1A1F9E4D-4FBC-4328-8198-32E3AAEFE55C}"/>
              </a:ext>
            </a:extLst>
          </p:cNvPr>
          <p:cNvSpPr/>
          <p:nvPr/>
        </p:nvSpPr>
        <p:spPr bwMode="auto">
          <a:xfrm>
            <a:off x="3627435" y="5540829"/>
            <a:ext cx="454708" cy="495582"/>
          </a:xfrm>
          <a:prstGeom prst="ellipse">
            <a:avLst/>
          </a:prstGeom>
          <a:noFill/>
          <a:ln w="57150" cap="flat" cmpd="sng" algn="ctr">
            <a:solidFill>
              <a:srgbClr val="FF0000"/>
            </a:solidFill>
            <a:prstDash val="solid"/>
            <a:round/>
            <a:headEnd type="none" w="med" len="med"/>
            <a:tailEnd type="none" w="med" len="med"/>
          </a:ln>
          <a:effectLst>
            <a:outerShdw dist="17961" dir="2700000" algn="ctr" rotWithShape="0">
              <a:schemeClr val="tx1">
                <a:gamma/>
                <a:shade val="60000"/>
                <a:invGamma/>
              </a:scheme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a typeface="宋体" pitchFamily="2" charset="-122"/>
            </a:endParaRPr>
          </a:p>
        </p:txBody>
      </p:sp>
    </p:spTree>
    <p:extLst>
      <p:ext uri="{BB962C8B-B14F-4D97-AF65-F5344CB8AC3E}">
        <p14:creationId xmlns:p14="http://schemas.microsoft.com/office/powerpoint/2010/main" val="31194508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anim calcmode="lin" valueType="num">
                                      <p:cBhvr>
                                        <p:cTn id="8" dur="750" fill="hold"/>
                                        <p:tgtEl>
                                          <p:spTgt spid="3"/>
                                        </p:tgtEl>
                                        <p:attrNameLst>
                                          <p:attrName>ppt_x</p:attrName>
                                        </p:attrNameLst>
                                      </p:cBhvr>
                                      <p:tavLst>
                                        <p:tav tm="0">
                                          <p:val>
                                            <p:strVal val="#ppt_x"/>
                                          </p:val>
                                        </p:tav>
                                        <p:tav tm="100000">
                                          <p:val>
                                            <p:strVal val="#ppt_x"/>
                                          </p:val>
                                        </p:tav>
                                      </p:tavLst>
                                    </p:anim>
                                    <p:anim calcmode="lin" valueType="num">
                                      <p:cBhvr>
                                        <p:cTn id="9" dur="750" fill="hold"/>
                                        <p:tgtEl>
                                          <p:spTgt spid="3"/>
                                        </p:tgtEl>
                                        <p:attrNameLst>
                                          <p:attrName>ppt_y</p:attrName>
                                        </p:attrNameLst>
                                      </p:cBhvr>
                                      <p:tavLst>
                                        <p:tav tm="0">
                                          <p:val>
                                            <p:strVal val="#ppt_y-.1"/>
                                          </p:val>
                                        </p:tav>
                                        <p:tav tm="100000">
                                          <p:val>
                                            <p:strVal val="#ppt_y"/>
                                          </p:val>
                                        </p:tav>
                                      </p:tavLst>
                                    </p:anim>
                                  </p:childTnLst>
                                </p:cTn>
                              </p:par>
                              <p:par>
                                <p:cTn id="10" presetID="2" presetClass="entr" presetSubtype="8"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750" fill="hold"/>
                                        <p:tgtEl>
                                          <p:spTgt spid="5"/>
                                        </p:tgtEl>
                                        <p:attrNameLst>
                                          <p:attrName>ppt_x</p:attrName>
                                        </p:attrNameLst>
                                      </p:cBhvr>
                                      <p:tavLst>
                                        <p:tav tm="0">
                                          <p:val>
                                            <p:strVal val="0-#ppt_w/2"/>
                                          </p:val>
                                        </p:tav>
                                        <p:tav tm="100000">
                                          <p:val>
                                            <p:strVal val="#ppt_x"/>
                                          </p:val>
                                        </p:tav>
                                      </p:tavLst>
                                    </p:anim>
                                    <p:anim calcmode="lin" valueType="num">
                                      <p:cBhvr additive="base">
                                        <p:cTn id="13" dur="750" fill="hold"/>
                                        <p:tgtEl>
                                          <p:spTgt spid="5"/>
                                        </p:tgtEl>
                                        <p:attrNameLst>
                                          <p:attrName>ppt_y</p:attrName>
                                        </p:attrNameLst>
                                      </p:cBhvr>
                                      <p:tavLst>
                                        <p:tav tm="0">
                                          <p:val>
                                            <p:strVal val="#ppt_y"/>
                                          </p:val>
                                        </p:tav>
                                        <p:tav tm="100000">
                                          <p:val>
                                            <p:strVal val="#ppt_y"/>
                                          </p:val>
                                        </p:tav>
                                      </p:tavLst>
                                    </p:anim>
                                  </p:childTnLst>
                                </p:cTn>
                              </p:par>
                              <p:par>
                                <p:cTn id="14" presetID="2" presetClass="entr" presetSubtype="2"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1+#ppt_w/2"/>
                                          </p:val>
                                        </p:tav>
                                        <p:tav tm="100000">
                                          <p:val>
                                            <p:strVal val="#ppt_x"/>
                                          </p:val>
                                        </p:tav>
                                      </p:tavLst>
                                    </p:anim>
                                    <p:anim calcmode="lin" valueType="num">
                                      <p:cBhvr additive="base">
                                        <p:cTn id="17" dur="500" fill="hold"/>
                                        <p:tgtEl>
                                          <p:spTgt spid="10"/>
                                        </p:tgtEl>
                                        <p:attrNameLst>
                                          <p:attrName>ppt_y</p:attrName>
                                        </p:attrNameLst>
                                      </p:cBhvr>
                                      <p:tavLst>
                                        <p:tav tm="0">
                                          <p:val>
                                            <p:strVal val="#ppt_y"/>
                                          </p:val>
                                        </p:tav>
                                        <p:tav tm="100000">
                                          <p:val>
                                            <p:strVal val="#ppt_y"/>
                                          </p:val>
                                        </p:tav>
                                      </p:tavLst>
                                    </p:anim>
                                  </p:childTnLst>
                                </p:cTn>
                              </p:par>
                              <p:par>
                                <p:cTn id="18" presetID="2" presetClass="entr" presetSubtype="8" fill="hold" nodeType="withEffect">
                                  <p:stCondLst>
                                    <p:cond delay="0"/>
                                  </p:stCondLst>
                                  <p:childTnLst>
                                    <p:set>
                                      <p:cBhvr>
                                        <p:cTn id="19" dur="1" fill="hold">
                                          <p:stCondLst>
                                            <p:cond delay="0"/>
                                          </p:stCondLst>
                                        </p:cTn>
                                        <p:tgtEl>
                                          <p:spTgt spid="23"/>
                                        </p:tgtEl>
                                        <p:attrNameLst>
                                          <p:attrName>style.visibility</p:attrName>
                                        </p:attrNameLst>
                                      </p:cBhvr>
                                      <p:to>
                                        <p:strVal val="visible"/>
                                      </p:to>
                                    </p:set>
                                    <p:anim calcmode="lin" valueType="num">
                                      <p:cBhvr additive="base">
                                        <p:cTn id="20" dur="500" fill="hold"/>
                                        <p:tgtEl>
                                          <p:spTgt spid="23"/>
                                        </p:tgtEl>
                                        <p:attrNameLst>
                                          <p:attrName>ppt_x</p:attrName>
                                        </p:attrNameLst>
                                      </p:cBhvr>
                                      <p:tavLst>
                                        <p:tav tm="0">
                                          <p:val>
                                            <p:strVal val="0-#ppt_w/2"/>
                                          </p:val>
                                        </p:tav>
                                        <p:tav tm="100000">
                                          <p:val>
                                            <p:strVal val="#ppt_x"/>
                                          </p:val>
                                        </p:tav>
                                      </p:tavLst>
                                    </p:anim>
                                    <p:anim calcmode="lin" valueType="num">
                                      <p:cBhvr additive="base">
                                        <p:cTn id="21" dur="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childTnLst>
                          </p:cTn>
                        </p:par>
                        <p:par>
                          <p:cTn id="27" fill="hold">
                            <p:stCondLst>
                              <p:cond delay="500"/>
                            </p:stCondLst>
                            <p:childTnLst>
                              <p:par>
                                <p:cTn id="28" presetID="53" presetClass="entr" presetSubtype="16"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down)">
                                      <p:cBhvr>
                                        <p:cTn id="3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9" grpId="0" animBg="1"/>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4">
            <a:extLst>
              <a:ext uri="{FF2B5EF4-FFF2-40B4-BE49-F238E27FC236}">
                <a16:creationId xmlns:a16="http://schemas.microsoft.com/office/drawing/2014/main" id="{D425B1C1-4286-48F7-ACEA-DFA364F9ED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151" y="55363"/>
            <a:ext cx="11093804" cy="2165120"/>
          </a:xfrm>
          <a:prstGeom prst="rect">
            <a:avLst/>
          </a:prstGeom>
        </p:spPr>
      </p:pic>
      <p:pic>
        <p:nvPicPr>
          <p:cNvPr id="2" name="图片 10">
            <a:extLst>
              <a:ext uri="{FF2B5EF4-FFF2-40B4-BE49-F238E27FC236}">
                <a16:creationId xmlns:a16="http://schemas.microsoft.com/office/drawing/2014/main" id="{EA554AFB-CB92-4957-9A31-A9FCDD10B93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84704"/>
          <a:stretch/>
        </p:blipFill>
        <p:spPr>
          <a:xfrm>
            <a:off x="0" y="6168551"/>
            <a:ext cx="12192000" cy="689451"/>
          </a:xfrm>
          <a:prstGeom prst="rect">
            <a:avLst/>
          </a:prstGeom>
        </p:spPr>
      </p:pic>
      <p:pic>
        <p:nvPicPr>
          <p:cNvPr id="4" name="图片 1">
            <a:extLst>
              <a:ext uri="{FF2B5EF4-FFF2-40B4-BE49-F238E27FC236}">
                <a16:creationId xmlns:a16="http://schemas.microsoft.com/office/drawing/2014/main" id="{77F71891-C3D6-4447-9523-48B88E3BC3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40714" y="1"/>
            <a:ext cx="1651285" cy="6378743"/>
          </a:xfrm>
          <a:prstGeom prst="rect">
            <a:avLst/>
          </a:prstGeom>
        </p:spPr>
      </p:pic>
      <p:sp>
        <p:nvSpPr>
          <p:cNvPr id="5" name="Freeform 197">
            <a:extLst>
              <a:ext uri="{FF2B5EF4-FFF2-40B4-BE49-F238E27FC236}">
                <a16:creationId xmlns:a16="http://schemas.microsoft.com/office/drawing/2014/main" id="{27B60A89-EF2F-4965-848B-46BF8AAE4BBB}"/>
              </a:ext>
            </a:extLst>
          </p:cNvPr>
          <p:cNvSpPr>
            <a:spLocks noEditPoints="1"/>
          </p:cNvSpPr>
          <p:nvPr/>
        </p:nvSpPr>
        <p:spPr bwMode="auto">
          <a:xfrm>
            <a:off x="3886941" y="0"/>
            <a:ext cx="4952188" cy="1496080"/>
          </a:xfrm>
          <a:custGeom>
            <a:avLst/>
            <a:gdLst>
              <a:gd name="T0" fmla="*/ 238 w 1347"/>
              <a:gd name="T1" fmla="*/ 94 h 671"/>
              <a:gd name="T2" fmla="*/ 264 w 1347"/>
              <a:gd name="T3" fmla="*/ 254 h 671"/>
              <a:gd name="T4" fmla="*/ 296 w 1347"/>
              <a:gd name="T5" fmla="*/ 275 h 671"/>
              <a:gd name="T6" fmla="*/ 85 w 1347"/>
              <a:gd name="T7" fmla="*/ 295 h 671"/>
              <a:gd name="T8" fmla="*/ 89 w 1347"/>
              <a:gd name="T9" fmla="*/ 658 h 671"/>
              <a:gd name="T10" fmla="*/ 599 w 1347"/>
              <a:gd name="T11" fmla="*/ 658 h 671"/>
              <a:gd name="T12" fmla="*/ 1159 w 1347"/>
              <a:gd name="T13" fmla="*/ 608 h 671"/>
              <a:gd name="T14" fmla="*/ 1287 w 1347"/>
              <a:gd name="T15" fmla="*/ 397 h 671"/>
              <a:gd name="T16" fmla="*/ 948 w 1347"/>
              <a:gd name="T17" fmla="*/ 248 h 671"/>
              <a:gd name="T18" fmla="*/ 940 w 1347"/>
              <a:gd name="T19" fmla="*/ 85 h 671"/>
              <a:gd name="T20" fmla="*/ 1148 w 1347"/>
              <a:gd name="T21" fmla="*/ 64 h 671"/>
              <a:gd name="T22" fmla="*/ 1115 w 1347"/>
              <a:gd name="T23" fmla="*/ 14 h 671"/>
              <a:gd name="T24" fmla="*/ 755 w 1347"/>
              <a:gd name="T25" fmla="*/ 23 h 671"/>
              <a:gd name="T26" fmla="*/ 268 w 1347"/>
              <a:gd name="T27" fmla="*/ 8 h 671"/>
              <a:gd name="T28" fmla="*/ 19 w 1347"/>
              <a:gd name="T29" fmla="*/ 29 h 671"/>
              <a:gd name="T30" fmla="*/ 1201 w 1347"/>
              <a:gd name="T31" fmla="*/ 47 h 671"/>
              <a:gd name="T32" fmla="*/ 1190 w 1347"/>
              <a:gd name="T33" fmla="*/ 21 h 671"/>
              <a:gd name="T34" fmla="*/ 1140 w 1347"/>
              <a:gd name="T35" fmla="*/ 42 h 671"/>
              <a:gd name="T36" fmla="*/ 1110 w 1347"/>
              <a:gd name="T37" fmla="*/ 31 h 671"/>
              <a:gd name="T38" fmla="*/ 270 w 1347"/>
              <a:gd name="T39" fmla="*/ 190 h 671"/>
              <a:gd name="T40" fmla="*/ 77 w 1347"/>
              <a:gd name="T41" fmla="*/ 339 h 671"/>
              <a:gd name="T42" fmla="*/ 95 w 1347"/>
              <a:gd name="T43" fmla="*/ 651 h 671"/>
              <a:gd name="T44" fmla="*/ 100 w 1347"/>
              <a:gd name="T45" fmla="*/ 578 h 671"/>
              <a:gd name="T46" fmla="*/ 146 w 1347"/>
              <a:gd name="T47" fmla="*/ 643 h 671"/>
              <a:gd name="T48" fmla="*/ 243 w 1347"/>
              <a:gd name="T49" fmla="*/ 636 h 671"/>
              <a:gd name="T50" fmla="*/ 416 w 1347"/>
              <a:gd name="T51" fmla="*/ 654 h 671"/>
              <a:gd name="T52" fmla="*/ 590 w 1347"/>
              <a:gd name="T53" fmla="*/ 639 h 671"/>
              <a:gd name="T54" fmla="*/ 693 w 1347"/>
              <a:gd name="T55" fmla="*/ 644 h 671"/>
              <a:gd name="T56" fmla="*/ 764 w 1347"/>
              <a:gd name="T57" fmla="*/ 644 h 671"/>
              <a:gd name="T58" fmla="*/ 1069 w 1347"/>
              <a:gd name="T59" fmla="*/ 636 h 671"/>
              <a:gd name="T60" fmla="*/ 1202 w 1347"/>
              <a:gd name="T61" fmla="*/ 548 h 671"/>
              <a:gd name="T62" fmla="*/ 1317 w 1347"/>
              <a:gd name="T63" fmla="*/ 474 h 671"/>
              <a:gd name="T64" fmla="*/ 1318 w 1347"/>
              <a:gd name="T65" fmla="*/ 460 h 671"/>
              <a:gd name="T66" fmla="*/ 879 w 1347"/>
              <a:gd name="T67" fmla="*/ 615 h 671"/>
              <a:gd name="T68" fmla="*/ 219 w 1347"/>
              <a:gd name="T69" fmla="*/ 628 h 671"/>
              <a:gd name="T70" fmla="*/ 87 w 1347"/>
              <a:gd name="T71" fmla="*/ 347 h 671"/>
              <a:gd name="T72" fmla="*/ 278 w 1347"/>
              <a:gd name="T73" fmla="*/ 301 h 671"/>
              <a:gd name="T74" fmla="*/ 313 w 1347"/>
              <a:gd name="T75" fmla="*/ 320 h 671"/>
              <a:gd name="T76" fmla="*/ 899 w 1347"/>
              <a:gd name="T77" fmla="*/ 298 h 671"/>
              <a:gd name="T78" fmla="*/ 826 w 1347"/>
              <a:gd name="T79" fmla="*/ 330 h 671"/>
              <a:gd name="T80" fmla="*/ 889 w 1347"/>
              <a:gd name="T81" fmla="*/ 296 h 671"/>
              <a:gd name="T82" fmla="*/ 791 w 1347"/>
              <a:gd name="T83" fmla="*/ 343 h 671"/>
              <a:gd name="T84" fmla="*/ 1030 w 1347"/>
              <a:gd name="T85" fmla="*/ 327 h 671"/>
              <a:gd name="T86" fmla="*/ 1000 w 1347"/>
              <a:gd name="T87" fmla="*/ 307 h 671"/>
              <a:gd name="T88" fmla="*/ 951 w 1347"/>
              <a:gd name="T89" fmla="*/ 280 h 671"/>
              <a:gd name="T90" fmla="*/ 288 w 1347"/>
              <a:gd name="T91" fmla="*/ 342 h 671"/>
              <a:gd name="T92" fmla="*/ 905 w 1347"/>
              <a:gd name="T93" fmla="*/ 318 h 671"/>
              <a:gd name="T94" fmla="*/ 908 w 1347"/>
              <a:gd name="T95" fmla="*/ 243 h 671"/>
              <a:gd name="T96" fmla="*/ 927 w 1347"/>
              <a:gd name="T97" fmla="*/ 178 h 671"/>
              <a:gd name="T98" fmla="*/ 914 w 1347"/>
              <a:gd name="T99" fmla="*/ 184 h 671"/>
              <a:gd name="T100" fmla="*/ 905 w 1347"/>
              <a:gd name="T101" fmla="*/ 24 h 671"/>
              <a:gd name="T102" fmla="*/ 923 w 1347"/>
              <a:gd name="T103" fmla="*/ 71 h 671"/>
              <a:gd name="T104" fmla="*/ 900 w 1347"/>
              <a:gd name="T105" fmla="*/ 115 h 671"/>
              <a:gd name="T106" fmla="*/ 791 w 1347"/>
              <a:gd name="T107" fmla="*/ 35 h 671"/>
              <a:gd name="T108" fmla="*/ 881 w 1347"/>
              <a:gd name="T109" fmla="*/ 71 h 671"/>
              <a:gd name="T110" fmla="*/ 903 w 1347"/>
              <a:gd name="T111" fmla="*/ 232 h 671"/>
              <a:gd name="T112" fmla="*/ 295 w 1347"/>
              <a:gd name="T113" fmla="*/ 189 h 671"/>
              <a:gd name="T114" fmla="*/ 272 w 1347"/>
              <a:gd name="T115" fmla="*/ 24 h 671"/>
              <a:gd name="T116" fmla="*/ 271 w 1347"/>
              <a:gd name="T117" fmla="*/ 68 h 671"/>
              <a:gd name="T118" fmla="*/ 265 w 1347"/>
              <a:gd name="T119" fmla="*/ 133 h 671"/>
              <a:gd name="T120" fmla="*/ 266 w 1347"/>
              <a:gd name="T121" fmla="*/ 85 h 671"/>
              <a:gd name="T122" fmla="*/ 18 w 1347"/>
              <a:gd name="T123" fmla="*/ 43 h 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47" h="671">
                <a:moveTo>
                  <a:pt x="4" y="49"/>
                </a:moveTo>
                <a:lnTo>
                  <a:pt x="4" y="49"/>
                </a:lnTo>
                <a:lnTo>
                  <a:pt x="11" y="51"/>
                </a:lnTo>
                <a:lnTo>
                  <a:pt x="18" y="53"/>
                </a:lnTo>
                <a:lnTo>
                  <a:pt x="32" y="54"/>
                </a:lnTo>
                <a:lnTo>
                  <a:pt x="48" y="54"/>
                </a:lnTo>
                <a:lnTo>
                  <a:pt x="63" y="51"/>
                </a:lnTo>
                <a:lnTo>
                  <a:pt x="63" y="51"/>
                </a:lnTo>
                <a:lnTo>
                  <a:pt x="75" y="54"/>
                </a:lnTo>
                <a:lnTo>
                  <a:pt x="85" y="54"/>
                </a:lnTo>
                <a:lnTo>
                  <a:pt x="108" y="53"/>
                </a:lnTo>
                <a:lnTo>
                  <a:pt x="108" y="53"/>
                </a:lnTo>
                <a:lnTo>
                  <a:pt x="111" y="54"/>
                </a:lnTo>
                <a:lnTo>
                  <a:pt x="114" y="55"/>
                </a:lnTo>
                <a:lnTo>
                  <a:pt x="130" y="58"/>
                </a:lnTo>
                <a:lnTo>
                  <a:pt x="153" y="58"/>
                </a:lnTo>
                <a:lnTo>
                  <a:pt x="178" y="58"/>
                </a:lnTo>
                <a:lnTo>
                  <a:pt x="229" y="55"/>
                </a:lnTo>
                <a:lnTo>
                  <a:pt x="259" y="54"/>
                </a:lnTo>
                <a:lnTo>
                  <a:pt x="259" y="54"/>
                </a:lnTo>
                <a:lnTo>
                  <a:pt x="252" y="58"/>
                </a:lnTo>
                <a:lnTo>
                  <a:pt x="245" y="62"/>
                </a:lnTo>
                <a:lnTo>
                  <a:pt x="242" y="70"/>
                </a:lnTo>
                <a:lnTo>
                  <a:pt x="239" y="77"/>
                </a:lnTo>
                <a:lnTo>
                  <a:pt x="238" y="85"/>
                </a:lnTo>
                <a:lnTo>
                  <a:pt x="238" y="94"/>
                </a:lnTo>
                <a:lnTo>
                  <a:pt x="239" y="101"/>
                </a:lnTo>
                <a:lnTo>
                  <a:pt x="242" y="108"/>
                </a:lnTo>
                <a:lnTo>
                  <a:pt x="242" y="108"/>
                </a:lnTo>
                <a:lnTo>
                  <a:pt x="244" y="120"/>
                </a:lnTo>
                <a:lnTo>
                  <a:pt x="249" y="132"/>
                </a:lnTo>
                <a:lnTo>
                  <a:pt x="252" y="137"/>
                </a:lnTo>
                <a:lnTo>
                  <a:pt x="256" y="142"/>
                </a:lnTo>
                <a:lnTo>
                  <a:pt x="260" y="144"/>
                </a:lnTo>
                <a:lnTo>
                  <a:pt x="266" y="147"/>
                </a:lnTo>
                <a:lnTo>
                  <a:pt x="266" y="147"/>
                </a:lnTo>
                <a:lnTo>
                  <a:pt x="266" y="159"/>
                </a:lnTo>
                <a:lnTo>
                  <a:pt x="266" y="159"/>
                </a:lnTo>
                <a:lnTo>
                  <a:pt x="262" y="162"/>
                </a:lnTo>
                <a:lnTo>
                  <a:pt x="259" y="166"/>
                </a:lnTo>
                <a:lnTo>
                  <a:pt x="258" y="171"/>
                </a:lnTo>
                <a:lnTo>
                  <a:pt x="255" y="176"/>
                </a:lnTo>
                <a:lnTo>
                  <a:pt x="254" y="188"/>
                </a:lnTo>
                <a:lnTo>
                  <a:pt x="255" y="200"/>
                </a:lnTo>
                <a:lnTo>
                  <a:pt x="258" y="212"/>
                </a:lnTo>
                <a:lnTo>
                  <a:pt x="261" y="224"/>
                </a:lnTo>
                <a:lnTo>
                  <a:pt x="266" y="235"/>
                </a:lnTo>
                <a:lnTo>
                  <a:pt x="270" y="242"/>
                </a:lnTo>
                <a:lnTo>
                  <a:pt x="270" y="242"/>
                </a:lnTo>
                <a:lnTo>
                  <a:pt x="267" y="245"/>
                </a:lnTo>
                <a:lnTo>
                  <a:pt x="265" y="249"/>
                </a:lnTo>
                <a:lnTo>
                  <a:pt x="264" y="254"/>
                </a:lnTo>
                <a:lnTo>
                  <a:pt x="262" y="259"/>
                </a:lnTo>
                <a:lnTo>
                  <a:pt x="262" y="263"/>
                </a:lnTo>
                <a:lnTo>
                  <a:pt x="264" y="268"/>
                </a:lnTo>
                <a:lnTo>
                  <a:pt x="265" y="272"/>
                </a:lnTo>
                <a:lnTo>
                  <a:pt x="268" y="274"/>
                </a:lnTo>
                <a:lnTo>
                  <a:pt x="268" y="274"/>
                </a:lnTo>
                <a:lnTo>
                  <a:pt x="272" y="274"/>
                </a:lnTo>
                <a:lnTo>
                  <a:pt x="273" y="273"/>
                </a:lnTo>
                <a:lnTo>
                  <a:pt x="274" y="269"/>
                </a:lnTo>
                <a:lnTo>
                  <a:pt x="274" y="265"/>
                </a:lnTo>
                <a:lnTo>
                  <a:pt x="274" y="256"/>
                </a:lnTo>
                <a:lnTo>
                  <a:pt x="274" y="253"/>
                </a:lnTo>
                <a:lnTo>
                  <a:pt x="276" y="250"/>
                </a:lnTo>
                <a:lnTo>
                  <a:pt x="276" y="250"/>
                </a:lnTo>
                <a:lnTo>
                  <a:pt x="278" y="251"/>
                </a:lnTo>
                <a:lnTo>
                  <a:pt x="278" y="251"/>
                </a:lnTo>
                <a:lnTo>
                  <a:pt x="282" y="254"/>
                </a:lnTo>
                <a:lnTo>
                  <a:pt x="285" y="255"/>
                </a:lnTo>
                <a:lnTo>
                  <a:pt x="289" y="256"/>
                </a:lnTo>
                <a:lnTo>
                  <a:pt x="294" y="255"/>
                </a:lnTo>
                <a:lnTo>
                  <a:pt x="294" y="255"/>
                </a:lnTo>
                <a:lnTo>
                  <a:pt x="295" y="260"/>
                </a:lnTo>
                <a:lnTo>
                  <a:pt x="296" y="265"/>
                </a:lnTo>
                <a:lnTo>
                  <a:pt x="296" y="271"/>
                </a:lnTo>
                <a:lnTo>
                  <a:pt x="296" y="275"/>
                </a:lnTo>
                <a:lnTo>
                  <a:pt x="296" y="275"/>
                </a:lnTo>
                <a:lnTo>
                  <a:pt x="268" y="275"/>
                </a:lnTo>
                <a:lnTo>
                  <a:pt x="242" y="275"/>
                </a:lnTo>
                <a:lnTo>
                  <a:pt x="189" y="277"/>
                </a:lnTo>
                <a:lnTo>
                  <a:pt x="189" y="277"/>
                </a:lnTo>
                <a:lnTo>
                  <a:pt x="165" y="275"/>
                </a:lnTo>
                <a:lnTo>
                  <a:pt x="153" y="274"/>
                </a:lnTo>
                <a:lnTo>
                  <a:pt x="141" y="272"/>
                </a:lnTo>
                <a:lnTo>
                  <a:pt x="141" y="272"/>
                </a:lnTo>
                <a:lnTo>
                  <a:pt x="136" y="271"/>
                </a:lnTo>
                <a:lnTo>
                  <a:pt x="130" y="272"/>
                </a:lnTo>
                <a:lnTo>
                  <a:pt x="128" y="273"/>
                </a:lnTo>
                <a:lnTo>
                  <a:pt x="126" y="274"/>
                </a:lnTo>
                <a:lnTo>
                  <a:pt x="128" y="275"/>
                </a:lnTo>
                <a:lnTo>
                  <a:pt x="130" y="278"/>
                </a:lnTo>
                <a:lnTo>
                  <a:pt x="130" y="278"/>
                </a:lnTo>
                <a:lnTo>
                  <a:pt x="124" y="280"/>
                </a:lnTo>
                <a:lnTo>
                  <a:pt x="118" y="282"/>
                </a:lnTo>
                <a:lnTo>
                  <a:pt x="111" y="284"/>
                </a:lnTo>
                <a:lnTo>
                  <a:pt x="105" y="286"/>
                </a:lnTo>
                <a:lnTo>
                  <a:pt x="105" y="286"/>
                </a:lnTo>
                <a:lnTo>
                  <a:pt x="102" y="285"/>
                </a:lnTo>
                <a:lnTo>
                  <a:pt x="100" y="284"/>
                </a:lnTo>
                <a:lnTo>
                  <a:pt x="99" y="284"/>
                </a:lnTo>
                <a:lnTo>
                  <a:pt x="96" y="285"/>
                </a:lnTo>
                <a:lnTo>
                  <a:pt x="90" y="289"/>
                </a:lnTo>
                <a:lnTo>
                  <a:pt x="85" y="295"/>
                </a:lnTo>
                <a:lnTo>
                  <a:pt x="76" y="308"/>
                </a:lnTo>
                <a:lnTo>
                  <a:pt x="71" y="316"/>
                </a:lnTo>
                <a:lnTo>
                  <a:pt x="71" y="316"/>
                </a:lnTo>
                <a:lnTo>
                  <a:pt x="69" y="318"/>
                </a:lnTo>
                <a:lnTo>
                  <a:pt x="66" y="320"/>
                </a:lnTo>
                <a:lnTo>
                  <a:pt x="63" y="327"/>
                </a:lnTo>
                <a:lnTo>
                  <a:pt x="61" y="337"/>
                </a:lnTo>
                <a:lnTo>
                  <a:pt x="61" y="349"/>
                </a:lnTo>
                <a:lnTo>
                  <a:pt x="61" y="372"/>
                </a:lnTo>
                <a:lnTo>
                  <a:pt x="64" y="387"/>
                </a:lnTo>
                <a:lnTo>
                  <a:pt x="64" y="387"/>
                </a:lnTo>
                <a:lnTo>
                  <a:pt x="66" y="409"/>
                </a:lnTo>
                <a:lnTo>
                  <a:pt x="70" y="431"/>
                </a:lnTo>
                <a:lnTo>
                  <a:pt x="70" y="431"/>
                </a:lnTo>
                <a:lnTo>
                  <a:pt x="75" y="471"/>
                </a:lnTo>
                <a:lnTo>
                  <a:pt x="77" y="510"/>
                </a:lnTo>
                <a:lnTo>
                  <a:pt x="77" y="550"/>
                </a:lnTo>
                <a:lnTo>
                  <a:pt x="76" y="589"/>
                </a:lnTo>
                <a:lnTo>
                  <a:pt x="76" y="589"/>
                </a:lnTo>
                <a:lnTo>
                  <a:pt x="75" y="607"/>
                </a:lnTo>
                <a:lnTo>
                  <a:pt x="75" y="616"/>
                </a:lnTo>
                <a:lnTo>
                  <a:pt x="75" y="626"/>
                </a:lnTo>
                <a:lnTo>
                  <a:pt x="77" y="636"/>
                </a:lnTo>
                <a:lnTo>
                  <a:pt x="79" y="644"/>
                </a:lnTo>
                <a:lnTo>
                  <a:pt x="83" y="652"/>
                </a:lnTo>
                <a:lnTo>
                  <a:pt x="89" y="658"/>
                </a:lnTo>
                <a:lnTo>
                  <a:pt x="89" y="658"/>
                </a:lnTo>
                <a:lnTo>
                  <a:pt x="90" y="661"/>
                </a:lnTo>
                <a:lnTo>
                  <a:pt x="91" y="662"/>
                </a:lnTo>
                <a:lnTo>
                  <a:pt x="93" y="663"/>
                </a:lnTo>
                <a:lnTo>
                  <a:pt x="95" y="663"/>
                </a:lnTo>
                <a:lnTo>
                  <a:pt x="95" y="663"/>
                </a:lnTo>
                <a:lnTo>
                  <a:pt x="101" y="666"/>
                </a:lnTo>
                <a:lnTo>
                  <a:pt x="108" y="668"/>
                </a:lnTo>
                <a:lnTo>
                  <a:pt x="124" y="671"/>
                </a:lnTo>
                <a:lnTo>
                  <a:pt x="141" y="671"/>
                </a:lnTo>
                <a:lnTo>
                  <a:pt x="158" y="671"/>
                </a:lnTo>
                <a:lnTo>
                  <a:pt x="193" y="667"/>
                </a:lnTo>
                <a:lnTo>
                  <a:pt x="223" y="663"/>
                </a:lnTo>
                <a:lnTo>
                  <a:pt x="223" y="663"/>
                </a:lnTo>
                <a:lnTo>
                  <a:pt x="260" y="662"/>
                </a:lnTo>
                <a:lnTo>
                  <a:pt x="297" y="663"/>
                </a:lnTo>
                <a:lnTo>
                  <a:pt x="335" y="664"/>
                </a:lnTo>
                <a:lnTo>
                  <a:pt x="373" y="666"/>
                </a:lnTo>
                <a:lnTo>
                  <a:pt x="373" y="666"/>
                </a:lnTo>
                <a:lnTo>
                  <a:pt x="410" y="663"/>
                </a:lnTo>
                <a:lnTo>
                  <a:pt x="448" y="661"/>
                </a:lnTo>
                <a:lnTo>
                  <a:pt x="485" y="657"/>
                </a:lnTo>
                <a:lnTo>
                  <a:pt x="504" y="657"/>
                </a:lnTo>
                <a:lnTo>
                  <a:pt x="524" y="657"/>
                </a:lnTo>
                <a:lnTo>
                  <a:pt x="524" y="657"/>
                </a:lnTo>
                <a:lnTo>
                  <a:pt x="599" y="658"/>
                </a:lnTo>
                <a:lnTo>
                  <a:pt x="675" y="657"/>
                </a:lnTo>
                <a:lnTo>
                  <a:pt x="675" y="657"/>
                </a:lnTo>
                <a:lnTo>
                  <a:pt x="693" y="658"/>
                </a:lnTo>
                <a:lnTo>
                  <a:pt x="711" y="660"/>
                </a:lnTo>
                <a:lnTo>
                  <a:pt x="729" y="662"/>
                </a:lnTo>
                <a:lnTo>
                  <a:pt x="747" y="662"/>
                </a:lnTo>
                <a:lnTo>
                  <a:pt x="747" y="662"/>
                </a:lnTo>
                <a:lnTo>
                  <a:pt x="764" y="661"/>
                </a:lnTo>
                <a:lnTo>
                  <a:pt x="782" y="660"/>
                </a:lnTo>
                <a:lnTo>
                  <a:pt x="799" y="658"/>
                </a:lnTo>
                <a:lnTo>
                  <a:pt x="816" y="657"/>
                </a:lnTo>
                <a:lnTo>
                  <a:pt x="816" y="657"/>
                </a:lnTo>
                <a:lnTo>
                  <a:pt x="891" y="657"/>
                </a:lnTo>
                <a:lnTo>
                  <a:pt x="927" y="656"/>
                </a:lnTo>
                <a:lnTo>
                  <a:pt x="964" y="654"/>
                </a:lnTo>
                <a:lnTo>
                  <a:pt x="964" y="654"/>
                </a:lnTo>
                <a:lnTo>
                  <a:pt x="998" y="652"/>
                </a:lnTo>
                <a:lnTo>
                  <a:pt x="1033" y="650"/>
                </a:lnTo>
                <a:lnTo>
                  <a:pt x="1051" y="649"/>
                </a:lnTo>
                <a:lnTo>
                  <a:pt x="1068" y="646"/>
                </a:lnTo>
                <a:lnTo>
                  <a:pt x="1085" y="643"/>
                </a:lnTo>
                <a:lnTo>
                  <a:pt x="1100" y="637"/>
                </a:lnTo>
                <a:lnTo>
                  <a:pt x="1100" y="637"/>
                </a:lnTo>
                <a:lnTo>
                  <a:pt x="1116" y="631"/>
                </a:lnTo>
                <a:lnTo>
                  <a:pt x="1130" y="624"/>
                </a:lnTo>
                <a:lnTo>
                  <a:pt x="1159" y="608"/>
                </a:lnTo>
                <a:lnTo>
                  <a:pt x="1215" y="573"/>
                </a:lnTo>
                <a:lnTo>
                  <a:pt x="1215" y="573"/>
                </a:lnTo>
                <a:lnTo>
                  <a:pt x="1224" y="571"/>
                </a:lnTo>
                <a:lnTo>
                  <a:pt x="1234" y="566"/>
                </a:lnTo>
                <a:lnTo>
                  <a:pt x="1243" y="561"/>
                </a:lnTo>
                <a:lnTo>
                  <a:pt x="1253" y="555"/>
                </a:lnTo>
                <a:lnTo>
                  <a:pt x="1271" y="540"/>
                </a:lnTo>
                <a:lnTo>
                  <a:pt x="1286" y="527"/>
                </a:lnTo>
                <a:lnTo>
                  <a:pt x="1286" y="527"/>
                </a:lnTo>
                <a:lnTo>
                  <a:pt x="1306" y="510"/>
                </a:lnTo>
                <a:lnTo>
                  <a:pt x="1323" y="495"/>
                </a:lnTo>
                <a:lnTo>
                  <a:pt x="1330" y="487"/>
                </a:lnTo>
                <a:lnTo>
                  <a:pt x="1336" y="480"/>
                </a:lnTo>
                <a:lnTo>
                  <a:pt x="1340" y="472"/>
                </a:lnTo>
                <a:lnTo>
                  <a:pt x="1343" y="466"/>
                </a:lnTo>
                <a:lnTo>
                  <a:pt x="1343" y="466"/>
                </a:lnTo>
                <a:lnTo>
                  <a:pt x="1346" y="460"/>
                </a:lnTo>
                <a:lnTo>
                  <a:pt x="1347" y="455"/>
                </a:lnTo>
                <a:lnTo>
                  <a:pt x="1347" y="449"/>
                </a:lnTo>
                <a:lnTo>
                  <a:pt x="1345" y="444"/>
                </a:lnTo>
                <a:lnTo>
                  <a:pt x="1342" y="438"/>
                </a:lnTo>
                <a:lnTo>
                  <a:pt x="1338" y="433"/>
                </a:lnTo>
                <a:lnTo>
                  <a:pt x="1329" y="425"/>
                </a:lnTo>
                <a:lnTo>
                  <a:pt x="1318" y="416"/>
                </a:lnTo>
                <a:lnTo>
                  <a:pt x="1306" y="408"/>
                </a:lnTo>
                <a:lnTo>
                  <a:pt x="1287" y="397"/>
                </a:lnTo>
                <a:lnTo>
                  <a:pt x="1287" y="397"/>
                </a:lnTo>
                <a:lnTo>
                  <a:pt x="1275" y="389"/>
                </a:lnTo>
                <a:lnTo>
                  <a:pt x="1264" y="379"/>
                </a:lnTo>
                <a:lnTo>
                  <a:pt x="1243" y="360"/>
                </a:lnTo>
                <a:lnTo>
                  <a:pt x="1223" y="339"/>
                </a:lnTo>
                <a:lnTo>
                  <a:pt x="1212" y="330"/>
                </a:lnTo>
                <a:lnTo>
                  <a:pt x="1201" y="320"/>
                </a:lnTo>
                <a:lnTo>
                  <a:pt x="1201" y="320"/>
                </a:lnTo>
                <a:lnTo>
                  <a:pt x="1181" y="306"/>
                </a:lnTo>
                <a:lnTo>
                  <a:pt x="1159" y="291"/>
                </a:lnTo>
                <a:lnTo>
                  <a:pt x="1137" y="277"/>
                </a:lnTo>
                <a:lnTo>
                  <a:pt x="1115" y="266"/>
                </a:lnTo>
                <a:lnTo>
                  <a:pt x="1115" y="266"/>
                </a:lnTo>
                <a:lnTo>
                  <a:pt x="1105" y="262"/>
                </a:lnTo>
                <a:lnTo>
                  <a:pt x="1088" y="257"/>
                </a:lnTo>
                <a:lnTo>
                  <a:pt x="1080" y="256"/>
                </a:lnTo>
                <a:lnTo>
                  <a:pt x="1072" y="256"/>
                </a:lnTo>
                <a:lnTo>
                  <a:pt x="1070" y="256"/>
                </a:lnTo>
                <a:lnTo>
                  <a:pt x="1069" y="257"/>
                </a:lnTo>
                <a:lnTo>
                  <a:pt x="1068" y="260"/>
                </a:lnTo>
                <a:lnTo>
                  <a:pt x="1069" y="262"/>
                </a:lnTo>
                <a:lnTo>
                  <a:pt x="1069" y="262"/>
                </a:lnTo>
                <a:lnTo>
                  <a:pt x="952" y="263"/>
                </a:lnTo>
                <a:lnTo>
                  <a:pt x="952" y="263"/>
                </a:lnTo>
                <a:lnTo>
                  <a:pt x="951" y="256"/>
                </a:lnTo>
                <a:lnTo>
                  <a:pt x="948" y="248"/>
                </a:lnTo>
                <a:lnTo>
                  <a:pt x="944" y="241"/>
                </a:lnTo>
                <a:lnTo>
                  <a:pt x="939" y="235"/>
                </a:lnTo>
                <a:lnTo>
                  <a:pt x="939" y="235"/>
                </a:lnTo>
                <a:lnTo>
                  <a:pt x="944" y="226"/>
                </a:lnTo>
                <a:lnTo>
                  <a:pt x="948" y="214"/>
                </a:lnTo>
                <a:lnTo>
                  <a:pt x="951" y="202"/>
                </a:lnTo>
                <a:lnTo>
                  <a:pt x="952" y="190"/>
                </a:lnTo>
                <a:lnTo>
                  <a:pt x="951" y="178"/>
                </a:lnTo>
                <a:lnTo>
                  <a:pt x="948" y="172"/>
                </a:lnTo>
                <a:lnTo>
                  <a:pt x="946" y="167"/>
                </a:lnTo>
                <a:lnTo>
                  <a:pt x="942" y="163"/>
                </a:lnTo>
                <a:lnTo>
                  <a:pt x="939" y="160"/>
                </a:lnTo>
                <a:lnTo>
                  <a:pt x="933" y="157"/>
                </a:lnTo>
                <a:lnTo>
                  <a:pt x="927" y="155"/>
                </a:lnTo>
                <a:lnTo>
                  <a:pt x="927" y="155"/>
                </a:lnTo>
                <a:lnTo>
                  <a:pt x="926" y="141"/>
                </a:lnTo>
                <a:lnTo>
                  <a:pt x="924" y="133"/>
                </a:lnTo>
                <a:lnTo>
                  <a:pt x="922" y="126"/>
                </a:lnTo>
                <a:lnTo>
                  <a:pt x="922" y="126"/>
                </a:lnTo>
                <a:lnTo>
                  <a:pt x="927" y="123"/>
                </a:lnTo>
                <a:lnTo>
                  <a:pt x="930" y="118"/>
                </a:lnTo>
                <a:lnTo>
                  <a:pt x="934" y="114"/>
                </a:lnTo>
                <a:lnTo>
                  <a:pt x="936" y="108"/>
                </a:lnTo>
                <a:lnTo>
                  <a:pt x="939" y="103"/>
                </a:lnTo>
                <a:lnTo>
                  <a:pt x="940" y="97"/>
                </a:lnTo>
                <a:lnTo>
                  <a:pt x="940" y="85"/>
                </a:lnTo>
                <a:lnTo>
                  <a:pt x="939" y="80"/>
                </a:lnTo>
                <a:lnTo>
                  <a:pt x="938" y="74"/>
                </a:lnTo>
                <a:lnTo>
                  <a:pt x="935" y="70"/>
                </a:lnTo>
                <a:lnTo>
                  <a:pt x="932" y="65"/>
                </a:lnTo>
                <a:lnTo>
                  <a:pt x="928" y="61"/>
                </a:lnTo>
                <a:lnTo>
                  <a:pt x="924" y="58"/>
                </a:lnTo>
                <a:lnTo>
                  <a:pt x="918" y="54"/>
                </a:lnTo>
                <a:lnTo>
                  <a:pt x="914" y="53"/>
                </a:lnTo>
                <a:lnTo>
                  <a:pt x="914" y="53"/>
                </a:lnTo>
                <a:lnTo>
                  <a:pt x="914" y="43"/>
                </a:lnTo>
                <a:lnTo>
                  <a:pt x="914" y="43"/>
                </a:lnTo>
                <a:lnTo>
                  <a:pt x="965" y="41"/>
                </a:lnTo>
                <a:lnTo>
                  <a:pt x="1018" y="38"/>
                </a:lnTo>
                <a:lnTo>
                  <a:pt x="1018" y="38"/>
                </a:lnTo>
                <a:lnTo>
                  <a:pt x="1044" y="38"/>
                </a:lnTo>
                <a:lnTo>
                  <a:pt x="1070" y="41"/>
                </a:lnTo>
                <a:lnTo>
                  <a:pt x="1095" y="42"/>
                </a:lnTo>
                <a:lnTo>
                  <a:pt x="1109" y="41"/>
                </a:lnTo>
                <a:lnTo>
                  <a:pt x="1121" y="39"/>
                </a:lnTo>
                <a:lnTo>
                  <a:pt x="1121" y="39"/>
                </a:lnTo>
                <a:lnTo>
                  <a:pt x="1123" y="44"/>
                </a:lnTo>
                <a:lnTo>
                  <a:pt x="1125" y="49"/>
                </a:lnTo>
                <a:lnTo>
                  <a:pt x="1128" y="53"/>
                </a:lnTo>
                <a:lnTo>
                  <a:pt x="1131" y="56"/>
                </a:lnTo>
                <a:lnTo>
                  <a:pt x="1140" y="61"/>
                </a:lnTo>
                <a:lnTo>
                  <a:pt x="1148" y="64"/>
                </a:lnTo>
                <a:lnTo>
                  <a:pt x="1159" y="65"/>
                </a:lnTo>
                <a:lnTo>
                  <a:pt x="1169" y="65"/>
                </a:lnTo>
                <a:lnTo>
                  <a:pt x="1178" y="64"/>
                </a:lnTo>
                <a:lnTo>
                  <a:pt x="1188" y="61"/>
                </a:lnTo>
                <a:lnTo>
                  <a:pt x="1188" y="61"/>
                </a:lnTo>
                <a:lnTo>
                  <a:pt x="1202" y="55"/>
                </a:lnTo>
                <a:lnTo>
                  <a:pt x="1224" y="45"/>
                </a:lnTo>
                <a:lnTo>
                  <a:pt x="1234" y="39"/>
                </a:lnTo>
                <a:lnTo>
                  <a:pt x="1241" y="33"/>
                </a:lnTo>
                <a:lnTo>
                  <a:pt x="1242" y="31"/>
                </a:lnTo>
                <a:lnTo>
                  <a:pt x="1242" y="29"/>
                </a:lnTo>
                <a:lnTo>
                  <a:pt x="1241" y="26"/>
                </a:lnTo>
                <a:lnTo>
                  <a:pt x="1239" y="24"/>
                </a:lnTo>
                <a:lnTo>
                  <a:pt x="1239" y="24"/>
                </a:lnTo>
                <a:lnTo>
                  <a:pt x="1213" y="14"/>
                </a:lnTo>
                <a:lnTo>
                  <a:pt x="1196" y="8"/>
                </a:lnTo>
                <a:lnTo>
                  <a:pt x="1177" y="3"/>
                </a:lnTo>
                <a:lnTo>
                  <a:pt x="1160" y="0"/>
                </a:lnTo>
                <a:lnTo>
                  <a:pt x="1152" y="0"/>
                </a:lnTo>
                <a:lnTo>
                  <a:pt x="1143" y="0"/>
                </a:lnTo>
                <a:lnTo>
                  <a:pt x="1137" y="2"/>
                </a:lnTo>
                <a:lnTo>
                  <a:pt x="1131" y="5"/>
                </a:lnTo>
                <a:lnTo>
                  <a:pt x="1128" y="9"/>
                </a:lnTo>
                <a:lnTo>
                  <a:pt x="1124" y="15"/>
                </a:lnTo>
                <a:lnTo>
                  <a:pt x="1124" y="15"/>
                </a:lnTo>
                <a:lnTo>
                  <a:pt x="1115" y="14"/>
                </a:lnTo>
                <a:lnTo>
                  <a:pt x="1115" y="14"/>
                </a:lnTo>
                <a:lnTo>
                  <a:pt x="1089" y="11"/>
                </a:lnTo>
                <a:lnTo>
                  <a:pt x="1065" y="11"/>
                </a:lnTo>
                <a:lnTo>
                  <a:pt x="1040" y="12"/>
                </a:lnTo>
                <a:lnTo>
                  <a:pt x="1015" y="14"/>
                </a:lnTo>
                <a:lnTo>
                  <a:pt x="965" y="20"/>
                </a:lnTo>
                <a:lnTo>
                  <a:pt x="940" y="23"/>
                </a:lnTo>
                <a:lnTo>
                  <a:pt x="915" y="24"/>
                </a:lnTo>
                <a:lnTo>
                  <a:pt x="915" y="24"/>
                </a:lnTo>
                <a:lnTo>
                  <a:pt x="916" y="20"/>
                </a:lnTo>
                <a:lnTo>
                  <a:pt x="917" y="12"/>
                </a:lnTo>
                <a:lnTo>
                  <a:pt x="916" y="8"/>
                </a:lnTo>
                <a:lnTo>
                  <a:pt x="915" y="6"/>
                </a:lnTo>
                <a:lnTo>
                  <a:pt x="914" y="5"/>
                </a:lnTo>
                <a:lnTo>
                  <a:pt x="910" y="6"/>
                </a:lnTo>
                <a:lnTo>
                  <a:pt x="910" y="6"/>
                </a:lnTo>
                <a:lnTo>
                  <a:pt x="906" y="1"/>
                </a:lnTo>
                <a:lnTo>
                  <a:pt x="904" y="1"/>
                </a:lnTo>
                <a:lnTo>
                  <a:pt x="903" y="1"/>
                </a:lnTo>
                <a:lnTo>
                  <a:pt x="900" y="2"/>
                </a:lnTo>
                <a:lnTo>
                  <a:pt x="898" y="7"/>
                </a:lnTo>
                <a:lnTo>
                  <a:pt x="896" y="17"/>
                </a:lnTo>
                <a:lnTo>
                  <a:pt x="894" y="24"/>
                </a:lnTo>
                <a:lnTo>
                  <a:pt x="894" y="24"/>
                </a:lnTo>
                <a:lnTo>
                  <a:pt x="824" y="24"/>
                </a:lnTo>
                <a:lnTo>
                  <a:pt x="755" y="23"/>
                </a:lnTo>
                <a:lnTo>
                  <a:pt x="616" y="18"/>
                </a:lnTo>
                <a:lnTo>
                  <a:pt x="616" y="18"/>
                </a:lnTo>
                <a:lnTo>
                  <a:pt x="583" y="17"/>
                </a:lnTo>
                <a:lnTo>
                  <a:pt x="549" y="17"/>
                </a:lnTo>
                <a:lnTo>
                  <a:pt x="481" y="18"/>
                </a:lnTo>
                <a:lnTo>
                  <a:pt x="345" y="24"/>
                </a:lnTo>
                <a:lnTo>
                  <a:pt x="345" y="24"/>
                </a:lnTo>
                <a:lnTo>
                  <a:pt x="343" y="21"/>
                </a:lnTo>
                <a:lnTo>
                  <a:pt x="341" y="21"/>
                </a:lnTo>
                <a:lnTo>
                  <a:pt x="333" y="21"/>
                </a:lnTo>
                <a:lnTo>
                  <a:pt x="320" y="25"/>
                </a:lnTo>
                <a:lnTo>
                  <a:pt x="320" y="25"/>
                </a:lnTo>
                <a:lnTo>
                  <a:pt x="284" y="26"/>
                </a:lnTo>
                <a:lnTo>
                  <a:pt x="284" y="26"/>
                </a:lnTo>
                <a:lnTo>
                  <a:pt x="280" y="19"/>
                </a:lnTo>
                <a:lnTo>
                  <a:pt x="277" y="13"/>
                </a:lnTo>
                <a:lnTo>
                  <a:pt x="277" y="13"/>
                </a:lnTo>
                <a:lnTo>
                  <a:pt x="278" y="11"/>
                </a:lnTo>
                <a:lnTo>
                  <a:pt x="278" y="9"/>
                </a:lnTo>
                <a:lnTo>
                  <a:pt x="278" y="7"/>
                </a:lnTo>
                <a:lnTo>
                  <a:pt x="277" y="6"/>
                </a:lnTo>
                <a:lnTo>
                  <a:pt x="274" y="6"/>
                </a:lnTo>
                <a:lnTo>
                  <a:pt x="272" y="6"/>
                </a:lnTo>
                <a:lnTo>
                  <a:pt x="271" y="7"/>
                </a:lnTo>
                <a:lnTo>
                  <a:pt x="268" y="8"/>
                </a:lnTo>
                <a:lnTo>
                  <a:pt x="268" y="8"/>
                </a:lnTo>
                <a:lnTo>
                  <a:pt x="267" y="9"/>
                </a:lnTo>
                <a:lnTo>
                  <a:pt x="266" y="12"/>
                </a:lnTo>
                <a:lnTo>
                  <a:pt x="264" y="17"/>
                </a:lnTo>
                <a:lnTo>
                  <a:pt x="261" y="27"/>
                </a:lnTo>
                <a:lnTo>
                  <a:pt x="261" y="27"/>
                </a:lnTo>
                <a:lnTo>
                  <a:pt x="235" y="27"/>
                </a:lnTo>
                <a:lnTo>
                  <a:pt x="208" y="29"/>
                </a:lnTo>
                <a:lnTo>
                  <a:pt x="182" y="30"/>
                </a:lnTo>
                <a:lnTo>
                  <a:pt x="155" y="30"/>
                </a:lnTo>
                <a:lnTo>
                  <a:pt x="155" y="30"/>
                </a:lnTo>
                <a:lnTo>
                  <a:pt x="153" y="27"/>
                </a:lnTo>
                <a:lnTo>
                  <a:pt x="149" y="26"/>
                </a:lnTo>
                <a:lnTo>
                  <a:pt x="140" y="25"/>
                </a:lnTo>
                <a:lnTo>
                  <a:pt x="129" y="25"/>
                </a:lnTo>
                <a:lnTo>
                  <a:pt x="122" y="26"/>
                </a:lnTo>
                <a:lnTo>
                  <a:pt x="122" y="26"/>
                </a:lnTo>
                <a:lnTo>
                  <a:pt x="115" y="23"/>
                </a:lnTo>
                <a:lnTo>
                  <a:pt x="108" y="21"/>
                </a:lnTo>
                <a:lnTo>
                  <a:pt x="99" y="20"/>
                </a:lnTo>
                <a:lnTo>
                  <a:pt x="88" y="20"/>
                </a:lnTo>
                <a:lnTo>
                  <a:pt x="67" y="20"/>
                </a:lnTo>
                <a:lnTo>
                  <a:pt x="53" y="21"/>
                </a:lnTo>
                <a:lnTo>
                  <a:pt x="53" y="21"/>
                </a:lnTo>
                <a:lnTo>
                  <a:pt x="35" y="24"/>
                </a:lnTo>
                <a:lnTo>
                  <a:pt x="26" y="25"/>
                </a:lnTo>
                <a:lnTo>
                  <a:pt x="19" y="29"/>
                </a:lnTo>
                <a:lnTo>
                  <a:pt x="19" y="29"/>
                </a:lnTo>
                <a:lnTo>
                  <a:pt x="13" y="32"/>
                </a:lnTo>
                <a:lnTo>
                  <a:pt x="5" y="38"/>
                </a:lnTo>
                <a:lnTo>
                  <a:pt x="2" y="41"/>
                </a:lnTo>
                <a:lnTo>
                  <a:pt x="0" y="44"/>
                </a:lnTo>
                <a:lnTo>
                  <a:pt x="0" y="48"/>
                </a:lnTo>
                <a:lnTo>
                  <a:pt x="4" y="49"/>
                </a:lnTo>
                <a:lnTo>
                  <a:pt x="4" y="49"/>
                </a:lnTo>
                <a:close/>
                <a:moveTo>
                  <a:pt x="1196" y="37"/>
                </a:moveTo>
                <a:lnTo>
                  <a:pt x="1196" y="37"/>
                </a:lnTo>
                <a:lnTo>
                  <a:pt x="1193" y="37"/>
                </a:lnTo>
                <a:lnTo>
                  <a:pt x="1193" y="37"/>
                </a:lnTo>
                <a:lnTo>
                  <a:pt x="1192" y="35"/>
                </a:lnTo>
                <a:lnTo>
                  <a:pt x="1192" y="35"/>
                </a:lnTo>
                <a:lnTo>
                  <a:pt x="1192" y="35"/>
                </a:lnTo>
                <a:lnTo>
                  <a:pt x="1192" y="35"/>
                </a:lnTo>
                <a:lnTo>
                  <a:pt x="1195" y="35"/>
                </a:lnTo>
                <a:lnTo>
                  <a:pt x="1198" y="36"/>
                </a:lnTo>
                <a:lnTo>
                  <a:pt x="1198" y="36"/>
                </a:lnTo>
                <a:lnTo>
                  <a:pt x="1196" y="37"/>
                </a:lnTo>
                <a:lnTo>
                  <a:pt x="1196" y="37"/>
                </a:lnTo>
                <a:close/>
                <a:moveTo>
                  <a:pt x="1199" y="48"/>
                </a:moveTo>
                <a:lnTo>
                  <a:pt x="1199" y="48"/>
                </a:lnTo>
                <a:lnTo>
                  <a:pt x="1200" y="47"/>
                </a:lnTo>
                <a:lnTo>
                  <a:pt x="1200" y="47"/>
                </a:lnTo>
                <a:lnTo>
                  <a:pt x="1201" y="47"/>
                </a:lnTo>
                <a:lnTo>
                  <a:pt x="1201" y="47"/>
                </a:lnTo>
                <a:lnTo>
                  <a:pt x="1199" y="48"/>
                </a:lnTo>
                <a:lnTo>
                  <a:pt x="1199" y="48"/>
                </a:lnTo>
                <a:close/>
                <a:moveTo>
                  <a:pt x="1210" y="35"/>
                </a:moveTo>
                <a:lnTo>
                  <a:pt x="1210" y="35"/>
                </a:lnTo>
                <a:lnTo>
                  <a:pt x="1210" y="33"/>
                </a:lnTo>
                <a:lnTo>
                  <a:pt x="1210" y="33"/>
                </a:lnTo>
                <a:lnTo>
                  <a:pt x="1212" y="35"/>
                </a:lnTo>
                <a:lnTo>
                  <a:pt x="1212" y="35"/>
                </a:lnTo>
                <a:lnTo>
                  <a:pt x="1210" y="35"/>
                </a:lnTo>
                <a:lnTo>
                  <a:pt x="1210" y="35"/>
                </a:lnTo>
                <a:close/>
                <a:moveTo>
                  <a:pt x="1227" y="33"/>
                </a:moveTo>
                <a:lnTo>
                  <a:pt x="1227" y="33"/>
                </a:lnTo>
                <a:lnTo>
                  <a:pt x="1225" y="31"/>
                </a:lnTo>
                <a:lnTo>
                  <a:pt x="1223" y="29"/>
                </a:lnTo>
                <a:lnTo>
                  <a:pt x="1217" y="26"/>
                </a:lnTo>
                <a:lnTo>
                  <a:pt x="1217" y="26"/>
                </a:lnTo>
                <a:lnTo>
                  <a:pt x="1230" y="31"/>
                </a:lnTo>
                <a:lnTo>
                  <a:pt x="1230" y="31"/>
                </a:lnTo>
                <a:lnTo>
                  <a:pt x="1227" y="33"/>
                </a:lnTo>
                <a:lnTo>
                  <a:pt x="1227" y="33"/>
                </a:lnTo>
                <a:close/>
                <a:moveTo>
                  <a:pt x="1210" y="24"/>
                </a:moveTo>
                <a:lnTo>
                  <a:pt x="1210" y="24"/>
                </a:lnTo>
                <a:lnTo>
                  <a:pt x="1200" y="21"/>
                </a:lnTo>
                <a:lnTo>
                  <a:pt x="1190" y="21"/>
                </a:lnTo>
                <a:lnTo>
                  <a:pt x="1190" y="21"/>
                </a:lnTo>
                <a:lnTo>
                  <a:pt x="1183" y="15"/>
                </a:lnTo>
                <a:lnTo>
                  <a:pt x="1183" y="15"/>
                </a:lnTo>
                <a:lnTo>
                  <a:pt x="1210" y="24"/>
                </a:lnTo>
                <a:lnTo>
                  <a:pt x="1210" y="24"/>
                </a:lnTo>
                <a:close/>
                <a:moveTo>
                  <a:pt x="1180" y="54"/>
                </a:moveTo>
                <a:lnTo>
                  <a:pt x="1180" y="54"/>
                </a:lnTo>
                <a:lnTo>
                  <a:pt x="1176" y="54"/>
                </a:lnTo>
                <a:lnTo>
                  <a:pt x="1176" y="54"/>
                </a:lnTo>
                <a:lnTo>
                  <a:pt x="1177" y="54"/>
                </a:lnTo>
                <a:lnTo>
                  <a:pt x="1177" y="54"/>
                </a:lnTo>
                <a:lnTo>
                  <a:pt x="1180" y="54"/>
                </a:lnTo>
                <a:lnTo>
                  <a:pt x="1180" y="54"/>
                </a:lnTo>
                <a:close/>
                <a:moveTo>
                  <a:pt x="1176" y="43"/>
                </a:moveTo>
                <a:lnTo>
                  <a:pt x="1176" y="43"/>
                </a:lnTo>
                <a:lnTo>
                  <a:pt x="1177" y="43"/>
                </a:lnTo>
                <a:lnTo>
                  <a:pt x="1177" y="43"/>
                </a:lnTo>
                <a:lnTo>
                  <a:pt x="1177" y="43"/>
                </a:lnTo>
                <a:lnTo>
                  <a:pt x="1177" y="43"/>
                </a:lnTo>
                <a:lnTo>
                  <a:pt x="1176" y="44"/>
                </a:lnTo>
                <a:lnTo>
                  <a:pt x="1176" y="44"/>
                </a:lnTo>
                <a:lnTo>
                  <a:pt x="1172" y="44"/>
                </a:lnTo>
                <a:lnTo>
                  <a:pt x="1172" y="44"/>
                </a:lnTo>
                <a:lnTo>
                  <a:pt x="1176" y="43"/>
                </a:lnTo>
                <a:lnTo>
                  <a:pt x="1176" y="43"/>
                </a:lnTo>
                <a:close/>
                <a:moveTo>
                  <a:pt x="1140" y="42"/>
                </a:moveTo>
                <a:lnTo>
                  <a:pt x="1140" y="42"/>
                </a:lnTo>
                <a:lnTo>
                  <a:pt x="1145" y="45"/>
                </a:lnTo>
                <a:lnTo>
                  <a:pt x="1150" y="47"/>
                </a:lnTo>
                <a:lnTo>
                  <a:pt x="1150" y="47"/>
                </a:lnTo>
                <a:lnTo>
                  <a:pt x="1145" y="45"/>
                </a:lnTo>
                <a:lnTo>
                  <a:pt x="1140" y="42"/>
                </a:lnTo>
                <a:lnTo>
                  <a:pt x="1140" y="42"/>
                </a:lnTo>
                <a:close/>
                <a:moveTo>
                  <a:pt x="1157" y="11"/>
                </a:moveTo>
                <a:lnTo>
                  <a:pt x="1157" y="11"/>
                </a:lnTo>
                <a:lnTo>
                  <a:pt x="1156" y="12"/>
                </a:lnTo>
                <a:lnTo>
                  <a:pt x="1156" y="12"/>
                </a:lnTo>
                <a:lnTo>
                  <a:pt x="1145" y="13"/>
                </a:lnTo>
                <a:lnTo>
                  <a:pt x="1140" y="14"/>
                </a:lnTo>
                <a:lnTo>
                  <a:pt x="1136" y="18"/>
                </a:lnTo>
                <a:lnTo>
                  <a:pt x="1136" y="18"/>
                </a:lnTo>
                <a:lnTo>
                  <a:pt x="1134" y="18"/>
                </a:lnTo>
                <a:lnTo>
                  <a:pt x="1134" y="18"/>
                </a:lnTo>
                <a:lnTo>
                  <a:pt x="1135" y="14"/>
                </a:lnTo>
                <a:lnTo>
                  <a:pt x="1137" y="13"/>
                </a:lnTo>
                <a:lnTo>
                  <a:pt x="1145" y="11"/>
                </a:lnTo>
                <a:lnTo>
                  <a:pt x="1151" y="11"/>
                </a:lnTo>
                <a:lnTo>
                  <a:pt x="1157" y="11"/>
                </a:lnTo>
                <a:lnTo>
                  <a:pt x="1157" y="11"/>
                </a:lnTo>
                <a:close/>
                <a:moveTo>
                  <a:pt x="1106" y="31"/>
                </a:moveTo>
                <a:lnTo>
                  <a:pt x="1106" y="31"/>
                </a:lnTo>
                <a:lnTo>
                  <a:pt x="1110" y="31"/>
                </a:lnTo>
                <a:lnTo>
                  <a:pt x="1110" y="31"/>
                </a:lnTo>
                <a:lnTo>
                  <a:pt x="1104" y="31"/>
                </a:lnTo>
                <a:lnTo>
                  <a:pt x="1104" y="31"/>
                </a:lnTo>
                <a:lnTo>
                  <a:pt x="1106" y="31"/>
                </a:lnTo>
                <a:lnTo>
                  <a:pt x="1106" y="31"/>
                </a:lnTo>
                <a:close/>
                <a:moveTo>
                  <a:pt x="915" y="33"/>
                </a:moveTo>
                <a:lnTo>
                  <a:pt x="915" y="33"/>
                </a:lnTo>
                <a:lnTo>
                  <a:pt x="927" y="32"/>
                </a:lnTo>
                <a:lnTo>
                  <a:pt x="940" y="32"/>
                </a:lnTo>
                <a:lnTo>
                  <a:pt x="940" y="32"/>
                </a:lnTo>
                <a:lnTo>
                  <a:pt x="915" y="33"/>
                </a:lnTo>
                <a:lnTo>
                  <a:pt x="915" y="33"/>
                </a:lnTo>
                <a:lnTo>
                  <a:pt x="915" y="33"/>
                </a:lnTo>
                <a:lnTo>
                  <a:pt x="915" y="33"/>
                </a:lnTo>
                <a:close/>
                <a:moveTo>
                  <a:pt x="282" y="238"/>
                </a:moveTo>
                <a:lnTo>
                  <a:pt x="282" y="238"/>
                </a:lnTo>
                <a:lnTo>
                  <a:pt x="279" y="238"/>
                </a:lnTo>
                <a:lnTo>
                  <a:pt x="279" y="238"/>
                </a:lnTo>
                <a:lnTo>
                  <a:pt x="279" y="238"/>
                </a:lnTo>
                <a:lnTo>
                  <a:pt x="279" y="238"/>
                </a:lnTo>
                <a:lnTo>
                  <a:pt x="273" y="227"/>
                </a:lnTo>
                <a:lnTo>
                  <a:pt x="270" y="215"/>
                </a:lnTo>
                <a:lnTo>
                  <a:pt x="267" y="203"/>
                </a:lnTo>
                <a:lnTo>
                  <a:pt x="265" y="191"/>
                </a:lnTo>
                <a:lnTo>
                  <a:pt x="265" y="191"/>
                </a:lnTo>
                <a:lnTo>
                  <a:pt x="267" y="191"/>
                </a:lnTo>
                <a:lnTo>
                  <a:pt x="270" y="190"/>
                </a:lnTo>
                <a:lnTo>
                  <a:pt x="272" y="188"/>
                </a:lnTo>
                <a:lnTo>
                  <a:pt x="272" y="188"/>
                </a:lnTo>
                <a:lnTo>
                  <a:pt x="272" y="191"/>
                </a:lnTo>
                <a:lnTo>
                  <a:pt x="273" y="194"/>
                </a:lnTo>
                <a:lnTo>
                  <a:pt x="274" y="194"/>
                </a:lnTo>
                <a:lnTo>
                  <a:pt x="277" y="192"/>
                </a:lnTo>
                <a:lnTo>
                  <a:pt x="280" y="188"/>
                </a:lnTo>
                <a:lnTo>
                  <a:pt x="282" y="180"/>
                </a:lnTo>
                <a:lnTo>
                  <a:pt x="282" y="180"/>
                </a:lnTo>
                <a:lnTo>
                  <a:pt x="285" y="195"/>
                </a:lnTo>
                <a:lnTo>
                  <a:pt x="286" y="209"/>
                </a:lnTo>
                <a:lnTo>
                  <a:pt x="285" y="224"/>
                </a:lnTo>
                <a:lnTo>
                  <a:pt x="284" y="231"/>
                </a:lnTo>
                <a:lnTo>
                  <a:pt x="282" y="238"/>
                </a:lnTo>
                <a:lnTo>
                  <a:pt x="282" y="238"/>
                </a:lnTo>
                <a:close/>
                <a:moveTo>
                  <a:pt x="72" y="386"/>
                </a:moveTo>
                <a:lnTo>
                  <a:pt x="72" y="386"/>
                </a:lnTo>
                <a:lnTo>
                  <a:pt x="71" y="363"/>
                </a:lnTo>
                <a:lnTo>
                  <a:pt x="71" y="363"/>
                </a:lnTo>
                <a:lnTo>
                  <a:pt x="73" y="385"/>
                </a:lnTo>
                <a:lnTo>
                  <a:pt x="76" y="398"/>
                </a:lnTo>
                <a:lnTo>
                  <a:pt x="76" y="398"/>
                </a:lnTo>
                <a:lnTo>
                  <a:pt x="72" y="386"/>
                </a:lnTo>
                <a:lnTo>
                  <a:pt x="72" y="386"/>
                </a:lnTo>
                <a:close/>
                <a:moveTo>
                  <a:pt x="77" y="339"/>
                </a:moveTo>
                <a:lnTo>
                  <a:pt x="77" y="339"/>
                </a:lnTo>
                <a:lnTo>
                  <a:pt x="76" y="339"/>
                </a:lnTo>
                <a:lnTo>
                  <a:pt x="75" y="341"/>
                </a:lnTo>
                <a:lnTo>
                  <a:pt x="72" y="345"/>
                </a:lnTo>
                <a:lnTo>
                  <a:pt x="72" y="345"/>
                </a:lnTo>
                <a:lnTo>
                  <a:pt x="76" y="331"/>
                </a:lnTo>
                <a:lnTo>
                  <a:pt x="78" y="324"/>
                </a:lnTo>
                <a:lnTo>
                  <a:pt x="81" y="316"/>
                </a:lnTo>
                <a:lnTo>
                  <a:pt x="81" y="316"/>
                </a:lnTo>
                <a:lnTo>
                  <a:pt x="78" y="327"/>
                </a:lnTo>
                <a:lnTo>
                  <a:pt x="77" y="339"/>
                </a:lnTo>
                <a:lnTo>
                  <a:pt x="77" y="339"/>
                </a:lnTo>
                <a:close/>
                <a:moveTo>
                  <a:pt x="87" y="503"/>
                </a:moveTo>
                <a:lnTo>
                  <a:pt x="87" y="503"/>
                </a:lnTo>
                <a:lnTo>
                  <a:pt x="84" y="471"/>
                </a:lnTo>
                <a:lnTo>
                  <a:pt x="81" y="440"/>
                </a:lnTo>
                <a:lnTo>
                  <a:pt x="81" y="440"/>
                </a:lnTo>
                <a:lnTo>
                  <a:pt x="82" y="443"/>
                </a:lnTo>
                <a:lnTo>
                  <a:pt x="82" y="443"/>
                </a:lnTo>
                <a:lnTo>
                  <a:pt x="85" y="473"/>
                </a:lnTo>
                <a:lnTo>
                  <a:pt x="87" y="487"/>
                </a:lnTo>
                <a:lnTo>
                  <a:pt x="87" y="503"/>
                </a:lnTo>
                <a:lnTo>
                  <a:pt x="87" y="503"/>
                </a:lnTo>
                <a:close/>
                <a:moveTo>
                  <a:pt x="95" y="651"/>
                </a:moveTo>
                <a:lnTo>
                  <a:pt x="95" y="651"/>
                </a:lnTo>
                <a:lnTo>
                  <a:pt x="95" y="651"/>
                </a:lnTo>
                <a:lnTo>
                  <a:pt x="95" y="651"/>
                </a:lnTo>
                <a:lnTo>
                  <a:pt x="91" y="646"/>
                </a:lnTo>
                <a:lnTo>
                  <a:pt x="91" y="646"/>
                </a:lnTo>
                <a:lnTo>
                  <a:pt x="93" y="646"/>
                </a:lnTo>
                <a:lnTo>
                  <a:pt x="93" y="646"/>
                </a:lnTo>
                <a:lnTo>
                  <a:pt x="96" y="649"/>
                </a:lnTo>
                <a:lnTo>
                  <a:pt x="96" y="649"/>
                </a:lnTo>
                <a:lnTo>
                  <a:pt x="95" y="651"/>
                </a:lnTo>
                <a:lnTo>
                  <a:pt x="95" y="651"/>
                </a:lnTo>
                <a:close/>
                <a:moveTo>
                  <a:pt x="96" y="493"/>
                </a:moveTo>
                <a:lnTo>
                  <a:pt x="96" y="493"/>
                </a:lnTo>
                <a:lnTo>
                  <a:pt x="95" y="480"/>
                </a:lnTo>
                <a:lnTo>
                  <a:pt x="95" y="480"/>
                </a:lnTo>
                <a:lnTo>
                  <a:pt x="97" y="495"/>
                </a:lnTo>
                <a:lnTo>
                  <a:pt x="97" y="495"/>
                </a:lnTo>
                <a:lnTo>
                  <a:pt x="96" y="493"/>
                </a:lnTo>
                <a:lnTo>
                  <a:pt x="96" y="493"/>
                </a:lnTo>
                <a:close/>
                <a:moveTo>
                  <a:pt x="100" y="578"/>
                </a:moveTo>
                <a:lnTo>
                  <a:pt x="100" y="578"/>
                </a:lnTo>
                <a:lnTo>
                  <a:pt x="99" y="540"/>
                </a:lnTo>
                <a:lnTo>
                  <a:pt x="99" y="522"/>
                </a:lnTo>
                <a:lnTo>
                  <a:pt x="99" y="503"/>
                </a:lnTo>
                <a:lnTo>
                  <a:pt x="99" y="503"/>
                </a:lnTo>
                <a:lnTo>
                  <a:pt x="101" y="534"/>
                </a:lnTo>
                <a:lnTo>
                  <a:pt x="102" y="567"/>
                </a:lnTo>
                <a:lnTo>
                  <a:pt x="102" y="567"/>
                </a:lnTo>
                <a:lnTo>
                  <a:pt x="100" y="578"/>
                </a:lnTo>
                <a:lnTo>
                  <a:pt x="100" y="578"/>
                </a:lnTo>
                <a:close/>
                <a:moveTo>
                  <a:pt x="103" y="656"/>
                </a:moveTo>
                <a:lnTo>
                  <a:pt x="103" y="656"/>
                </a:lnTo>
                <a:lnTo>
                  <a:pt x="105" y="654"/>
                </a:lnTo>
                <a:lnTo>
                  <a:pt x="105" y="654"/>
                </a:lnTo>
                <a:lnTo>
                  <a:pt x="117" y="657"/>
                </a:lnTo>
                <a:lnTo>
                  <a:pt x="129" y="660"/>
                </a:lnTo>
                <a:lnTo>
                  <a:pt x="129" y="660"/>
                </a:lnTo>
                <a:lnTo>
                  <a:pt x="115" y="658"/>
                </a:lnTo>
                <a:lnTo>
                  <a:pt x="108" y="657"/>
                </a:lnTo>
                <a:lnTo>
                  <a:pt x="103" y="656"/>
                </a:lnTo>
                <a:lnTo>
                  <a:pt x="103" y="656"/>
                </a:lnTo>
                <a:close/>
                <a:moveTo>
                  <a:pt x="102" y="619"/>
                </a:moveTo>
                <a:lnTo>
                  <a:pt x="102" y="619"/>
                </a:lnTo>
                <a:lnTo>
                  <a:pt x="102" y="616"/>
                </a:lnTo>
                <a:lnTo>
                  <a:pt x="102" y="616"/>
                </a:lnTo>
                <a:lnTo>
                  <a:pt x="103" y="620"/>
                </a:lnTo>
                <a:lnTo>
                  <a:pt x="103" y="620"/>
                </a:lnTo>
                <a:lnTo>
                  <a:pt x="102" y="619"/>
                </a:lnTo>
                <a:lnTo>
                  <a:pt x="102" y="619"/>
                </a:lnTo>
                <a:close/>
                <a:moveTo>
                  <a:pt x="142" y="644"/>
                </a:moveTo>
                <a:lnTo>
                  <a:pt x="142" y="644"/>
                </a:lnTo>
                <a:lnTo>
                  <a:pt x="140" y="642"/>
                </a:lnTo>
                <a:lnTo>
                  <a:pt x="140" y="642"/>
                </a:lnTo>
                <a:lnTo>
                  <a:pt x="146" y="643"/>
                </a:lnTo>
                <a:lnTo>
                  <a:pt x="146" y="643"/>
                </a:lnTo>
                <a:lnTo>
                  <a:pt x="142" y="644"/>
                </a:lnTo>
                <a:lnTo>
                  <a:pt x="142" y="644"/>
                </a:lnTo>
                <a:close/>
                <a:moveTo>
                  <a:pt x="209" y="655"/>
                </a:moveTo>
                <a:lnTo>
                  <a:pt x="209" y="655"/>
                </a:lnTo>
                <a:lnTo>
                  <a:pt x="182" y="656"/>
                </a:lnTo>
                <a:lnTo>
                  <a:pt x="182" y="656"/>
                </a:lnTo>
                <a:lnTo>
                  <a:pt x="214" y="654"/>
                </a:lnTo>
                <a:lnTo>
                  <a:pt x="245" y="651"/>
                </a:lnTo>
                <a:lnTo>
                  <a:pt x="309" y="651"/>
                </a:lnTo>
                <a:lnTo>
                  <a:pt x="309" y="651"/>
                </a:lnTo>
                <a:lnTo>
                  <a:pt x="313" y="652"/>
                </a:lnTo>
                <a:lnTo>
                  <a:pt x="313" y="652"/>
                </a:lnTo>
                <a:lnTo>
                  <a:pt x="286" y="651"/>
                </a:lnTo>
                <a:lnTo>
                  <a:pt x="261" y="651"/>
                </a:lnTo>
                <a:lnTo>
                  <a:pt x="209" y="655"/>
                </a:lnTo>
                <a:lnTo>
                  <a:pt x="209" y="655"/>
                </a:lnTo>
                <a:close/>
                <a:moveTo>
                  <a:pt x="220" y="637"/>
                </a:moveTo>
                <a:lnTo>
                  <a:pt x="220" y="637"/>
                </a:lnTo>
                <a:lnTo>
                  <a:pt x="238" y="634"/>
                </a:lnTo>
                <a:lnTo>
                  <a:pt x="254" y="633"/>
                </a:lnTo>
                <a:lnTo>
                  <a:pt x="271" y="632"/>
                </a:lnTo>
                <a:lnTo>
                  <a:pt x="289" y="632"/>
                </a:lnTo>
                <a:lnTo>
                  <a:pt x="289" y="632"/>
                </a:lnTo>
                <a:lnTo>
                  <a:pt x="266" y="634"/>
                </a:lnTo>
                <a:lnTo>
                  <a:pt x="266" y="634"/>
                </a:lnTo>
                <a:lnTo>
                  <a:pt x="243" y="636"/>
                </a:lnTo>
                <a:lnTo>
                  <a:pt x="220" y="637"/>
                </a:lnTo>
                <a:lnTo>
                  <a:pt x="220" y="637"/>
                </a:lnTo>
                <a:close/>
                <a:moveTo>
                  <a:pt x="318" y="654"/>
                </a:moveTo>
                <a:lnTo>
                  <a:pt x="318" y="654"/>
                </a:lnTo>
                <a:lnTo>
                  <a:pt x="320" y="651"/>
                </a:lnTo>
                <a:lnTo>
                  <a:pt x="320" y="651"/>
                </a:lnTo>
                <a:lnTo>
                  <a:pt x="337" y="651"/>
                </a:lnTo>
                <a:lnTo>
                  <a:pt x="337" y="651"/>
                </a:lnTo>
                <a:lnTo>
                  <a:pt x="338" y="655"/>
                </a:lnTo>
                <a:lnTo>
                  <a:pt x="338" y="655"/>
                </a:lnTo>
                <a:lnTo>
                  <a:pt x="318" y="654"/>
                </a:lnTo>
                <a:lnTo>
                  <a:pt x="318" y="654"/>
                </a:lnTo>
                <a:close/>
                <a:moveTo>
                  <a:pt x="363" y="640"/>
                </a:moveTo>
                <a:lnTo>
                  <a:pt x="363" y="640"/>
                </a:lnTo>
                <a:lnTo>
                  <a:pt x="341" y="640"/>
                </a:lnTo>
                <a:lnTo>
                  <a:pt x="341" y="640"/>
                </a:lnTo>
                <a:lnTo>
                  <a:pt x="354" y="639"/>
                </a:lnTo>
                <a:lnTo>
                  <a:pt x="368" y="638"/>
                </a:lnTo>
                <a:lnTo>
                  <a:pt x="368" y="638"/>
                </a:lnTo>
                <a:lnTo>
                  <a:pt x="363" y="640"/>
                </a:lnTo>
                <a:lnTo>
                  <a:pt x="363" y="640"/>
                </a:lnTo>
                <a:close/>
                <a:moveTo>
                  <a:pt x="382" y="656"/>
                </a:moveTo>
                <a:lnTo>
                  <a:pt x="382" y="656"/>
                </a:lnTo>
                <a:lnTo>
                  <a:pt x="398" y="654"/>
                </a:lnTo>
                <a:lnTo>
                  <a:pt x="398" y="654"/>
                </a:lnTo>
                <a:lnTo>
                  <a:pt x="416" y="654"/>
                </a:lnTo>
                <a:lnTo>
                  <a:pt x="416" y="654"/>
                </a:lnTo>
                <a:lnTo>
                  <a:pt x="382" y="656"/>
                </a:lnTo>
                <a:lnTo>
                  <a:pt x="382" y="656"/>
                </a:lnTo>
                <a:close/>
                <a:moveTo>
                  <a:pt x="507" y="628"/>
                </a:moveTo>
                <a:lnTo>
                  <a:pt x="507" y="628"/>
                </a:lnTo>
                <a:lnTo>
                  <a:pt x="473" y="630"/>
                </a:lnTo>
                <a:lnTo>
                  <a:pt x="438" y="632"/>
                </a:lnTo>
                <a:lnTo>
                  <a:pt x="438" y="632"/>
                </a:lnTo>
                <a:lnTo>
                  <a:pt x="438" y="631"/>
                </a:lnTo>
                <a:lnTo>
                  <a:pt x="438" y="631"/>
                </a:lnTo>
                <a:lnTo>
                  <a:pt x="512" y="628"/>
                </a:lnTo>
                <a:lnTo>
                  <a:pt x="512" y="628"/>
                </a:lnTo>
                <a:lnTo>
                  <a:pt x="507" y="628"/>
                </a:lnTo>
                <a:lnTo>
                  <a:pt x="507" y="628"/>
                </a:lnTo>
                <a:close/>
                <a:moveTo>
                  <a:pt x="534" y="642"/>
                </a:moveTo>
                <a:lnTo>
                  <a:pt x="534" y="642"/>
                </a:lnTo>
                <a:lnTo>
                  <a:pt x="557" y="640"/>
                </a:lnTo>
                <a:lnTo>
                  <a:pt x="557" y="640"/>
                </a:lnTo>
                <a:lnTo>
                  <a:pt x="534" y="642"/>
                </a:lnTo>
                <a:lnTo>
                  <a:pt x="534" y="642"/>
                </a:lnTo>
                <a:close/>
                <a:moveTo>
                  <a:pt x="615" y="640"/>
                </a:moveTo>
                <a:lnTo>
                  <a:pt x="615" y="640"/>
                </a:lnTo>
                <a:lnTo>
                  <a:pt x="587" y="640"/>
                </a:lnTo>
                <a:lnTo>
                  <a:pt x="587" y="640"/>
                </a:lnTo>
                <a:lnTo>
                  <a:pt x="590" y="639"/>
                </a:lnTo>
                <a:lnTo>
                  <a:pt x="590" y="639"/>
                </a:lnTo>
                <a:lnTo>
                  <a:pt x="591" y="638"/>
                </a:lnTo>
                <a:lnTo>
                  <a:pt x="591" y="638"/>
                </a:lnTo>
                <a:lnTo>
                  <a:pt x="616" y="638"/>
                </a:lnTo>
                <a:lnTo>
                  <a:pt x="616" y="638"/>
                </a:lnTo>
                <a:lnTo>
                  <a:pt x="615" y="640"/>
                </a:lnTo>
                <a:lnTo>
                  <a:pt x="615" y="640"/>
                </a:lnTo>
                <a:close/>
                <a:moveTo>
                  <a:pt x="674" y="643"/>
                </a:moveTo>
                <a:lnTo>
                  <a:pt x="674" y="643"/>
                </a:lnTo>
                <a:lnTo>
                  <a:pt x="631" y="640"/>
                </a:lnTo>
                <a:lnTo>
                  <a:pt x="631" y="640"/>
                </a:lnTo>
                <a:lnTo>
                  <a:pt x="626" y="638"/>
                </a:lnTo>
                <a:lnTo>
                  <a:pt x="626" y="638"/>
                </a:lnTo>
                <a:lnTo>
                  <a:pt x="675" y="638"/>
                </a:lnTo>
                <a:lnTo>
                  <a:pt x="675" y="638"/>
                </a:lnTo>
                <a:lnTo>
                  <a:pt x="674" y="640"/>
                </a:lnTo>
                <a:lnTo>
                  <a:pt x="674" y="643"/>
                </a:lnTo>
                <a:lnTo>
                  <a:pt x="674" y="643"/>
                </a:lnTo>
                <a:close/>
                <a:moveTo>
                  <a:pt x="693" y="644"/>
                </a:moveTo>
                <a:lnTo>
                  <a:pt x="693" y="644"/>
                </a:lnTo>
                <a:lnTo>
                  <a:pt x="688" y="642"/>
                </a:lnTo>
                <a:lnTo>
                  <a:pt x="688" y="642"/>
                </a:lnTo>
                <a:lnTo>
                  <a:pt x="694" y="639"/>
                </a:lnTo>
                <a:lnTo>
                  <a:pt x="694" y="639"/>
                </a:lnTo>
                <a:lnTo>
                  <a:pt x="709" y="645"/>
                </a:lnTo>
                <a:lnTo>
                  <a:pt x="709" y="645"/>
                </a:lnTo>
                <a:lnTo>
                  <a:pt x="693" y="644"/>
                </a:lnTo>
                <a:lnTo>
                  <a:pt x="693" y="644"/>
                </a:lnTo>
                <a:close/>
                <a:moveTo>
                  <a:pt x="723" y="628"/>
                </a:moveTo>
                <a:lnTo>
                  <a:pt x="723" y="628"/>
                </a:lnTo>
                <a:lnTo>
                  <a:pt x="817" y="626"/>
                </a:lnTo>
                <a:lnTo>
                  <a:pt x="817" y="626"/>
                </a:lnTo>
                <a:lnTo>
                  <a:pt x="815" y="626"/>
                </a:lnTo>
                <a:lnTo>
                  <a:pt x="815" y="626"/>
                </a:lnTo>
                <a:lnTo>
                  <a:pt x="800" y="627"/>
                </a:lnTo>
                <a:lnTo>
                  <a:pt x="786" y="630"/>
                </a:lnTo>
                <a:lnTo>
                  <a:pt x="786" y="630"/>
                </a:lnTo>
                <a:lnTo>
                  <a:pt x="755" y="630"/>
                </a:lnTo>
                <a:lnTo>
                  <a:pt x="723" y="628"/>
                </a:lnTo>
                <a:lnTo>
                  <a:pt x="723" y="628"/>
                </a:lnTo>
                <a:close/>
                <a:moveTo>
                  <a:pt x="764" y="644"/>
                </a:moveTo>
                <a:lnTo>
                  <a:pt x="764" y="644"/>
                </a:lnTo>
                <a:lnTo>
                  <a:pt x="775" y="642"/>
                </a:lnTo>
                <a:lnTo>
                  <a:pt x="775" y="642"/>
                </a:lnTo>
                <a:lnTo>
                  <a:pt x="784" y="640"/>
                </a:lnTo>
                <a:lnTo>
                  <a:pt x="784" y="640"/>
                </a:lnTo>
                <a:lnTo>
                  <a:pt x="815" y="637"/>
                </a:lnTo>
                <a:lnTo>
                  <a:pt x="831" y="637"/>
                </a:lnTo>
                <a:lnTo>
                  <a:pt x="845" y="638"/>
                </a:lnTo>
                <a:lnTo>
                  <a:pt x="845" y="638"/>
                </a:lnTo>
                <a:lnTo>
                  <a:pt x="805" y="643"/>
                </a:lnTo>
                <a:lnTo>
                  <a:pt x="785" y="644"/>
                </a:lnTo>
                <a:lnTo>
                  <a:pt x="764" y="644"/>
                </a:lnTo>
                <a:lnTo>
                  <a:pt x="764" y="644"/>
                </a:lnTo>
                <a:close/>
                <a:moveTo>
                  <a:pt x="880" y="628"/>
                </a:moveTo>
                <a:lnTo>
                  <a:pt x="880" y="628"/>
                </a:lnTo>
                <a:lnTo>
                  <a:pt x="881" y="626"/>
                </a:lnTo>
                <a:lnTo>
                  <a:pt x="881" y="625"/>
                </a:lnTo>
                <a:lnTo>
                  <a:pt x="881" y="625"/>
                </a:lnTo>
                <a:lnTo>
                  <a:pt x="920" y="625"/>
                </a:lnTo>
                <a:lnTo>
                  <a:pt x="959" y="627"/>
                </a:lnTo>
                <a:lnTo>
                  <a:pt x="959" y="627"/>
                </a:lnTo>
                <a:lnTo>
                  <a:pt x="920" y="628"/>
                </a:lnTo>
                <a:lnTo>
                  <a:pt x="880" y="628"/>
                </a:lnTo>
                <a:lnTo>
                  <a:pt x="880" y="628"/>
                </a:lnTo>
                <a:close/>
                <a:moveTo>
                  <a:pt x="1029" y="633"/>
                </a:moveTo>
                <a:lnTo>
                  <a:pt x="1029" y="633"/>
                </a:lnTo>
                <a:lnTo>
                  <a:pt x="1027" y="632"/>
                </a:lnTo>
                <a:lnTo>
                  <a:pt x="1024" y="631"/>
                </a:lnTo>
                <a:lnTo>
                  <a:pt x="1024" y="631"/>
                </a:lnTo>
                <a:lnTo>
                  <a:pt x="1038" y="630"/>
                </a:lnTo>
                <a:lnTo>
                  <a:pt x="1052" y="630"/>
                </a:lnTo>
                <a:lnTo>
                  <a:pt x="1052" y="630"/>
                </a:lnTo>
                <a:lnTo>
                  <a:pt x="1029" y="633"/>
                </a:lnTo>
                <a:lnTo>
                  <a:pt x="1029" y="633"/>
                </a:lnTo>
                <a:close/>
                <a:moveTo>
                  <a:pt x="1097" y="628"/>
                </a:moveTo>
                <a:lnTo>
                  <a:pt x="1097" y="628"/>
                </a:lnTo>
                <a:lnTo>
                  <a:pt x="1083" y="633"/>
                </a:lnTo>
                <a:lnTo>
                  <a:pt x="1069" y="636"/>
                </a:lnTo>
                <a:lnTo>
                  <a:pt x="1069" y="636"/>
                </a:lnTo>
                <a:lnTo>
                  <a:pt x="1087" y="630"/>
                </a:lnTo>
                <a:lnTo>
                  <a:pt x="1104" y="624"/>
                </a:lnTo>
                <a:lnTo>
                  <a:pt x="1137" y="608"/>
                </a:lnTo>
                <a:lnTo>
                  <a:pt x="1137" y="608"/>
                </a:lnTo>
                <a:lnTo>
                  <a:pt x="1117" y="619"/>
                </a:lnTo>
                <a:lnTo>
                  <a:pt x="1097" y="628"/>
                </a:lnTo>
                <a:lnTo>
                  <a:pt x="1097" y="628"/>
                </a:lnTo>
                <a:close/>
                <a:moveTo>
                  <a:pt x="1064" y="621"/>
                </a:moveTo>
                <a:lnTo>
                  <a:pt x="1064" y="621"/>
                </a:lnTo>
                <a:lnTo>
                  <a:pt x="1071" y="619"/>
                </a:lnTo>
                <a:lnTo>
                  <a:pt x="1071" y="619"/>
                </a:lnTo>
                <a:lnTo>
                  <a:pt x="1071" y="621"/>
                </a:lnTo>
                <a:lnTo>
                  <a:pt x="1071" y="621"/>
                </a:lnTo>
                <a:lnTo>
                  <a:pt x="1064" y="621"/>
                </a:lnTo>
                <a:lnTo>
                  <a:pt x="1064" y="621"/>
                </a:lnTo>
                <a:close/>
                <a:moveTo>
                  <a:pt x="1202" y="548"/>
                </a:moveTo>
                <a:lnTo>
                  <a:pt x="1202" y="548"/>
                </a:lnTo>
                <a:lnTo>
                  <a:pt x="1231" y="528"/>
                </a:lnTo>
                <a:lnTo>
                  <a:pt x="1246" y="519"/>
                </a:lnTo>
                <a:lnTo>
                  <a:pt x="1260" y="510"/>
                </a:lnTo>
                <a:lnTo>
                  <a:pt x="1260" y="510"/>
                </a:lnTo>
                <a:lnTo>
                  <a:pt x="1224" y="533"/>
                </a:lnTo>
                <a:lnTo>
                  <a:pt x="1224" y="533"/>
                </a:lnTo>
                <a:lnTo>
                  <a:pt x="1202" y="548"/>
                </a:lnTo>
                <a:lnTo>
                  <a:pt x="1202" y="548"/>
                </a:lnTo>
                <a:close/>
                <a:moveTo>
                  <a:pt x="1254" y="527"/>
                </a:moveTo>
                <a:lnTo>
                  <a:pt x="1254" y="527"/>
                </a:lnTo>
                <a:lnTo>
                  <a:pt x="1233" y="539"/>
                </a:lnTo>
                <a:lnTo>
                  <a:pt x="1233" y="539"/>
                </a:lnTo>
                <a:lnTo>
                  <a:pt x="1264" y="519"/>
                </a:lnTo>
                <a:lnTo>
                  <a:pt x="1264" y="519"/>
                </a:lnTo>
                <a:lnTo>
                  <a:pt x="1254" y="527"/>
                </a:lnTo>
                <a:lnTo>
                  <a:pt x="1254" y="527"/>
                </a:lnTo>
                <a:close/>
                <a:moveTo>
                  <a:pt x="1290" y="504"/>
                </a:moveTo>
                <a:lnTo>
                  <a:pt x="1290" y="504"/>
                </a:lnTo>
                <a:lnTo>
                  <a:pt x="1278" y="510"/>
                </a:lnTo>
                <a:lnTo>
                  <a:pt x="1278" y="510"/>
                </a:lnTo>
                <a:lnTo>
                  <a:pt x="1294" y="500"/>
                </a:lnTo>
                <a:lnTo>
                  <a:pt x="1294" y="500"/>
                </a:lnTo>
                <a:lnTo>
                  <a:pt x="1290" y="504"/>
                </a:lnTo>
                <a:lnTo>
                  <a:pt x="1290" y="504"/>
                </a:lnTo>
                <a:close/>
                <a:moveTo>
                  <a:pt x="1310" y="495"/>
                </a:moveTo>
                <a:lnTo>
                  <a:pt x="1310" y="495"/>
                </a:lnTo>
                <a:lnTo>
                  <a:pt x="1314" y="487"/>
                </a:lnTo>
                <a:lnTo>
                  <a:pt x="1314" y="487"/>
                </a:lnTo>
                <a:lnTo>
                  <a:pt x="1320" y="484"/>
                </a:lnTo>
                <a:lnTo>
                  <a:pt x="1320" y="484"/>
                </a:lnTo>
                <a:lnTo>
                  <a:pt x="1310" y="495"/>
                </a:lnTo>
                <a:lnTo>
                  <a:pt x="1310" y="495"/>
                </a:lnTo>
                <a:close/>
                <a:moveTo>
                  <a:pt x="1317" y="474"/>
                </a:moveTo>
                <a:lnTo>
                  <a:pt x="1317" y="474"/>
                </a:lnTo>
                <a:lnTo>
                  <a:pt x="1319" y="473"/>
                </a:lnTo>
                <a:lnTo>
                  <a:pt x="1319" y="473"/>
                </a:lnTo>
                <a:lnTo>
                  <a:pt x="1319" y="473"/>
                </a:lnTo>
                <a:lnTo>
                  <a:pt x="1319" y="473"/>
                </a:lnTo>
                <a:lnTo>
                  <a:pt x="1317" y="474"/>
                </a:lnTo>
                <a:lnTo>
                  <a:pt x="1317" y="474"/>
                </a:lnTo>
                <a:close/>
                <a:moveTo>
                  <a:pt x="1094" y="267"/>
                </a:moveTo>
                <a:lnTo>
                  <a:pt x="1094" y="267"/>
                </a:lnTo>
                <a:lnTo>
                  <a:pt x="1112" y="274"/>
                </a:lnTo>
                <a:lnTo>
                  <a:pt x="1131" y="283"/>
                </a:lnTo>
                <a:lnTo>
                  <a:pt x="1150" y="294"/>
                </a:lnTo>
                <a:lnTo>
                  <a:pt x="1168" y="306"/>
                </a:lnTo>
                <a:lnTo>
                  <a:pt x="1184" y="319"/>
                </a:lnTo>
                <a:lnTo>
                  <a:pt x="1200" y="332"/>
                </a:lnTo>
                <a:lnTo>
                  <a:pt x="1216" y="347"/>
                </a:lnTo>
                <a:lnTo>
                  <a:pt x="1230" y="361"/>
                </a:lnTo>
                <a:lnTo>
                  <a:pt x="1230" y="361"/>
                </a:lnTo>
                <a:lnTo>
                  <a:pt x="1241" y="372"/>
                </a:lnTo>
                <a:lnTo>
                  <a:pt x="1253" y="381"/>
                </a:lnTo>
                <a:lnTo>
                  <a:pt x="1280" y="400"/>
                </a:lnTo>
                <a:lnTo>
                  <a:pt x="1305" y="418"/>
                </a:lnTo>
                <a:lnTo>
                  <a:pt x="1317" y="427"/>
                </a:lnTo>
                <a:lnTo>
                  <a:pt x="1329" y="438"/>
                </a:lnTo>
                <a:lnTo>
                  <a:pt x="1329" y="438"/>
                </a:lnTo>
                <a:lnTo>
                  <a:pt x="1322" y="454"/>
                </a:lnTo>
                <a:lnTo>
                  <a:pt x="1318" y="460"/>
                </a:lnTo>
                <a:lnTo>
                  <a:pt x="1311" y="467"/>
                </a:lnTo>
                <a:lnTo>
                  <a:pt x="1311" y="467"/>
                </a:lnTo>
                <a:lnTo>
                  <a:pt x="1292" y="478"/>
                </a:lnTo>
                <a:lnTo>
                  <a:pt x="1281" y="485"/>
                </a:lnTo>
                <a:lnTo>
                  <a:pt x="1278" y="489"/>
                </a:lnTo>
                <a:lnTo>
                  <a:pt x="1277" y="491"/>
                </a:lnTo>
                <a:lnTo>
                  <a:pt x="1277" y="491"/>
                </a:lnTo>
                <a:lnTo>
                  <a:pt x="1260" y="500"/>
                </a:lnTo>
                <a:lnTo>
                  <a:pt x="1243" y="508"/>
                </a:lnTo>
                <a:lnTo>
                  <a:pt x="1228" y="518"/>
                </a:lnTo>
                <a:lnTo>
                  <a:pt x="1213" y="528"/>
                </a:lnTo>
                <a:lnTo>
                  <a:pt x="1183" y="550"/>
                </a:lnTo>
                <a:lnTo>
                  <a:pt x="1153" y="571"/>
                </a:lnTo>
                <a:lnTo>
                  <a:pt x="1153" y="571"/>
                </a:lnTo>
                <a:lnTo>
                  <a:pt x="1135" y="581"/>
                </a:lnTo>
                <a:lnTo>
                  <a:pt x="1117" y="591"/>
                </a:lnTo>
                <a:lnTo>
                  <a:pt x="1098" y="599"/>
                </a:lnTo>
                <a:lnTo>
                  <a:pt x="1080" y="605"/>
                </a:lnTo>
                <a:lnTo>
                  <a:pt x="1060" y="610"/>
                </a:lnTo>
                <a:lnTo>
                  <a:pt x="1040" y="614"/>
                </a:lnTo>
                <a:lnTo>
                  <a:pt x="1020" y="616"/>
                </a:lnTo>
                <a:lnTo>
                  <a:pt x="999" y="618"/>
                </a:lnTo>
                <a:lnTo>
                  <a:pt x="999" y="618"/>
                </a:lnTo>
                <a:lnTo>
                  <a:pt x="959" y="618"/>
                </a:lnTo>
                <a:lnTo>
                  <a:pt x="920" y="616"/>
                </a:lnTo>
                <a:lnTo>
                  <a:pt x="879" y="615"/>
                </a:lnTo>
                <a:lnTo>
                  <a:pt x="839" y="615"/>
                </a:lnTo>
                <a:lnTo>
                  <a:pt x="839" y="615"/>
                </a:lnTo>
                <a:lnTo>
                  <a:pt x="753" y="619"/>
                </a:lnTo>
                <a:lnTo>
                  <a:pt x="711" y="620"/>
                </a:lnTo>
                <a:lnTo>
                  <a:pt x="668" y="620"/>
                </a:lnTo>
                <a:lnTo>
                  <a:pt x="668" y="620"/>
                </a:lnTo>
                <a:lnTo>
                  <a:pt x="655" y="618"/>
                </a:lnTo>
                <a:lnTo>
                  <a:pt x="642" y="616"/>
                </a:lnTo>
                <a:lnTo>
                  <a:pt x="613" y="616"/>
                </a:lnTo>
                <a:lnTo>
                  <a:pt x="583" y="618"/>
                </a:lnTo>
                <a:lnTo>
                  <a:pt x="555" y="618"/>
                </a:lnTo>
                <a:lnTo>
                  <a:pt x="555" y="618"/>
                </a:lnTo>
                <a:lnTo>
                  <a:pt x="487" y="619"/>
                </a:lnTo>
                <a:lnTo>
                  <a:pt x="420" y="621"/>
                </a:lnTo>
                <a:lnTo>
                  <a:pt x="420" y="621"/>
                </a:lnTo>
                <a:lnTo>
                  <a:pt x="406" y="620"/>
                </a:lnTo>
                <a:lnTo>
                  <a:pt x="391" y="620"/>
                </a:lnTo>
                <a:lnTo>
                  <a:pt x="377" y="621"/>
                </a:lnTo>
                <a:lnTo>
                  <a:pt x="362" y="622"/>
                </a:lnTo>
                <a:lnTo>
                  <a:pt x="362" y="622"/>
                </a:lnTo>
                <a:lnTo>
                  <a:pt x="324" y="624"/>
                </a:lnTo>
                <a:lnTo>
                  <a:pt x="284" y="622"/>
                </a:lnTo>
                <a:lnTo>
                  <a:pt x="284" y="622"/>
                </a:lnTo>
                <a:lnTo>
                  <a:pt x="268" y="622"/>
                </a:lnTo>
                <a:lnTo>
                  <a:pt x="252" y="624"/>
                </a:lnTo>
                <a:lnTo>
                  <a:pt x="219" y="628"/>
                </a:lnTo>
                <a:lnTo>
                  <a:pt x="188" y="632"/>
                </a:lnTo>
                <a:lnTo>
                  <a:pt x="171" y="633"/>
                </a:lnTo>
                <a:lnTo>
                  <a:pt x="155" y="634"/>
                </a:lnTo>
                <a:lnTo>
                  <a:pt x="155" y="634"/>
                </a:lnTo>
                <a:lnTo>
                  <a:pt x="141" y="633"/>
                </a:lnTo>
                <a:lnTo>
                  <a:pt x="131" y="630"/>
                </a:lnTo>
                <a:lnTo>
                  <a:pt x="123" y="626"/>
                </a:lnTo>
                <a:lnTo>
                  <a:pt x="118" y="620"/>
                </a:lnTo>
                <a:lnTo>
                  <a:pt x="114" y="613"/>
                </a:lnTo>
                <a:lnTo>
                  <a:pt x="112" y="603"/>
                </a:lnTo>
                <a:lnTo>
                  <a:pt x="111" y="592"/>
                </a:lnTo>
                <a:lnTo>
                  <a:pt x="112" y="580"/>
                </a:lnTo>
                <a:lnTo>
                  <a:pt x="112" y="580"/>
                </a:lnTo>
                <a:lnTo>
                  <a:pt x="113" y="554"/>
                </a:lnTo>
                <a:lnTo>
                  <a:pt x="114" y="527"/>
                </a:lnTo>
                <a:lnTo>
                  <a:pt x="114" y="514"/>
                </a:lnTo>
                <a:lnTo>
                  <a:pt x="113" y="500"/>
                </a:lnTo>
                <a:lnTo>
                  <a:pt x="111" y="486"/>
                </a:lnTo>
                <a:lnTo>
                  <a:pt x="107" y="474"/>
                </a:lnTo>
                <a:lnTo>
                  <a:pt x="107" y="474"/>
                </a:lnTo>
                <a:lnTo>
                  <a:pt x="102" y="460"/>
                </a:lnTo>
                <a:lnTo>
                  <a:pt x="99" y="444"/>
                </a:lnTo>
                <a:lnTo>
                  <a:pt x="91" y="412"/>
                </a:lnTo>
                <a:lnTo>
                  <a:pt x="88" y="378"/>
                </a:lnTo>
                <a:lnTo>
                  <a:pt x="87" y="347"/>
                </a:lnTo>
                <a:lnTo>
                  <a:pt x="87" y="347"/>
                </a:lnTo>
                <a:lnTo>
                  <a:pt x="88" y="333"/>
                </a:lnTo>
                <a:lnTo>
                  <a:pt x="90" y="320"/>
                </a:lnTo>
                <a:lnTo>
                  <a:pt x="93" y="313"/>
                </a:lnTo>
                <a:lnTo>
                  <a:pt x="95" y="307"/>
                </a:lnTo>
                <a:lnTo>
                  <a:pt x="99" y="302"/>
                </a:lnTo>
                <a:lnTo>
                  <a:pt x="105" y="297"/>
                </a:lnTo>
                <a:lnTo>
                  <a:pt x="105" y="297"/>
                </a:lnTo>
                <a:lnTo>
                  <a:pt x="108" y="295"/>
                </a:lnTo>
                <a:lnTo>
                  <a:pt x="114" y="294"/>
                </a:lnTo>
                <a:lnTo>
                  <a:pt x="126" y="290"/>
                </a:lnTo>
                <a:lnTo>
                  <a:pt x="137" y="288"/>
                </a:lnTo>
                <a:lnTo>
                  <a:pt x="142" y="285"/>
                </a:lnTo>
                <a:lnTo>
                  <a:pt x="146" y="283"/>
                </a:lnTo>
                <a:lnTo>
                  <a:pt x="146" y="283"/>
                </a:lnTo>
                <a:lnTo>
                  <a:pt x="164" y="285"/>
                </a:lnTo>
                <a:lnTo>
                  <a:pt x="182" y="288"/>
                </a:lnTo>
                <a:lnTo>
                  <a:pt x="201" y="288"/>
                </a:lnTo>
                <a:lnTo>
                  <a:pt x="219" y="288"/>
                </a:lnTo>
                <a:lnTo>
                  <a:pt x="256" y="285"/>
                </a:lnTo>
                <a:lnTo>
                  <a:pt x="276" y="285"/>
                </a:lnTo>
                <a:lnTo>
                  <a:pt x="294" y="285"/>
                </a:lnTo>
                <a:lnTo>
                  <a:pt x="294" y="285"/>
                </a:lnTo>
                <a:lnTo>
                  <a:pt x="290" y="292"/>
                </a:lnTo>
                <a:lnTo>
                  <a:pt x="286" y="301"/>
                </a:lnTo>
                <a:lnTo>
                  <a:pt x="286" y="301"/>
                </a:lnTo>
                <a:lnTo>
                  <a:pt x="278" y="301"/>
                </a:lnTo>
                <a:lnTo>
                  <a:pt x="266" y="304"/>
                </a:lnTo>
                <a:lnTo>
                  <a:pt x="261" y="307"/>
                </a:lnTo>
                <a:lnTo>
                  <a:pt x="256" y="309"/>
                </a:lnTo>
                <a:lnTo>
                  <a:pt x="253" y="313"/>
                </a:lnTo>
                <a:lnTo>
                  <a:pt x="253" y="314"/>
                </a:lnTo>
                <a:lnTo>
                  <a:pt x="253" y="316"/>
                </a:lnTo>
                <a:lnTo>
                  <a:pt x="253" y="316"/>
                </a:lnTo>
                <a:lnTo>
                  <a:pt x="252" y="321"/>
                </a:lnTo>
                <a:lnTo>
                  <a:pt x="250" y="325"/>
                </a:lnTo>
                <a:lnTo>
                  <a:pt x="250" y="328"/>
                </a:lnTo>
                <a:lnTo>
                  <a:pt x="252" y="332"/>
                </a:lnTo>
                <a:lnTo>
                  <a:pt x="253" y="336"/>
                </a:lnTo>
                <a:lnTo>
                  <a:pt x="255" y="339"/>
                </a:lnTo>
                <a:lnTo>
                  <a:pt x="261" y="344"/>
                </a:lnTo>
                <a:lnTo>
                  <a:pt x="270" y="348"/>
                </a:lnTo>
                <a:lnTo>
                  <a:pt x="278" y="350"/>
                </a:lnTo>
                <a:lnTo>
                  <a:pt x="286" y="351"/>
                </a:lnTo>
                <a:lnTo>
                  <a:pt x="294" y="350"/>
                </a:lnTo>
                <a:lnTo>
                  <a:pt x="294" y="350"/>
                </a:lnTo>
                <a:lnTo>
                  <a:pt x="298" y="349"/>
                </a:lnTo>
                <a:lnTo>
                  <a:pt x="302" y="348"/>
                </a:lnTo>
                <a:lnTo>
                  <a:pt x="306" y="345"/>
                </a:lnTo>
                <a:lnTo>
                  <a:pt x="308" y="342"/>
                </a:lnTo>
                <a:lnTo>
                  <a:pt x="312" y="336"/>
                </a:lnTo>
                <a:lnTo>
                  <a:pt x="314" y="327"/>
                </a:lnTo>
                <a:lnTo>
                  <a:pt x="313" y="320"/>
                </a:lnTo>
                <a:lnTo>
                  <a:pt x="309" y="313"/>
                </a:lnTo>
                <a:lnTo>
                  <a:pt x="304" y="307"/>
                </a:lnTo>
                <a:lnTo>
                  <a:pt x="301" y="304"/>
                </a:lnTo>
                <a:lnTo>
                  <a:pt x="296" y="302"/>
                </a:lnTo>
                <a:lnTo>
                  <a:pt x="296" y="302"/>
                </a:lnTo>
                <a:lnTo>
                  <a:pt x="300" y="294"/>
                </a:lnTo>
                <a:lnTo>
                  <a:pt x="303" y="285"/>
                </a:lnTo>
                <a:lnTo>
                  <a:pt x="303" y="285"/>
                </a:lnTo>
                <a:lnTo>
                  <a:pt x="383" y="286"/>
                </a:lnTo>
                <a:lnTo>
                  <a:pt x="463" y="285"/>
                </a:lnTo>
                <a:lnTo>
                  <a:pt x="622" y="282"/>
                </a:lnTo>
                <a:lnTo>
                  <a:pt x="782" y="278"/>
                </a:lnTo>
                <a:lnTo>
                  <a:pt x="942" y="274"/>
                </a:lnTo>
                <a:lnTo>
                  <a:pt x="942" y="274"/>
                </a:lnTo>
                <a:lnTo>
                  <a:pt x="939" y="284"/>
                </a:lnTo>
                <a:lnTo>
                  <a:pt x="934" y="294"/>
                </a:lnTo>
                <a:lnTo>
                  <a:pt x="934" y="294"/>
                </a:lnTo>
                <a:lnTo>
                  <a:pt x="926" y="291"/>
                </a:lnTo>
                <a:lnTo>
                  <a:pt x="912" y="291"/>
                </a:lnTo>
                <a:lnTo>
                  <a:pt x="905" y="291"/>
                </a:lnTo>
                <a:lnTo>
                  <a:pt x="900" y="292"/>
                </a:lnTo>
                <a:lnTo>
                  <a:pt x="898" y="294"/>
                </a:lnTo>
                <a:lnTo>
                  <a:pt x="898" y="295"/>
                </a:lnTo>
                <a:lnTo>
                  <a:pt x="898" y="296"/>
                </a:lnTo>
                <a:lnTo>
                  <a:pt x="899" y="298"/>
                </a:lnTo>
                <a:lnTo>
                  <a:pt x="899" y="298"/>
                </a:lnTo>
                <a:lnTo>
                  <a:pt x="896" y="303"/>
                </a:lnTo>
                <a:lnTo>
                  <a:pt x="896" y="303"/>
                </a:lnTo>
                <a:lnTo>
                  <a:pt x="894" y="304"/>
                </a:lnTo>
                <a:lnTo>
                  <a:pt x="892" y="306"/>
                </a:lnTo>
                <a:lnTo>
                  <a:pt x="892" y="309"/>
                </a:lnTo>
                <a:lnTo>
                  <a:pt x="892" y="314"/>
                </a:lnTo>
                <a:lnTo>
                  <a:pt x="893" y="318"/>
                </a:lnTo>
                <a:lnTo>
                  <a:pt x="893" y="318"/>
                </a:lnTo>
                <a:lnTo>
                  <a:pt x="896" y="321"/>
                </a:lnTo>
                <a:lnTo>
                  <a:pt x="898" y="325"/>
                </a:lnTo>
                <a:lnTo>
                  <a:pt x="902" y="328"/>
                </a:lnTo>
                <a:lnTo>
                  <a:pt x="906" y="331"/>
                </a:lnTo>
                <a:lnTo>
                  <a:pt x="915" y="335"/>
                </a:lnTo>
                <a:lnTo>
                  <a:pt x="924" y="336"/>
                </a:lnTo>
                <a:lnTo>
                  <a:pt x="924" y="336"/>
                </a:lnTo>
                <a:lnTo>
                  <a:pt x="909" y="339"/>
                </a:lnTo>
                <a:lnTo>
                  <a:pt x="893" y="343"/>
                </a:lnTo>
                <a:lnTo>
                  <a:pt x="877" y="344"/>
                </a:lnTo>
                <a:lnTo>
                  <a:pt x="870" y="344"/>
                </a:lnTo>
                <a:lnTo>
                  <a:pt x="862" y="343"/>
                </a:lnTo>
                <a:lnTo>
                  <a:pt x="862" y="343"/>
                </a:lnTo>
                <a:lnTo>
                  <a:pt x="852" y="339"/>
                </a:lnTo>
                <a:lnTo>
                  <a:pt x="844" y="336"/>
                </a:lnTo>
                <a:lnTo>
                  <a:pt x="835" y="332"/>
                </a:lnTo>
                <a:lnTo>
                  <a:pt x="826" y="330"/>
                </a:lnTo>
                <a:lnTo>
                  <a:pt x="826" y="330"/>
                </a:lnTo>
                <a:lnTo>
                  <a:pt x="821" y="330"/>
                </a:lnTo>
                <a:lnTo>
                  <a:pt x="817" y="331"/>
                </a:lnTo>
                <a:lnTo>
                  <a:pt x="808" y="333"/>
                </a:lnTo>
                <a:lnTo>
                  <a:pt x="799" y="335"/>
                </a:lnTo>
                <a:lnTo>
                  <a:pt x="796" y="335"/>
                </a:lnTo>
                <a:lnTo>
                  <a:pt x="792" y="332"/>
                </a:lnTo>
                <a:lnTo>
                  <a:pt x="792" y="332"/>
                </a:lnTo>
                <a:lnTo>
                  <a:pt x="787" y="328"/>
                </a:lnTo>
                <a:lnTo>
                  <a:pt x="786" y="325"/>
                </a:lnTo>
                <a:lnTo>
                  <a:pt x="787" y="322"/>
                </a:lnTo>
                <a:lnTo>
                  <a:pt x="790" y="320"/>
                </a:lnTo>
                <a:lnTo>
                  <a:pt x="793" y="318"/>
                </a:lnTo>
                <a:lnTo>
                  <a:pt x="797" y="315"/>
                </a:lnTo>
                <a:lnTo>
                  <a:pt x="804" y="314"/>
                </a:lnTo>
                <a:lnTo>
                  <a:pt x="804" y="314"/>
                </a:lnTo>
                <a:lnTo>
                  <a:pt x="812" y="314"/>
                </a:lnTo>
                <a:lnTo>
                  <a:pt x="821" y="315"/>
                </a:lnTo>
                <a:lnTo>
                  <a:pt x="838" y="319"/>
                </a:lnTo>
                <a:lnTo>
                  <a:pt x="846" y="319"/>
                </a:lnTo>
                <a:lnTo>
                  <a:pt x="853" y="319"/>
                </a:lnTo>
                <a:lnTo>
                  <a:pt x="861" y="316"/>
                </a:lnTo>
                <a:lnTo>
                  <a:pt x="867" y="313"/>
                </a:lnTo>
                <a:lnTo>
                  <a:pt x="867" y="313"/>
                </a:lnTo>
                <a:lnTo>
                  <a:pt x="873" y="308"/>
                </a:lnTo>
                <a:lnTo>
                  <a:pt x="881" y="302"/>
                </a:lnTo>
                <a:lnTo>
                  <a:pt x="889" y="296"/>
                </a:lnTo>
                <a:lnTo>
                  <a:pt x="891" y="294"/>
                </a:lnTo>
                <a:lnTo>
                  <a:pt x="891" y="290"/>
                </a:lnTo>
                <a:lnTo>
                  <a:pt x="891" y="290"/>
                </a:lnTo>
                <a:lnTo>
                  <a:pt x="889" y="289"/>
                </a:lnTo>
                <a:lnTo>
                  <a:pt x="888" y="288"/>
                </a:lnTo>
                <a:lnTo>
                  <a:pt x="883" y="288"/>
                </a:lnTo>
                <a:lnTo>
                  <a:pt x="879" y="290"/>
                </a:lnTo>
                <a:lnTo>
                  <a:pt x="873" y="295"/>
                </a:lnTo>
                <a:lnTo>
                  <a:pt x="862" y="304"/>
                </a:lnTo>
                <a:lnTo>
                  <a:pt x="856" y="310"/>
                </a:lnTo>
                <a:lnTo>
                  <a:pt x="856" y="310"/>
                </a:lnTo>
                <a:lnTo>
                  <a:pt x="840" y="307"/>
                </a:lnTo>
                <a:lnTo>
                  <a:pt x="826" y="304"/>
                </a:lnTo>
                <a:lnTo>
                  <a:pt x="809" y="303"/>
                </a:lnTo>
                <a:lnTo>
                  <a:pt x="802" y="304"/>
                </a:lnTo>
                <a:lnTo>
                  <a:pt x="794" y="306"/>
                </a:lnTo>
                <a:lnTo>
                  <a:pt x="794" y="306"/>
                </a:lnTo>
                <a:lnTo>
                  <a:pt x="791" y="307"/>
                </a:lnTo>
                <a:lnTo>
                  <a:pt x="787" y="309"/>
                </a:lnTo>
                <a:lnTo>
                  <a:pt x="782" y="314"/>
                </a:lnTo>
                <a:lnTo>
                  <a:pt x="779" y="320"/>
                </a:lnTo>
                <a:lnTo>
                  <a:pt x="779" y="327"/>
                </a:lnTo>
                <a:lnTo>
                  <a:pt x="781" y="333"/>
                </a:lnTo>
                <a:lnTo>
                  <a:pt x="785" y="339"/>
                </a:lnTo>
                <a:lnTo>
                  <a:pt x="787" y="341"/>
                </a:lnTo>
                <a:lnTo>
                  <a:pt x="791" y="343"/>
                </a:lnTo>
                <a:lnTo>
                  <a:pt x="794" y="343"/>
                </a:lnTo>
                <a:lnTo>
                  <a:pt x="799" y="344"/>
                </a:lnTo>
                <a:lnTo>
                  <a:pt x="799" y="344"/>
                </a:lnTo>
                <a:lnTo>
                  <a:pt x="808" y="343"/>
                </a:lnTo>
                <a:lnTo>
                  <a:pt x="816" y="341"/>
                </a:lnTo>
                <a:lnTo>
                  <a:pt x="824" y="341"/>
                </a:lnTo>
                <a:lnTo>
                  <a:pt x="833" y="341"/>
                </a:lnTo>
                <a:lnTo>
                  <a:pt x="833" y="341"/>
                </a:lnTo>
                <a:lnTo>
                  <a:pt x="840" y="343"/>
                </a:lnTo>
                <a:lnTo>
                  <a:pt x="846" y="347"/>
                </a:lnTo>
                <a:lnTo>
                  <a:pt x="853" y="350"/>
                </a:lnTo>
                <a:lnTo>
                  <a:pt x="859" y="353"/>
                </a:lnTo>
                <a:lnTo>
                  <a:pt x="859" y="353"/>
                </a:lnTo>
                <a:lnTo>
                  <a:pt x="871" y="354"/>
                </a:lnTo>
                <a:lnTo>
                  <a:pt x="882" y="354"/>
                </a:lnTo>
                <a:lnTo>
                  <a:pt x="894" y="353"/>
                </a:lnTo>
                <a:lnTo>
                  <a:pt x="905" y="351"/>
                </a:lnTo>
                <a:lnTo>
                  <a:pt x="927" y="344"/>
                </a:lnTo>
                <a:lnTo>
                  <a:pt x="948" y="338"/>
                </a:lnTo>
                <a:lnTo>
                  <a:pt x="948" y="338"/>
                </a:lnTo>
                <a:lnTo>
                  <a:pt x="959" y="336"/>
                </a:lnTo>
                <a:lnTo>
                  <a:pt x="969" y="335"/>
                </a:lnTo>
                <a:lnTo>
                  <a:pt x="989" y="333"/>
                </a:lnTo>
                <a:lnTo>
                  <a:pt x="1010" y="332"/>
                </a:lnTo>
                <a:lnTo>
                  <a:pt x="1021" y="330"/>
                </a:lnTo>
                <a:lnTo>
                  <a:pt x="1030" y="327"/>
                </a:lnTo>
                <a:lnTo>
                  <a:pt x="1030" y="327"/>
                </a:lnTo>
                <a:lnTo>
                  <a:pt x="1036" y="325"/>
                </a:lnTo>
                <a:lnTo>
                  <a:pt x="1041" y="322"/>
                </a:lnTo>
                <a:lnTo>
                  <a:pt x="1045" y="320"/>
                </a:lnTo>
                <a:lnTo>
                  <a:pt x="1047" y="316"/>
                </a:lnTo>
                <a:lnTo>
                  <a:pt x="1048" y="314"/>
                </a:lnTo>
                <a:lnTo>
                  <a:pt x="1048" y="312"/>
                </a:lnTo>
                <a:lnTo>
                  <a:pt x="1047" y="308"/>
                </a:lnTo>
                <a:lnTo>
                  <a:pt x="1046" y="306"/>
                </a:lnTo>
                <a:lnTo>
                  <a:pt x="1040" y="301"/>
                </a:lnTo>
                <a:lnTo>
                  <a:pt x="1033" y="297"/>
                </a:lnTo>
                <a:lnTo>
                  <a:pt x="1024" y="294"/>
                </a:lnTo>
                <a:lnTo>
                  <a:pt x="1015" y="294"/>
                </a:lnTo>
                <a:lnTo>
                  <a:pt x="1015" y="294"/>
                </a:lnTo>
                <a:lnTo>
                  <a:pt x="1004" y="295"/>
                </a:lnTo>
                <a:lnTo>
                  <a:pt x="988" y="297"/>
                </a:lnTo>
                <a:lnTo>
                  <a:pt x="980" y="300"/>
                </a:lnTo>
                <a:lnTo>
                  <a:pt x="974" y="303"/>
                </a:lnTo>
                <a:lnTo>
                  <a:pt x="969" y="306"/>
                </a:lnTo>
                <a:lnTo>
                  <a:pt x="969" y="308"/>
                </a:lnTo>
                <a:lnTo>
                  <a:pt x="969" y="310"/>
                </a:lnTo>
                <a:lnTo>
                  <a:pt x="969" y="310"/>
                </a:lnTo>
                <a:lnTo>
                  <a:pt x="970" y="310"/>
                </a:lnTo>
                <a:lnTo>
                  <a:pt x="971" y="312"/>
                </a:lnTo>
                <a:lnTo>
                  <a:pt x="979" y="310"/>
                </a:lnTo>
                <a:lnTo>
                  <a:pt x="1000" y="307"/>
                </a:lnTo>
                <a:lnTo>
                  <a:pt x="1011" y="306"/>
                </a:lnTo>
                <a:lnTo>
                  <a:pt x="1023" y="306"/>
                </a:lnTo>
                <a:lnTo>
                  <a:pt x="1033" y="307"/>
                </a:lnTo>
                <a:lnTo>
                  <a:pt x="1036" y="309"/>
                </a:lnTo>
                <a:lnTo>
                  <a:pt x="1040" y="312"/>
                </a:lnTo>
                <a:lnTo>
                  <a:pt x="1040" y="312"/>
                </a:lnTo>
                <a:lnTo>
                  <a:pt x="1035" y="315"/>
                </a:lnTo>
                <a:lnTo>
                  <a:pt x="1030" y="318"/>
                </a:lnTo>
                <a:lnTo>
                  <a:pt x="1020" y="322"/>
                </a:lnTo>
                <a:lnTo>
                  <a:pt x="1007" y="324"/>
                </a:lnTo>
                <a:lnTo>
                  <a:pt x="994" y="325"/>
                </a:lnTo>
                <a:lnTo>
                  <a:pt x="969" y="326"/>
                </a:lnTo>
                <a:lnTo>
                  <a:pt x="957" y="326"/>
                </a:lnTo>
                <a:lnTo>
                  <a:pt x="946" y="328"/>
                </a:lnTo>
                <a:lnTo>
                  <a:pt x="946" y="328"/>
                </a:lnTo>
                <a:lnTo>
                  <a:pt x="948" y="325"/>
                </a:lnTo>
                <a:lnTo>
                  <a:pt x="951" y="321"/>
                </a:lnTo>
                <a:lnTo>
                  <a:pt x="952" y="316"/>
                </a:lnTo>
                <a:lnTo>
                  <a:pt x="952" y="313"/>
                </a:lnTo>
                <a:lnTo>
                  <a:pt x="951" y="308"/>
                </a:lnTo>
                <a:lnTo>
                  <a:pt x="948" y="304"/>
                </a:lnTo>
                <a:lnTo>
                  <a:pt x="946" y="301"/>
                </a:lnTo>
                <a:lnTo>
                  <a:pt x="942" y="297"/>
                </a:lnTo>
                <a:lnTo>
                  <a:pt x="942" y="297"/>
                </a:lnTo>
                <a:lnTo>
                  <a:pt x="948" y="286"/>
                </a:lnTo>
                <a:lnTo>
                  <a:pt x="951" y="280"/>
                </a:lnTo>
                <a:lnTo>
                  <a:pt x="952" y="273"/>
                </a:lnTo>
                <a:lnTo>
                  <a:pt x="952" y="273"/>
                </a:lnTo>
                <a:lnTo>
                  <a:pt x="980" y="274"/>
                </a:lnTo>
                <a:lnTo>
                  <a:pt x="1028" y="274"/>
                </a:lnTo>
                <a:lnTo>
                  <a:pt x="1052" y="274"/>
                </a:lnTo>
                <a:lnTo>
                  <a:pt x="1072" y="273"/>
                </a:lnTo>
                <a:lnTo>
                  <a:pt x="1088" y="271"/>
                </a:lnTo>
                <a:lnTo>
                  <a:pt x="1092" y="269"/>
                </a:lnTo>
                <a:lnTo>
                  <a:pt x="1094" y="267"/>
                </a:lnTo>
                <a:lnTo>
                  <a:pt x="1094" y="267"/>
                </a:lnTo>
                <a:close/>
                <a:moveTo>
                  <a:pt x="265" y="332"/>
                </a:moveTo>
                <a:lnTo>
                  <a:pt x="265" y="332"/>
                </a:lnTo>
                <a:lnTo>
                  <a:pt x="264" y="327"/>
                </a:lnTo>
                <a:lnTo>
                  <a:pt x="262" y="322"/>
                </a:lnTo>
                <a:lnTo>
                  <a:pt x="262" y="322"/>
                </a:lnTo>
                <a:lnTo>
                  <a:pt x="268" y="325"/>
                </a:lnTo>
                <a:lnTo>
                  <a:pt x="277" y="330"/>
                </a:lnTo>
                <a:lnTo>
                  <a:pt x="285" y="335"/>
                </a:lnTo>
                <a:lnTo>
                  <a:pt x="288" y="335"/>
                </a:lnTo>
                <a:lnTo>
                  <a:pt x="290" y="335"/>
                </a:lnTo>
                <a:lnTo>
                  <a:pt x="290" y="335"/>
                </a:lnTo>
                <a:lnTo>
                  <a:pt x="291" y="336"/>
                </a:lnTo>
                <a:lnTo>
                  <a:pt x="291" y="336"/>
                </a:lnTo>
                <a:lnTo>
                  <a:pt x="289" y="338"/>
                </a:lnTo>
                <a:lnTo>
                  <a:pt x="288" y="342"/>
                </a:lnTo>
                <a:lnTo>
                  <a:pt x="288" y="342"/>
                </a:lnTo>
                <a:lnTo>
                  <a:pt x="282" y="342"/>
                </a:lnTo>
                <a:lnTo>
                  <a:pt x="276" y="341"/>
                </a:lnTo>
                <a:lnTo>
                  <a:pt x="271" y="338"/>
                </a:lnTo>
                <a:lnTo>
                  <a:pt x="266" y="336"/>
                </a:lnTo>
                <a:lnTo>
                  <a:pt x="266" y="336"/>
                </a:lnTo>
                <a:lnTo>
                  <a:pt x="265" y="332"/>
                </a:lnTo>
                <a:lnTo>
                  <a:pt x="265" y="332"/>
                </a:lnTo>
                <a:close/>
                <a:moveTo>
                  <a:pt x="284" y="321"/>
                </a:moveTo>
                <a:lnTo>
                  <a:pt x="284" y="321"/>
                </a:lnTo>
                <a:lnTo>
                  <a:pt x="285" y="320"/>
                </a:lnTo>
                <a:lnTo>
                  <a:pt x="285" y="320"/>
                </a:lnTo>
                <a:lnTo>
                  <a:pt x="286" y="322"/>
                </a:lnTo>
                <a:lnTo>
                  <a:pt x="288" y="325"/>
                </a:lnTo>
                <a:lnTo>
                  <a:pt x="288" y="325"/>
                </a:lnTo>
                <a:lnTo>
                  <a:pt x="284" y="321"/>
                </a:lnTo>
                <a:lnTo>
                  <a:pt x="284" y="321"/>
                </a:lnTo>
                <a:close/>
                <a:moveTo>
                  <a:pt x="924" y="316"/>
                </a:moveTo>
                <a:lnTo>
                  <a:pt x="924" y="316"/>
                </a:lnTo>
                <a:lnTo>
                  <a:pt x="932" y="324"/>
                </a:lnTo>
                <a:lnTo>
                  <a:pt x="932" y="324"/>
                </a:lnTo>
                <a:lnTo>
                  <a:pt x="930" y="325"/>
                </a:lnTo>
                <a:lnTo>
                  <a:pt x="930" y="325"/>
                </a:lnTo>
                <a:lnTo>
                  <a:pt x="923" y="326"/>
                </a:lnTo>
                <a:lnTo>
                  <a:pt x="915" y="324"/>
                </a:lnTo>
                <a:lnTo>
                  <a:pt x="908" y="321"/>
                </a:lnTo>
                <a:lnTo>
                  <a:pt x="905" y="318"/>
                </a:lnTo>
                <a:lnTo>
                  <a:pt x="903" y="315"/>
                </a:lnTo>
                <a:lnTo>
                  <a:pt x="903" y="315"/>
                </a:lnTo>
                <a:lnTo>
                  <a:pt x="906" y="313"/>
                </a:lnTo>
                <a:lnTo>
                  <a:pt x="906" y="313"/>
                </a:lnTo>
                <a:lnTo>
                  <a:pt x="911" y="316"/>
                </a:lnTo>
                <a:lnTo>
                  <a:pt x="916" y="319"/>
                </a:lnTo>
                <a:lnTo>
                  <a:pt x="920" y="319"/>
                </a:lnTo>
                <a:lnTo>
                  <a:pt x="924" y="316"/>
                </a:lnTo>
                <a:lnTo>
                  <a:pt x="924" y="316"/>
                </a:lnTo>
                <a:close/>
                <a:moveTo>
                  <a:pt x="910" y="302"/>
                </a:moveTo>
                <a:lnTo>
                  <a:pt x="910" y="302"/>
                </a:lnTo>
                <a:lnTo>
                  <a:pt x="914" y="301"/>
                </a:lnTo>
                <a:lnTo>
                  <a:pt x="914" y="301"/>
                </a:lnTo>
                <a:lnTo>
                  <a:pt x="920" y="303"/>
                </a:lnTo>
                <a:lnTo>
                  <a:pt x="920" y="303"/>
                </a:lnTo>
                <a:lnTo>
                  <a:pt x="915" y="302"/>
                </a:lnTo>
                <a:lnTo>
                  <a:pt x="910" y="302"/>
                </a:lnTo>
                <a:lnTo>
                  <a:pt x="910" y="302"/>
                </a:lnTo>
                <a:close/>
                <a:moveTo>
                  <a:pt x="942" y="265"/>
                </a:moveTo>
                <a:lnTo>
                  <a:pt x="942" y="265"/>
                </a:lnTo>
                <a:lnTo>
                  <a:pt x="909" y="265"/>
                </a:lnTo>
                <a:lnTo>
                  <a:pt x="909" y="265"/>
                </a:lnTo>
                <a:lnTo>
                  <a:pt x="906" y="259"/>
                </a:lnTo>
                <a:lnTo>
                  <a:pt x="905" y="253"/>
                </a:lnTo>
                <a:lnTo>
                  <a:pt x="905" y="247"/>
                </a:lnTo>
                <a:lnTo>
                  <a:pt x="908" y="243"/>
                </a:lnTo>
                <a:lnTo>
                  <a:pt x="908" y="243"/>
                </a:lnTo>
                <a:lnTo>
                  <a:pt x="910" y="247"/>
                </a:lnTo>
                <a:lnTo>
                  <a:pt x="912" y="249"/>
                </a:lnTo>
                <a:lnTo>
                  <a:pt x="916" y="250"/>
                </a:lnTo>
                <a:lnTo>
                  <a:pt x="918" y="251"/>
                </a:lnTo>
                <a:lnTo>
                  <a:pt x="922" y="250"/>
                </a:lnTo>
                <a:lnTo>
                  <a:pt x="926" y="248"/>
                </a:lnTo>
                <a:lnTo>
                  <a:pt x="933" y="242"/>
                </a:lnTo>
                <a:lnTo>
                  <a:pt x="933" y="242"/>
                </a:lnTo>
                <a:lnTo>
                  <a:pt x="936" y="247"/>
                </a:lnTo>
                <a:lnTo>
                  <a:pt x="936" y="247"/>
                </a:lnTo>
                <a:lnTo>
                  <a:pt x="939" y="251"/>
                </a:lnTo>
                <a:lnTo>
                  <a:pt x="941" y="255"/>
                </a:lnTo>
                <a:lnTo>
                  <a:pt x="942" y="265"/>
                </a:lnTo>
                <a:lnTo>
                  <a:pt x="942" y="265"/>
                </a:lnTo>
                <a:close/>
                <a:moveTo>
                  <a:pt x="915" y="236"/>
                </a:moveTo>
                <a:lnTo>
                  <a:pt x="915" y="236"/>
                </a:lnTo>
                <a:lnTo>
                  <a:pt x="920" y="235"/>
                </a:lnTo>
                <a:lnTo>
                  <a:pt x="924" y="236"/>
                </a:lnTo>
                <a:lnTo>
                  <a:pt x="924" y="236"/>
                </a:lnTo>
                <a:lnTo>
                  <a:pt x="917" y="241"/>
                </a:lnTo>
                <a:lnTo>
                  <a:pt x="917" y="241"/>
                </a:lnTo>
                <a:lnTo>
                  <a:pt x="915" y="236"/>
                </a:lnTo>
                <a:lnTo>
                  <a:pt x="915" y="236"/>
                </a:lnTo>
                <a:close/>
                <a:moveTo>
                  <a:pt x="927" y="178"/>
                </a:moveTo>
                <a:lnTo>
                  <a:pt x="927" y="178"/>
                </a:lnTo>
                <a:lnTo>
                  <a:pt x="928" y="177"/>
                </a:lnTo>
                <a:lnTo>
                  <a:pt x="929" y="176"/>
                </a:lnTo>
                <a:lnTo>
                  <a:pt x="929" y="172"/>
                </a:lnTo>
                <a:lnTo>
                  <a:pt x="927" y="166"/>
                </a:lnTo>
                <a:lnTo>
                  <a:pt x="927" y="166"/>
                </a:lnTo>
                <a:lnTo>
                  <a:pt x="927" y="165"/>
                </a:lnTo>
                <a:lnTo>
                  <a:pt x="927" y="165"/>
                </a:lnTo>
                <a:lnTo>
                  <a:pt x="932" y="168"/>
                </a:lnTo>
                <a:lnTo>
                  <a:pt x="938" y="176"/>
                </a:lnTo>
                <a:lnTo>
                  <a:pt x="938" y="176"/>
                </a:lnTo>
                <a:lnTo>
                  <a:pt x="941" y="182"/>
                </a:lnTo>
                <a:lnTo>
                  <a:pt x="944" y="189"/>
                </a:lnTo>
                <a:lnTo>
                  <a:pt x="944" y="196"/>
                </a:lnTo>
                <a:lnTo>
                  <a:pt x="942" y="203"/>
                </a:lnTo>
                <a:lnTo>
                  <a:pt x="940" y="210"/>
                </a:lnTo>
                <a:lnTo>
                  <a:pt x="938" y="216"/>
                </a:lnTo>
                <a:lnTo>
                  <a:pt x="932" y="229"/>
                </a:lnTo>
                <a:lnTo>
                  <a:pt x="932" y="229"/>
                </a:lnTo>
                <a:lnTo>
                  <a:pt x="927" y="226"/>
                </a:lnTo>
                <a:lnTo>
                  <a:pt x="922" y="225"/>
                </a:lnTo>
                <a:lnTo>
                  <a:pt x="917" y="225"/>
                </a:lnTo>
                <a:lnTo>
                  <a:pt x="914" y="226"/>
                </a:lnTo>
                <a:lnTo>
                  <a:pt x="914" y="226"/>
                </a:lnTo>
                <a:lnTo>
                  <a:pt x="912" y="213"/>
                </a:lnTo>
                <a:lnTo>
                  <a:pt x="912" y="198"/>
                </a:lnTo>
                <a:lnTo>
                  <a:pt x="914" y="184"/>
                </a:lnTo>
                <a:lnTo>
                  <a:pt x="917" y="173"/>
                </a:lnTo>
                <a:lnTo>
                  <a:pt x="917" y="173"/>
                </a:lnTo>
                <a:lnTo>
                  <a:pt x="917" y="176"/>
                </a:lnTo>
                <a:lnTo>
                  <a:pt x="918" y="179"/>
                </a:lnTo>
                <a:lnTo>
                  <a:pt x="922" y="184"/>
                </a:lnTo>
                <a:lnTo>
                  <a:pt x="923" y="184"/>
                </a:lnTo>
                <a:lnTo>
                  <a:pt x="926" y="184"/>
                </a:lnTo>
                <a:lnTo>
                  <a:pt x="927" y="182"/>
                </a:lnTo>
                <a:lnTo>
                  <a:pt x="927" y="178"/>
                </a:lnTo>
                <a:lnTo>
                  <a:pt x="927" y="178"/>
                </a:lnTo>
                <a:close/>
                <a:moveTo>
                  <a:pt x="915" y="115"/>
                </a:moveTo>
                <a:lnTo>
                  <a:pt x="915" y="115"/>
                </a:lnTo>
                <a:lnTo>
                  <a:pt x="920" y="117"/>
                </a:lnTo>
                <a:lnTo>
                  <a:pt x="920" y="117"/>
                </a:lnTo>
                <a:lnTo>
                  <a:pt x="917" y="118"/>
                </a:lnTo>
                <a:lnTo>
                  <a:pt x="917" y="118"/>
                </a:lnTo>
                <a:lnTo>
                  <a:pt x="915" y="118"/>
                </a:lnTo>
                <a:lnTo>
                  <a:pt x="915" y="118"/>
                </a:lnTo>
                <a:lnTo>
                  <a:pt x="915" y="115"/>
                </a:lnTo>
                <a:lnTo>
                  <a:pt x="915" y="115"/>
                </a:lnTo>
                <a:close/>
                <a:moveTo>
                  <a:pt x="904" y="20"/>
                </a:moveTo>
                <a:lnTo>
                  <a:pt x="904" y="20"/>
                </a:lnTo>
                <a:lnTo>
                  <a:pt x="906" y="21"/>
                </a:lnTo>
                <a:lnTo>
                  <a:pt x="906" y="21"/>
                </a:lnTo>
                <a:lnTo>
                  <a:pt x="905" y="24"/>
                </a:lnTo>
                <a:lnTo>
                  <a:pt x="905" y="24"/>
                </a:lnTo>
                <a:lnTo>
                  <a:pt x="904" y="24"/>
                </a:lnTo>
                <a:lnTo>
                  <a:pt x="904" y="24"/>
                </a:lnTo>
                <a:lnTo>
                  <a:pt x="904" y="20"/>
                </a:lnTo>
                <a:lnTo>
                  <a:pt x="904" y="20"/>
                </a:lnTo>
                <a:close/>
                <a:moveTo>
                  <a:pt x="904" y="44"/>
                </a:moveTo>
                <a:lnTo>
                  <a:pt x="904" y="44"/>
                </a:lnTo>
                <a:lnTo>
                  <a:pt x="904" y="50"/>
                </a:lnTo>
                <a:lnTo>
                  <a:pt x="904" y="50"/>
                </a:lnTo>
                <a:lnTo>
                  <a:pt x="903" y="44"/>
                </a:lnTo>
                <a:lnTo>
                  <a:pt x="903" y="44"/>
                </a:lnTo>
                <a:lnTo>
                  <a:pt x="904" y="44"/>
                </a:lnTo>
                <a:lnTo>
                  <a:pt x="904" y="44"/>
                </a:lnTo>
                <a:close/>
                <a:moveTo>
                  <a:pt x="902" y="79"/>
                </a:moveTo>
                <a:lnTo>
                  <a:pt x="902" y="79"/>
                </a:lnTo>
                <a:lnTo>
                  <a:pt x="902" y="85"/>
                </a:lnTo>
                <a:lnTo>
                  <a:pt x="903" y="88"/>
                </a:lnTo>
                <a:lnTo>
                  <a:pt x="906" y="89"/>
                </a:lnTo>
                <a:lnTo>
                  <a:pt x="906" y="89"/>
                </a:lnTo>
                <a:lnTo>
                  <a:pt x="909" y="88"/>
                </a:lnTo>
                <a:lnTo>
                  <a:pt x="911" y="85"/>
                </a:lnTo>
                <a:lnTo>
                  <a:pt x="911" y="82"/>
                </a:lnTo>
                <a:lnTo>
                  <a:pt x="912" y="77"/>
                </a:lnTo>
                <a:lnTo>
                  <a:pt x="912" y="62"/>
                </a:lnTo>
                <a:lnTo>
                  <a:pt x="912" y="62"/>
                </a:lnTo>
                <a:lnTo>
                  <a:pt x="918" y="66"/>
                </a:lnTo>
                <a:lnTo>
                  <a:pt x="923" y="71"/>
                </a:lnTo>
                <a:lnTo>
                  <a:pt x="928" y="77"/>
                </a:lnTo>
                <a:lnTo>
                  <a:pt x="930" y="84"/>
                </a:lnTo>
                <a:lnTo>
                  <a:pt x="930" y="84"/>
                </a:lnTo>
                <a:lnTo>
                  <a:pt x="930" y="91"/>
                </a:lnTo>
                <a:lnTo>
                  <a:pt x="930" y="98"/>
                </a:lnTo>
                <a:lnTo>
                  <a:pt x="929" y="103"/>
                </a:lnTo>
                <a:lnTo>
                  <a:pt x="927" y="108"/>
                </a:lnTo>
                <a:lnTo>
                  <a:pt x="927" y="108"/>
                </a:lnTo>
                <a:lnTo>
                  <a:pt x="923" y="106"/>
                </a:lnTo>
                <a:lnTo>
                  <a:pt x="923" y="106"/>
                </a:lnTo>
                <a:lnTo>
                  <a:pt x="922" y="102"/>
                </a:lnTo>
                <a:lnTo>
                  <a:pt x="920" y="101"/>
                </a:lnTo>
                <a:lnTo>
                  <a:pt x="917" y="102"/>
                </a:lnTo>
                <a:lnTo>
                  <a:pt x="915" y="103"/>
                </a:lnTo>
                <a:lnTo>
                  <a:pt x="915" y="103"/>
                </a:lnTo>
                <a:lnTo>
                  <a:pt x="911" y="100"/>
                </a:lnTo>
                <a:lnTo>
                  <a:pt x="909" y="98"/>
                </a:lnTo>
                <a:lnTo>
                  <a:pt x="908" y="101"/>
                </a:lnTo>
                <a:lnTo>
                  <a:pt x="906" y="104"/>
                </a:lnTo>
                <a:lnTo>
                  <a:pt x="906" y="114"/>
                </a:lnTo>
                <a:lnTo>
                  <a:pt x="906" y="120"/>
                </a:lnTo>
                <a:lnTo>
                  <a:pt x="906" y="120"/>
                </a:lnTo>
                <a:lnTo>
                  <a:pt x="904" y="120"/>
                </a:lnTo>
                <a:lnTo>
                  <a:pt x="902" y="118"/>
                </a:lnTo>
                <a:lnTo>
                  <a:pt x="902" y="118"/>
                </a:lnTo>
                <a:lnTo>
                  <a:pt x="900" y="115"/>
                </a:lnTo>
                <a:lnTo>
                  <a:pt x="898" y="110"/>
                </a:lnTo>
                <a:lnTo>
                  <a:pt x="894" y="103"/>
                </a:lnTo>
                <a:lnTo>
                  <a:pt x="894" y="103"/>
                </a:lnTo>
                <a:lnTo>
                  <a:pt x="894" y="97"/>
                </a:lnTo>
                <a:lnTo>
                  <a:pt x="893" y="94"/>
                </a:lnTo>
                <a:lnTo>
                  <a:pt x="892" y="92"/>
                </a:lnTo>
                <a:lnTo>
                  <a:pt x="891" y="91"/>
                </a:lnTo>
                <a:lnTo>
                  <a:pt x="891" y="91"/>
                </a:lnTo>
                <a:lnTo>
                  <a:pt x="889" y="84"/>
                </a:lnTo>
                <a:lnTo>
                  <a:pt x="889" y="77"/>
                </a:lnTo>
                <a:lnTo>
                  <a:pt x="889" y="73"/>
                </a:lnTo>
                <a:lnTo>
                  <a:pt x="891" y="70"/>
                </a:lnTo>
                <a:lnTo>
                  <a:pt x="893" y="67"/>
                </a:lnTo>
                <a:lnTo>
                  <a:pt x="897" y="65"/>
                </a:lnTo>
                <a:lnTo>
                  <a:pt x="897" y="65"/>
                </a:lnTo>
                <a:lnTo>
                  <a:pt x="898" y="72"/>
                </a:lnTo>
                <a:lnTo>
                  <a:pt x="902" y="79"/>
                </a:lnTo>
                <a:lnTo>
                  <a:pt x="902" y="79"/>
                </a:lnTo>
                <a:close/>
                <a:moveTo>
                  <a:pt x="791" y="35"/>
                </a:moveTo>
                <a:lnTo>
                  <a:pt x="791" y="35"/>
                </a:lnTo>
                <a:lnTo>
                  <a:pt x="787" y="35"/>
                </a:lnTo>
                <a:lnTo>
                  <a:pt x="787" y="35"/>
                </a:lnTo>
                <a:lnTo>
                  <a:pt x="787" y="35"/>
                </a:lnTo>
                <a:lnTo>
                  <a:pt x="787" y="35"/>
                </a:lnTo>
                <a:lnTo>
                  <a:pt x="791" y="35"/>
                </a:lnTo>
                <a:lnTo>
                  <a:pt x="791" y="35"/>
                </a:lnTo>
                <a:close/>
                <a:moveTo>
                  <a:pt x="691" y="32"/>
                </a:moveTo>
                <a:lnTo>
                  <a:pt x="691" y="32"/>
                </a:lnTo>
                <a:lnTo>
                  <a:pt x="713" y="33"/>
                </a:lnTo>
                <a:lnTo>
                  <a:pt x="713" y="33"/>
                </a:lnTo>
                <a:lnTo>
                  <a:pt x="691" y="32"/>
                </a:lnTo>
                <a:lnTo>
                  <a:pt x="691" y="32"/>
                </a:lnTo>
                <a:lnTo>
                  <a:pt x="691" y="32"/>
                </a:lnTo>
                <a:lnTo>
                  <a:pt x="691" y="32"/>
                </a:lnTo>
                <a:close/>
                <a:moveTo>
                  <a:pt x="285" y="53"/>
                </a:moveTo>
                <a:lnTo>
                  <a:pt x="285" y="53"/>
                </a:lnTo>
                <a:lnTo>
                  <a:pt x="360" y="49"/>
                </a:lnTo>
                <a:lnTo>
                  <a:pt x="434" y="45"/>
                </a:lnTo>
                <a:lnTo>
                  <a:pt x="509" y="43"/>
                </a:lnTo>
                <a:lnTo>
                  <a:pt x="584" y="41"/>
                </a:lnTo>
                <a:lnTo>
                  <a:pt x="584" y="41"/>
                </a:lnTo>
                <a:lnTo>
                  <a:pt x="661" y="42"/>
                </a:lnTo>
                <a:lnTo>
                  <a:pt x="738" y="44"/>
                </a:lnTo>
                <a:lnTo>
                  <a:pt x="816" y="45"/>
                </a:lnTo>
                <a:lnTo>
                  <a:pt x="855" y="45"/>
                </a:lnTo>
                <a:lnTo>
                  <a:pt x="893" y="44"/>
                </a:lnTo>
                <a:lnTo>
                  <a:pt x="893" y="44"/>
                </a:lnTo>
                <a:lnTo>
                  <a:pt x="894" y="55"/>
                </a:lnTo>
                <a:lnTo>
                  <a:pt x="894" y="55"/>
                </a:lnTo>
                <a:lnTo>
                  <a:pt x="887" y="59"/>
                </a:lnTo>
                <a:lnTo>
                  <a:pt x="883" y="65"/>
                </a:lnTo>
                <a:lnTo>
                  <a:pt x="881" y="71"/>
                </a:lnTo>
                <a:lnTo>
                  <a:pt x="880" y="78"/>
                </a:lnTo>
                <a:lnTo>
                  <a:pt x="880" y="85"/>
                </a:lnTo>
                <a:lnTo>
                  <a:pt x="881" y="92"/>
                </a:lnTo>
                <a:lnTo>
                  <a:pt x="886" y="107"/>
                </a:lnTo>
                <a:lnTo>
                  <a:pt x="886" y="107"/>
                </a:lnTo>
                <a:lnTo>
                  <a:pt x="888" y="115"/>
                </a:lnTo>
                <a:lnTo>
                  <a:pt x="892" y="123"/>
                </a:lnTo>
                <a:lnTo>
                  <a:pt x="896" y="126"/>
                </a:lnTo>
                <a:lnTo>
                  <a:pt x="899" y="129"/>
                </a:lnTo>
                <a:lnTo>
                  <a:pt x="903" y="130"/>
                </a:lnTo>
                <a:lnTo>
                  <a:pt x="908" y="130"/>
                </a:lnTo>
                <a:lnTo>
                  <a:pt x="908" y="130"/>
                </a:lnTo>
                <a:lnTo>
                  <a:pt x="911" y="145"/>
                </a:lnTo>
                <a:lnTo>
                  <a:pt x="915" y="159"/>
                </a:lnTo>
                <a:lnTo>
                  <a:pt x="915" y="159"/>
                </a:lnTo>
                <a:lnTo>
                  <a:pt x="912" y="162"/>
                </a:lnTo>
                <a:lnTo>
                  <a:pt x="910" y="166"/>
                </a:lnTo>
                <a:lnTo>
                  <a:pt x="906" y="176"/>
                </a:lnTo>
                <a:lnTo>
                  <a:pt x="904" y="188"/>
                </a:lnTo>
                <a:lnTo>
                  <a:pt x="903" y="198"/>
                </a:lnTo>
                <a:lnTo>
                  <a:pt x="903" y="198"/>
                </a:lnTo>
                <a:lnTo>
                  <a:pt x="900" y="202"/>
                </a:lnTo>
                <a:lnTo>
                  <a:pt x="900" y="206"/>
                </a:lnTo>
                <a:lnTo>
                  <a:pt x="899" y="215"/>
                </a:lnTo>
                <a:lnTo>
                  <a:pt x="902" y="225"/>
                </a:lnTo>
                <a:lnTo>
                  <a:pt x="903" y="232"/>
                </a:lnTo>
                <a:lnTo>
                  <a:pt x="903" y="232"/>
                </a:lnTo>
                <a:lnTo>
                  <a:pt x="898" y="238"/>
                </a:lnTo>
                <a:lnTo>
                  <a:pt x="897" y="245"/>
                </a:lnTo>
                <a:lnTo>
                  <a:pt x="896" y="255"/>
                </a:lnTo>
                <a:lnTo>
                  <a:pt x="898" y="265"/>
                </a:lnTo>
                <a:lnTo>
                  <a:pt x="898" y="265"/>
                </a:lnTo>
                <a:lnTo>
                  <a:pt x="750" y="268"/>
                </a:lnTo>
                <a:lnTo>
                  <a:pt x="602" y="272"/>
                </a:lnTo>
                <a:lnTo>
                  <a:pt x="454" y="275"/>
                </a:lnTo>
                <a:lnTo>
                  <a:pt x="379" y="277"/>
                </a:lnTo>
                <a:lnTo>
                  <a:pt x="306" y="275"/>
                </a:lnTo>
                <a:lnTo>
                  <a:pt x="306" y="275"/>
                </a:lnTo>
                <a:lnTo>
                  <a:pt x="306" y="265"/>
                </a:lnTo>
                <a:lnTo>
                  <a:pt x="306" y="260"/>
                </a:lnTo>
                <a:lnTo>
                  <a:pt x="303" y="255"/>
                </a:lnTo>
                <a:lnTo>
                  <a:pt x="303" y="255"/>
                </a:lnTo>
                <a:lnTo>
                  <a:pt x="301" y="250"/>
                </a:lnTo>
                <a:lnTo>
                  <a:pt x="298" y="245"/>
                </a:lnTo>
                <a:lnTo>
                  <a:pt x="295" y="242"/>
                </a:lnTo>
                <a:lnTo>
                  <a:pt x="290" y="239"/>
                </a:lnTo>
                <a:lnTo>
                  <a:pt x="290" y="239"/>
                </a:lnTo>
                <a:lnTo>
                  <a:pt x="294" y="231"/>
                </a:lnTo>
                <a:lnTo>
                  <a:pt x="295" y="221"/>
                </a:lnTo>
                <a:lnTo>
                  <a:pt x="296" y="210"/>
                </a:lnTo>
                <a:lnTo>
                  <a:pt x="296" y="200"/>
                </a:lnTo>
                <a:lnTo>
                  <a:pt x="295" y="189"/>
                </a:lnTo>
                <a:lnTo>
                  <a:pt x="292" y="179"/>
                </a:lnTo>
                <a:lnTo>
                  <a:pt x="289" y="170"/>
                </a:lnTo>
                <a:lnTo>
                  <a:pt x="283" y="162"/>
                </a:lnTo>
                <a:lnTo>
                  <a:pt x="283" y="162"/>
                </a:lnTo>
                <a:lnTo>
                  <a:pt x="284" y="151"/>
                </a:lnTo>
                <a:lnTo>
                  <a:pt x="284" y="142"/>
                </a:lnTo>
                <a:lnTo>
                  <a:pt x="284" y="142"/>
                </a:lnTo>
                <a:lnTo>
                  <a:pt x="288" y="138"/>
                </a:lnTo>
                <a:lnTo>
                  <a:pt x="290" y="135"/>
                </a:lnTo>
                <a:lnTo>
                  <a:pt x="295" y="125"/>
                </a:lnTo>
                <a:lnTo>
                  <a:pt x="296" y="114"/>
                </a:lnTo>
                <a:lnTo>
                  <a:pt x="296" y="103"/>
                </a:lnTo>
                <a:lnTo>
                  <a:pt x="295" y="92"/>
                </a:lnTo>
                <a:lnTo>
                  <a:pt x="292" y="82"/>
                </a:lnTo>
                <a:lnTo>
                  <a:pt x="288" y="72"/>
                </a:lnTo>
                <a:lnTo>
                  <a:pt x="283" y="64"/>
                </a:lnTo>
                <a:lnTo>
                  <a:pt x="283" y="64"/>
                </a:lnTo>
                <a:lnTo>
                  <a:pt x="285" y="53"/>
                </a:lnTo>
                <a:lnTo>
                  <a:pt x="285" y="53"/>
                </a:lnTo>
                <a:close/>
                <a:moveTo>
                  <a:pt x="272" y="24"/>
                </a:moveTo>
                <a:lnTo>
                  <a:pt x="272" y="24"/>
                </a:lnTo>
                <a:lnTo>
                  <a:pt x="273" y="27"/>
                </a:lnTo>
                <a:lnTo>
                  <a:pt x="273" y="27"/>
                </a:lnTo>
                <a:lnTo>
                  <a:pt x="271" y="27"/>
                </a:lnTo>
                <a:lnTo>
                  <a:pt x="271" y="27"/>
                </a:lnTo>
                <a:lnTo>
                  <a:pt x="272" y="24"/>
                </a:lnTo>
                <a:lnTo>
                  <a:pt x="272" y="24"/>
                </a:lnTo>
                <a:close/>
                <a:moveTo>
                  <a:pt x="270" y="43"/>
                </a:moveTo>
                <a:lnTo>
                  <a:pt x="270" y="43"/>
                </a:lnTo>
                <a:lnTo>
                  <a:pt x="273" y="42"/>
                </a:lnTo>
                <a:lnTo>
                  <a:pt x="273" y="42"/>
                </a:lnTo>
                <a:lnTo>
                  <a:pt x="277" y="43"/>
                </a:lnTo>
                <a:lnTo>
                  <a:pt x="277" y="43"/>
                </a:lnTo>
                <a:lnTo>
                  <a:pt x="277" y="44"/>
                </a:lnTo>
                <a:lnTo>
                  <a:pt x="277" y="44"/>
                </a:lnTo>
                <a:lnTo>
                  <a:pt x="270" y="44"/>
                </a:lnTo>
                <a:lnTo>
                  <a:pt x="270" y="44"/>
                </a:lnTo>
                <a:lnTo>
                  <a:pt x="270" y="43"/>
                </a:lnTo>
                <a:lnTo>
                  <a:pt x="270" y="43"/>
                </a:lnTo>
                <a:close/>
                <a:moveTo>
                  <a:pt x="271" y="54"/>
                </a:moveTo>
                <a:lnTo>
                  <a:pt x="271" y="54"/>
                </a:lnTo>
                <a:lnTo>
                  <a:pt x="271" y="54"/>
                </a:lnTo>
                <a:lnTo>
                  <a:pt x="271" y="54"/>
                </a:lnTo>
                <a:lnTo>
                  <a:pt x="276" y="54"/>
                </a:lnTo>
                <a:lnTo>
                  <a:pt x="276" y="54"/>
                </a:lnTo>
                <a:lnTo>
                  <a:pt x="274" y="56"/>
                </a:lnTo>
                <a:lnTo>
                  <a:pt x="274" y="56"/>
                </a:lnTo>
                <a:lnTo>
                  <a:pt x="271" y="54"/>
                </a:lnTo>
                <a:lnTo>
                  <a:pt x="271" y="54"/>
                </a:lnTo>
                <a:close/>
                <a:moveTo>
                  <a:pt x="272" y="66"/>
                </a:moveTo>
                <a:lnTo>
                  <a:pt x="272" y="66"/>
                </a:lnTo>
                <a:lnTo>
                  <a:pt x="271" y="68"/>
                </a:lnTo>
                <a:lnTo>
                  <a:pt x="271" y="68"/>
                </a:lnTo>
                <a:lnTo>
                  <a:pt x="271" y="66"/>
                </a:lnTo>
                <a:lnTo>
                  <a:pt x="271" y="66"/>
                </a:lnTo>
                <a:lnTo>
                  <a:pt x="272" y="66"/>
                </a:lnTo>
                <a:lnTo>
                  <a:pt x="272" y="66"/>
                </a:lnTo>
                <a:close/>
                <a:moveTo>
                  <a:pt x="279" y="76"/>
                </a:moveTo>
                <a:lnTo>
                  <a:pt x="279" y="76"/>
                </a:lnTo>
                <a:lnTo>
                  <a:pt x="284" y="88"/>
                </a:lnTo>
                <a:lnTo>
                  <a:pt x="286" y="102"/>
                </a:lnTo>
                <a:lnTo>
                  <a:pt x="286" y="109"/>
                </a:lnTo>
                <a:lnTo>
                  <a:pt x="286" y="117"/>
                </a:lnTo>
                <a:lnTo>
                  <a:pt x="284" y="123"/>
                </a:lnTo>
                <a:lnTo>
                  <a:pt x="282" y="129"/>
                </a:lnTo>
                <a:lnTo>
                  <a:pt x="282" y="129"/>
                </a:lnTo>
                <a:lnTo>
                  <a:pt x="279" y="124"/>
                </a:lnTo>
                <a:lnTo>
                  <a:pt x="276" y="120"/>
                </a:lnTo>
                <a:lnTo>
                  <a:pt x="273" y="119"/>
                </a:lnTo>
                <a:lnTo>
                  <a:pt x="270" y="119"/>
                </a:lnTo>
                <a:lnTo>
                  <a:pt x="267" y="120"/>
                </a:lnTo>
                <a:lnTo>
                  <a:pt x="266" y="121"/>
                </a:lnTo>
                <a:lnTo>
                  <a:pt x="267" y="124"/>
                </a:lnTo>
                <a:lnTo>
                  <a:pt x="270" y="127"/>
                </a:lnTo>
                <a:lnTo>
                  <a:pt x="270" y="127"/>
                </a:lnTo>
                <a:lnTo>
                  <a:pt x="267" y="129"/>
                </a:lnTo>
                <a:lnTo>
                  <a:pt x="266" y="131"/>
                </a:lnTo>
                <a:lnTo>
                  <a:pt x="265" y="133"/>
                </a:lnTo>
                <a:lnTo>
                  <a:pt x="266" y="136"/>
                </a:lnTo>
                <a:lnTo>
                  <a:pt x="266" y="136"/>
                </a:lnTo>
                <a:lnTo>
                  <a:pt x="262" y="133"/>
                </a:lnTo>
                <a:lnTo>
                  <a:pt x="259" y="130"/>
                </a:lnTo>
                <a:lnTo>
                  <a:pt x="256" y="125"/>
                </a:lnTo>
                <a:lnTo>
                  <a:pt x="254" y="119"/>
                </a:lnTo>
                <a:lnTo>
                  <a:pt x="254" y="119"/>
                </a:lnTo>
                <a:lnTo>
                  <a:pt x="255" y="115"/>
                </a:lnTo>
                <a:lnTo>
                  <a:pt x="255" y="112"/>
                </a:lnTo>
                <a:lnTo>
                  <a:pt x="254" y="109"/>
                </a:lnTo>
                <a:lnTo>
                  <a:pt x="252" y="106"/>
                </a:lnTo>
                <a:lnTo>
                  <a:pt x="252" y="106"/>
                </a:lnTo>
                <a:lnTo>
                  <a:pt x="250" y="97"/>
                </a:lnTo>
                <a:lnTo>
                  <a:pt x="250" y="92"/>
                </a:lnTo>
                <a:lnTo>
                  <a:pt x="248" y="90"/>
                </a:lnTo>
                <a:lnTo>
                  <a:pt x="248" y="90"/>
                </a:lnTo>
                <a:lnTo>
                  <a:pt x="248" y="82"/>
                </a:lnTo>
                <a:lnTo>
                  <a:pt x="250" y="74"/>
                </a:lnTo>
                <a:lnTo>
                  <a:pt x="253" y="71"/>
                </a:lnTo>
                <a:lnTo>
                  <a:pt x="255" y="67"/>
                </a:lnTo>
                <a:lnTo>
                  <a:pt x="258" y="65"/>
                </a:lnTo>
                <a:lnTo>
                  <a:pt x="261" y="64"/>
                </a:lnTo>
                <a:lnTo>
                  <a:pt x="261" y="64"/>
                </a:lnTo>
                <a:lnTo>
                  <a:pt x="262" y="76"/>
                </a:lnTo>
                <a:lnTo>
                  <a:pt x="264" y="80"/>
                </a:lnTo>
                <a:lnTo>
                  <a:pt x="266" y="85"/>
                </a:lnTo>
                <a:lnTo>
                  <a:pt x="268" y="86"/>
                </a:lnTo>
                <a:lnTo>
                  <a:pt x="271" y="86"/>
                </a:lnTo>
                <a:lnTo>
                  <a:pt x="274" y="83"/>
                </a:lnTo>
                <a:lnTo>
                  <a:pt x="279" y="76"/>
                </a:lnTo>
                <a:lnTo>
                  <a:pt x="279" y="76"/>
                </a:lnTo>
                <a:close/>
                <a:moveTo>
                  <a:pt x="254" y="37"/>
                </a:moveTo>
                <a:lnTo>
                  <a:pt x="254" y="37"/>
                </a:lnTo>
                <a:lnTo>
                  <a:pt x="241" y="38"/>
                </a:lnTo>
                <a:lnTo>
                  <a:pt x="226" y="38"/>
                </a:lnTo>
                <a:lnTo>
                  <a:pt x="226" y="38"/>
                </a:lnTo>
                <a:lnTo>
                  <a:pt x="254" y="37"/>
                </a:lnTo>
                <a:lnTo>
                  <a:pt x="254" y="37"/>
                </a:lnTo>
                <a:close/>
                <a:moveTo>
                  <a:pt x="67" y="31"/>
                </a:moveTo>
                <a:lnTo>
                  <a:pt x="67" y="31"/>
                </a:lnTo>
                <a:lnTo>
                  <a:pt x="49" y="33"/>
                </a:lnTo>
                <a:lnTo>
                  <a:pt x="41" y="33"/>
                </a:lnTo>
                <a:lnTo>
                  <a:pt x="32" y="35"/>
                </a:lnTo>
                <a:lnTo>
                  <a:pt x="32" y="35"/>
                </a:lnTo>
                <a:lnTo>
                  <a:pt x="41" y="32"/>
                </a:lnTo>
                <a:lnTo>
                  <a:pt x="49" y="31"/>
                </a:lnTo>
                <a:lnTo>
                  <a:pt x="67" y="31"/>
                </a:lnTo>
                <a:lnTo>
                  <a:pt x="67" y="31"/>
                </a:lnTo>
                <a:close/>
                <a:moveTo>
                  <a:pt x="16" y="41"/>
                </a:moveTo>
                <a:lnTo>
                  <a:pt x="16" y="41"/>
                </a:lnTo>
                <a:lnTo>
                  <a:pt x="18" y="43"/>
                </a:lnTo>
                <a:lnTo>
                  <a:pt x="18" y="43"/>
                </a:lnTo>
                <a:lnTo>
                  <a:pt x="14" y="43"/>
                </a:lnTo>
                <a:lnTo>
                  <a:pt x="14" y="43"/>
                </a:lnTo>
                <a:lnTo>
                  <a:pt x="16" y="41"/>
                </a:lnTo>
                <a:lnTo>
                  <a:pt x="16" y="41"/>
                </a:lnTo>
                <a:close/>
              </a:path>
            </a:pathLst>
          </a:custGeom>
          <a:solidFill>
            <a:schemeClr val="accent2"/>
          </a:solidFill>
          <a:ln>
            <a:noFill/>
          </a:ln>
        </p:spPr>
        <p:txBody>
          <a:bodyPr vert="horz" wrap="square" lIns="121920" tIns="60960" rIns="121920" bIns="60960" numCol="1" anchor="t" anchorCtr="0" compatLnSpc="1"/>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nvGrpSpPr>
          <p:cNvPr id="10" name="Group 9">
            <a:extLst>
              <a:ext uri="{FF2B5EF4-FFF2-40B4-BE49-F238E27FC236}">
                <a16:creationId xmlns:a16="http://schemas.microsoft.com/office/drawing/2014/main" id="{C1A9E6D3-E216-49E1-A573-F2C57562BD59}"/>
              </a:ext>
            </a:extLst>
          </p:cNvPr>
          <p:cNvGrpSpPr/>
          <p:nvPr/>
        </p:nvGrpSpPr>
        <p:grpSpPr>
          <a:xfrm>
            <a:off x="1992464" y="2420261"/>
            <a:ext cx="8737580" cy="779700"/>
            <a:chOff x="1525723" y="4433135"/>
            <a:chExt cx="8180152" cy="784595"/>
          </a:xfrm>
        </p:grpSpPr>
        <p:sp>
          <p:nvSpPr>
            <p:cNvPr id="11" name="Rectangle: Rounded Corners 43">
              <a:extLst>
                <a:ext uri="{FF2B5EF4-FFF2-40B4-BE49-F238E27FC236}">
                  <a16:creationId xmlns:a16="http://schemas.microsoft.com/office/drawing/2014/main" id="{1E3F8E22-56BE-4567-BD71-16BA63FEEC27}"/>
                </a:ext>
              </a:extLst>
            </p:cNvPr>
            <p:cNvSpPr/>
            <p:nvPr/>
          </p:nvSpPr>
          <p:spPr>
            <a:xfrm>
              <a:off x="1532495" y="4433135"/>
              <a:ext cx="8173379" cy="784595"/>
            </a:xfrm>
            <a:custGeom>
              <a:avLst/>
              <a:gdLst>
                <a:gd name="connsiteX0" fmla="*/ 0 w 8173379"/>
                <a:gd name="connsiteY0" fmla="*/ 130768 h 784595"/>
                <a:gd name="connsiteX1" fmla="*/ 130768 w 8173379"/>
                <a:gd name="connsiteY1" fmla="*/ 0 h 784595"/>
                <a:gd name="connsiteX2" fmla="*/ 695900 w 8173379"/>
                <a:gd name="connsiteY2" fmla="*/ 0 h 784595"/>
                <a:gd name="connsiteX3" fmla="*/ 1340150 w 8173379"/>
                <a:gd name="connsiteY3" fmla="*/ 0 h 784595"/>
                <a:gd name="connsiteX4" fmla="*/ 1984400 w 8173379"/>
                <a:gd name="connsiteY4" fmla="*/ 0 h 784595"/>
                <a:gd name="connsiteX5" fmla="*/ 2312176 w 8173379"/>
                <a:gd name="connsiteY5" fmla="*/ 0 h 784595"/>
                <a:gd name="connsiteX6" fmla="*/ 2639952 w 8173379"/>
                <a:gd name="connsiteY6" fmla="*/ 0 h 784595"/>
                <a:gd name="connsiteX7" fmla="*/ 2967729 w 8173379"/>
                <a:gd name="connsiteY7" fmla="*/ 0 h 784595"/>
                <a:gd name="connsiteX8" fmla="*/ 3374624 w 8173379"/>
                <a:gd name="connsiteY8" fmla="*/ 0 h 784595"/>
                <a:gd name="connsiteX9" fmla="*/ 4018874 w 8173379"/>
                <a:gd name="connsiteY9" fmla="*/ 0 h 784595"/>
                <a:gd name="connsiteX10" fmla="*/ 4346650 w 8173379"/>
                <a:gd name="connsiteY10" fmla="*/ 0 h 784595"/>
                <a:gd name="connsiteX11" fmla="*/ 4832663 w 8173379"/>
                <a:gd name="connsiteY11" fmla="*/ 0 h 784595"/>
                <a:gd name="connsiteX12" fmla="*/ 5239558 w 8173379"/>
                <a:gd name="connsiteY12" fmla="*/ 0 h 784595"/>
                <a:gd name="connsiteX13" fmla="*/ 5725571 w 8173379"/>
                <a:gd name="connsiteY13" fmla="*/ 0 h 784595"/>
                <a:gd name="connsiteX14" fmla="*/ 6132466 w 8173379"/>
                <a:gd name="connsiteY14" fmla="*/ 0 h 784595"/>
                <a:gd name="connsiteX15" fmla="*/ 6697598 w 8173379"/>
                <a:gd name="connsiteY15" fmla="*/ 0 h 784595"/>
                <a:gd name="connsiteX16" fmla="*/ 7104492 w 8173379"/>
                <a:gd name="connsiteY16" fmla="*/ 0 h 784595"/>
                <a:gd name="connsiteX17" fmla="*/ 8042611 w 8173379"/>
                <a:gd name="connsiteY17" fmla="*/ 0 h 784595"/>
                <a:gd name="connsiteX18" fmla="*/ 8173379 w 8173379"/>
                <a:gd name="connsiteY18" fmla="*/ 130768 h 784595"/>
                <a:gd name="connsiteX19" fmla="*/ 8173379 w 8173379"/>
                <a:gd name="connsiteY19" fmla="*/ 653827 h 784595"/>
                <a:gd name="connsiteX20" fmla="*/ 8042611 w 8173379"/>
                <a:gd name="connsiteY20" fmla="*/ 784595 h 784595"/>
                <a:gd name="connsiteX21" fmla="*/ 7714835 w 8173379"/>
                <a:gd name="connsiteY21" fmla="*/ 784595 h 784595"/>
                <a:gd name="connsiteX22" fmla="*/ 6991466 w 8173379"/>
                <a:gd name="connsiteY22" fmla="*/ 784595 h 784595"/>
                <a:gd name="connsiteX23" fmla="*/ 6584571 w 8173379"/>
                <a:gd name="connsiteY23" fmla="*/ 784595 h 784595"/>
                <a:gd name="connsiteX24" fmla="*/ 5861203 w 8173379"/>
                <a:gd name="connsiteY24" fmla="*/ 784595 h 784595"/>
                <a:gd name="connsiteX25" fmla="*/ 5296071 w 8173379"/>
                <a:gd name="connsiteY25" fmla="*/ 784595 h 784595"/>
                <a:gd name="connsiteX26" fmla="*/ 4968295 w 8173379"/>
                <a:gd name="connsiteY26" fmla="*/ 784595 h 784595"/>
                <a:gd name="connsiteX27" fmla="*/ 4244926 w 8173379"/>
                <a:gd name="connsiteY27" fmla="*/ 784595 h 784595"/>
                <a:gd name="connsiteX28" fmla="*/ 3521558 w 8173379"/>
                <a:gd name="connsiteY28" fmla="*/ 784595 h 784595"/>
                <a:gd name="connsiteX29" fmla="*/ 2877308 w 8173379"/>
                <a:gd name="connsiteY29" fmla="*/ 784595 h 784595"/>
                <a:gd name="connsiteX30" fmla="*/ 2153939 w 8173379"/>
                <a:gd name="connsiteY30" fmla="*/ 784595 h 784595"/>
                <a:gd name="connsiteX31" fmla="*/ 1588808 w 8173379"/>
                <a:gd name="connsiteY31" fmla="*/ 784595 h 784595"/>
                <a:gd name="connsiteX32" fmla="*/ 944558 w 8173379"/>
                <a:gd name="connsiteY32" fmla="*/ 784595 h 784595"/>
                <a:gd name="connsiteX33" fmla="*/ 130768 w 8173379"/>
                <a:gd name="connsiteY33" fmla="*/ 784595 h 784595"/>
                <a:gd name="connsiteX34" fmla="*/ 0 w 8173379"/>
                <a:gd name="connsiteY34" fmla="*/ 653827 h 784595"/>
                <a:gd name="connsiteX35" fmla="*/ 0 w 8173379"/>
                <a:gd name="connsiteY35" fmla="*/ 130768 h 784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173379" h="784595" fill="none" extrusionOk="0">
                  <a:moveTo>
                    <a:pt x="0" y="130768"/>
                  </a:moveTo>
                  <a:cubicBezTo>
                    <a:pt x="1549" y="73373"/>
                    <a:pt x="58076" y="-15281"/>
                    <a:pt x="130768" y="0"/>
                  </a:cubicBezTo>
                  <a:cubicBezTo>
                    <a:pt x="365612" y="-12560"/>
                    <a:pt x="449750" y="40403"/>
                    <a:pt x="695900" y="0"/>
                  </a:cubicBezTo>
                  <a:cubicBezTo>
                    <a:pt x="942050" y="-40403"/>
                    <a:pt x="1102879" y="58419"/>
                    <a:pt x="1340150" y="0"/>
                  </a:cubicBezTo>
                  <a:cubicBezTo>
                    <a:pt x="1577421" y="-58419"/>
                    <a:pt x="1833823" y="39525"/>
                    <a:pt x="1984400" y="0"/>
                  </a:cubicBezTo>
                  <a:cubicBezTo>
                    <a:pt x="2134977" y="-39525"/>
                    <a:pt x="2200687" y="34277"/>
                    <a:pt x="2312176" y="0"/>
                  </a:cubicBezTo>
                  <a:cubicBezTo>
                    <a:pt x="2423665" y="-34277"/>
                    <a:pt x="2519045" y="19453"/>
                    <a:pt x="2639952" y="0"/>
                  </a:cubicBezTo>
                  <a:cubicBezTo>
                    <a:pt x="2760859" y="-19453"/>
                    <a:pt x="2819498" y="30728"/>
                    <a:pt x="2967729" y="0"/>
                  </a:cubicBezTo>
                  <a:cubicBezTo>
                    <a:pt x="3115960" y="-30728"/>
                    <a:pt x="3263860" y="38282"/>
                    <a:pt x="3374624" y="0"/>
                  </a:cubicBezTo>
                  <a:cubicBezTo>
                    <a:pt x="3485389" y="-38282"/>
                    <a:pt x="3749729" y="3291"/>
                    <a:pt x="4018874" y="0"/>
                  </a:cubicBezTo>
                  <a:cubicBezTo>
                    <a:pt x="4288019" y="-3291"/>
                    <a:pt x="4250817" y="29876"/>
                    <a:pt x="4346650" y="0"/>
                  </a:cubicBezTo>
                  <a:cubicBezTo>
                    <a:pt x="4442483" y="-29876"/>
                    <a:pt x="4702046" y="23649"/>
                    <a:pt x="4832663" y="0"/>
                  </a:cubicBezTo>
                  <a:cubicBezTo>
                    <a:pt x="4963280" y="-23649"/>
                    <a:pt x="5056371" y="15506"/>
                    <a:pt x="5239558" y="0"/>
                  </a:cubicBezTo>
                  <a:cubicBezTo>
                    <a:pt x="5422745" y="-15506"/>
                    <a:pt x="5499949" y="14783"/>
                    <a:pt x="5725571" y="0"/>
                  </a:cubicBezTo>
                  <a:cubicBezTo>
                    <a:pt x="5951193" y="-14783"/>
                    <a:pt x="6036488" y="21810"/>
                    <a:pt x="6132466" y="0"/>
                  </a:cubicBezTo>
                  <a:cubicBezTo>
                    <a:pt x="6228445" y="-21810"/>
                    <a:pt x="6488767" y="16758"/>
                    <a:pt x="6697598" y="0"/>
                  </a:cubicBezTo>
                  <a:cubicBezTo>
                    <a:pt x="6906429" y="-16758"/>
                    <a:pt x="6955772" y="36525"/>
                    <a:pt x="7104492" y="0"/>
                  </a:cubicBezTo>
                  <a:cubicBezTo>
                    <a:pt x="7253212" y="-36525"/>
                    <a:pt x="7623396" y="64142"/>
                    <a:pt x="8042611" y="0"/>
                  </a:cubicBezTo>
                  <a:cubicBezTo>
                    <a:pt x="8113605" y="2634"/>
                    <a:pt x="8180512" y="64608"/>
                    <a:pt x="8173379" y="130768"/>
                  </a:cubicBezTo>
                  <a:cubicBezTo>
                    <a:pt x="8176698" y="369718"/>
                    <a:pt x="8118826" y="477338"/>
                    <a:pt x="8173379" y="653827"/>
                  </a:cubicBezTo>
                  <a:cubicBezTo>
                    <a:pt x="8156883" y="723685"/>
                    <a:pt x="8122108" y="792990"/>
                    <a:pt x="8042611" y="784595"/>
                  </a:cubicBezTo>
                  <a:cubicBezTo>
                    <a:pt x="7915006" y="788647"/>
                    <a:pt x="7844581" y="782430"/>
                    <a:pt x="7714835" y="784595"/>
                  </a:cubicBezTo>
                  <a:cubicBezTo>
                    <a:pt x="7585089" y="786760"/>
                    <a:pt x="7167324" y="751126"/>
                    <a:pt x="6991466" y="784595"/>
                  </a:cubicBezTo>
                  <a:cubicBezTo>
                    <a:pt x="6815608" y="818064"/>
                    <a:pt x="6666181" y="743992"/>
                    <a:pt x="6584571" y="784595"/>
                  </a:cubicBezTo>
                  <a:cubicBezTo>
                    <a:pt x="6502961" y="825198"/>
                    <a:pt x="6037719" y="754364"/>
                    <a:pt x="5861203" y="784595"/>
                  </a:cubicBezTo>
                  <a:cubicBezTo>
                    <a:pt x="5684687" y="814826"/>
                    <a:pt x="5517845" y="771633"/>
                    <a:pt x="5296071" y="784595"/>
                  </a:cubicBezTo>
                  <a:cubicBezTo>
                    <a:pt x="5074297" y="797557"/>
                    <a:pt x="5094877" y="746993"/>
                    <a:pt x="4968295" y="784595"/>
                  </a:cubicBezTo>
                  <a:cubicBezTo>
                    <a:pt x="4841713" y="822197"/>
                    <a:pt x="4390665" y="751228"/>
                    <a:pt x="4244926" y="784595"/>
                  </a:cubicBezTo>
                  <a:cubicBezTo>
                    <a:pt x="4099187" y="817962"/>
                    <a:pt x="3809565" y="749174"/>
                    <a:pt x="3521558" y="784595"/>
                  </a:cubicBezTo>
                  <a:cubicBezTo>
                    <a:pt x="3233551" y="820016"/>
                    <a:pt x="3076880" y="730418"/>
                    <a:pt x="2877308" y="784595"/>
                  </a:cubicBezTo>
                  <a:cubicBezTo>
                    <a:pt x="2677736" y="838772"/>
                    <a:pt x="2321726" y="720166"/>
                    <a:pt x="2153939" y="784595"/>
                  </a:cubicBezTo>
                  <a:cubicBezTo>
                    <a:pt x="1986152" y="849024"/>
                    <a:pt x="1856595" y="769135"/>
                    <a:pt x="1588808" y="784595"/>
                  </a:cubicBezTo>
                  <a:cubicBezTo>
                    <a:pt x="1321021" y="800055"/>
                    <a:pt x="1215635" y="782548"/>
                    <a:pt x="944558" y="784595"/>
                  </a:cubicBezTo>
                  <a:cubicBezTo>
                    <a:pt x="673481" y="786642"/>
                    <a:pt x="507100" y="702098"/>
                    <a:pt x="130768" y="784595"/>
                  </a:cubicBezTo>
                  <a:cubicBezTo>
                    <a:pt x="56967" y="802774"/>
                    <a:pt x="-2936" y="721361"/>
                    <a:pt x="0" y="653827"/>
                  </a:cubicBezTo>
                  <a:cubicBezTo>
                    <a:pt x="-6671" y="395313"/>
                    <a:pt x="9117" y="334930"/>
                    <a:pt x="0" y="130768"/>
                  </a:cubicBezTo>
                  <a:close/>
                </a:path>
                <a:path w="8173379" h="784595" stroke="0" extrusionOk="0">
                  <a:moveTo>
                    <a:pt x="0" y="130768"/>
                  </a:moveTo>
                  <a:cubicBezTo>
                    <a:pt x="-8139" y="56143"/>
                    <a:pt x="65416" y="5229"/>
                    <a:pt x="130768" y="0"/>
                  </a:cubicBezTo>
                  <a:cubicBezTo>
                    <a:pt x="440343" y="-13051"/>
                    <a:pt x="595521" y="226"/>
                    <a:pt x="775018" y="0"/>
                  </a:cubicBezTo>
                  <a:cubicBezTo>
                    <a:pt x="954515" y="-226"/>
                    <a:pt x="1269683" y="51440"/>
                    <a:pt x="1419268" y="0"/>
                  </a:cubicBezTo>
                  <a:cubicBezTo>
                    <a:pt x="1568853" y="-51440"/>
                    <a:pt x="1782430" y="64798"/>
                    <a:pt x="2063518" y="0"/>
                  </a:cubicBezTo>
                  <a:cubicBezTo>
                    <a:pt x="2344606" y="-64798"/>
                    <a:pt x="2600791" y="34156"/>
                    <a:pt x="2786887" y="0"/>
                  </a:cubicBezTo>
                  <a:cubicBezTo>
                    <a:pt x="2972983" y="-34156"/>
                    <a:pt x="3030066" y="37402"/>
                    <a:pt x="3193782" y="0"/>
                  </a:cubicBezTo>
                  <a:cubicBezTo>
                    <a:pt x="3357498" y="-37402"/>
                    <a:pt x="3606647" y="26845"/>
                    <a:pt x="3758913" y="0"/>
                  </a:cubicBezTo>
                  <a:cubicBezTo>
                    <a:pt x="3911179" y="-26845"/>
                    <a:pt x="4060113" y="15900"/>
                    <a:pt x="4244926" y="0"/>
                  </a:cubicBezTo>
                  <a:cubicBezTo>
                    <a:pt x="4429739" y="-15900"/>
                    <a:pt x="4465133" y="44837"/>
                    <a:pt x="4651821" y="0"/>
                  </a:cubicBezTo>
                  <a:cubicBezTo>
                    <a:pt x="4838510" y="-44837"/>
                    <a:pt x="5037410" y="66668"/>
                    <a:pt x="5296071" y="0"/>
                  </a:cubicBezTo>
                  <a:cubicBezTo>
                    <a:pt x="5554732" y="-66668"/>
                    <a:pt x="5549118" y="5075"/>
                    <a:pt x="5623848" y="0"/>
                  </a:cubicBezTo>
                  <a:cubicBezTo>
                    <a:pt x="5698578" y="-5075"/>
                    <a:pt x="5840538" y="33591"/>
                    <a:pt x="5951624" y="0"/>
                  </a:cubicBezTo>
                  <a:cubicBezTo>
                    <a:pt x="6062710" y="-33591"/>
                    <a:pt x="6332212" y="471"/>
                    <a:pt x="6595874" y="0"/>
                  </a:cubicBezTo>
                  <a:cubicBezTo>
                    <a:pt x="6859536" y="-471"/>
                    <a:pt x="6882566" y="10175"/>
                    <a:pt x="7002769" y="0"/>
                  </a:cubicBezTo>
                  <a:cubicBezTo>
                    <a:pt x="7122972" y="-10175"/>
                    <a:pt x="7284622" y="17843"/>
                    <a:pt x="7409664" y="0"/>
                  </a:cubicBezTo>
                  <a:cubicBezTo>
                    <a:pt x="7534707" y="-17843"/>
                    <a:pt x="7778985" y="44119"/>
                    <a:pt x="8042611" y="0"/>
                  </a:cubicBezTo>
                  <a:cubicBezTo>
                    <a:pt x="8113461" y="938"/>
                    <a:pt x="8175044" y="55044"/>
                    <a:pt x="8173379" y="130768"/>
                  </a:cubicBezTo>
                  <a:cubicBezTo>
                    <a:pt x="8221592" y="355002"/>
                    <a:pt x="8130066" y="545882"/>
                    <a:pt x="8173379" y="653827"/>
                  </a:cubicBezTo>
                  <a:cubicBezTo>
                    <a:pt x="8185895" y="719665"/>
                    <a:pt x="8113897" y="769473"/>
                    <a:pt x="8042611" y="784595"/>
                  </a:cubicBezTo>
                  <a:cubicBezTo>
                    <a:pt x="7859510" y="805824"/>
                    <a:pt x="7707882" y="724120"/>
                    <a:pt x="7477479" y="784595"/>
                  </a:cubicBezTo>
                  <a:cubicBezTo>
                    <a:pt x="7247076" y="845070"/>
                    <a:pt x="7160745" y="753077"/>
                    <a:pt x="7070585" y="784595"/>
                  </a:cubicBezTo>
                  <a:cubicBezTo>
                    <a:pt x="6980425" y="816113"/>
                    <a:pt x="6638463" y="773704"/>
                    <a:pt x="6505453" y="784595"/>
                  </a:cubicBezTo>
                  <a:cubicBezTo>
                    <a:pt x="6372443" y="795486"/>
                    <a:pt x="6093761" y="778718"/>
                    <a:pt x="5940321" y="784595"/>
                  </a:cubicBezTo>
                  <a:cubicBezTo>
                    <a:pt x="5786881" y="790472"/>
                    <a:pt x="5696215" y="750485"/>
                    <a:pt x="5612545" y="784595"/>
                  </a:cubicBezTo>
                  <a:cubicBezTo>
                    <a:pt x="5528875" y="818705"/>
                    <a:pt x="5401331" y="770796"/>
                    <a:pt x="5205650" y="784595"/>
                  </a:cubicBezTo>
                  <a:cubicBezTo>
                    <a:pt x="5009969" y="798394"/>
                    <a:pt x="4982640" y="782254"/>
                    <a:pt x="4877874" y="784595"/>
                  </a:cubicBezTo>
                  <a:cubicBezTo>
                    <a:pt x="4773108" y="786936"/>
                    <a:pt x="4660095" y="738642"/>
                    <a:pt x="4470979" y="784595"/>
                  </a:cubicBezTo>
                  <a:cubicBezTo>
                    <a:pt x="4281864" y="830548"/>
                    <a:pt x="3972406" y="728117"/>
                    <a:pt x="3826729" y="784595"/>
                  </a:cubicBezTo>
                  <a:cubicBezTo>
                    <a:pt x="3681052" y="841073"/>
                    <a:pt x="3535297" y="749261"/>
                    <a:pt x="3419834" y="784595"/>
                  </a:cubicBezTo>
                  <a:cubicBezTo>
                    <a:pt x="3304371" y="819929"/>
                    <a:pt x="3134310" y="781970"/>
                    <a:pt x="2854703" y="784595"/>
                  </a:cubicBezTo>
                  <a:cubicBezTo>
                    <a:pt x="2575096" y="787220"/>
                    <a:pt x="2469419" y="727606"/>
                    <a:pt x="2368689" y="784595"/>
                  </a:cubicBezTo>
                  <a:cubicBezTo>
                    <a:pt x="2267959" y="841584"/>
                    <a:pt x="2135343" y="748493"/>
                    <a:pt x="1961795" y="784595"/>
                  </a:cubicBezTo>
                  <a:cubicBezTo>
                    <a:pt x="1788247" y="820697"/>
                    <a:pt x="1463595" y="738972"/>
                    <a:pt x="1238426" y="784595"/>
                  </a:cubicBezTo>
                  <a:cubicBezTo>
                    <a:pt x="1013257" y="830218"/>
                    <a:pt x="941092" y="756838"/>
                    <a:pt x="831531" y="784595"/>
                  </a:cubicBezTo>
                  <a:cubicBezTo>
                    <a:pt x="721971" y="812352"/>
                    <a:pt x="450496" y="713872"/>
                    <a:pt x="130768" y="784595"/>
                  </a:cubicBezTo>
                  <a:cubicBezTo>
                    <a:pt x="67020" y="789187"/>
                    <a:pt x="8422" y="724116"/>
                    <a:pt x="0" y="653827"/>
                  </a:cubicBezTo>
                  <a:cubicBezTo>
                    <a:pt x="-58789" y="541384"/>
                    <a:pt x="55591" y="339741"/>
                    <a:pt x="0" y="130768"/>
                  </a:cubicBezTo>
                  <a:close/>
                </a:path>
              </a:pathLst>
            </a:custGeom>
            <a:solidFill>
              <a:schemeClr val="accent2">
                <a:lumMod val="20000"/>
                <a:lumOff val="80000"/>
              </a:schemeClr>
            </a:solidFill>
            <a:ln w="12700" cap="flat" cmpd="sng" algn="ctr">
              <a:solidFill>
                <a:schemeClr val="accent2"/>
              </a:solidFill>
              <a:prstDash val="solid"/>
              <a:miter lim="800000"/>
              <a:extLst>
                <a:ext uri="{C807C97D-BFC1-408E-A445-0C87EB9F89A2}">
                  <ask:lineSketchStyleProps xmlns:ask="http://schemas.microsoft.com/office/drawing/2018/sketchyshapes" xmlns="" sd="3444377824">
                    <a:prstGeom prst="roundRect">
                      <a:avLst/>
                    </a:prstGeom>
                    <ask:type>
                      <ask:lineSketchScribble/>
                    </ask:type>
                  </ask:lineSketchStyleProps>
                </a:ext>
              </a:extLst>
            </a:ln>
            <a:effectLst/>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B2B2B2">
                    <a:lumMod val="50000"/>
                  </a:srgbClr>
                </a:solidFill>
                <a:effectLst/>
                <a:uLnTx/>
                <a:uFillTx/>
                <a:latin typeface="等线"/>
                <a:ea typeface="宋体" pitchFamily="2" charset="-122"/>
                <a:cs typeface="+mn-cs"/>
              </a:endParaRPr>
            </a:p>
          </p:txBody>
        </p:sp>
        <p:sp>
          <p:nvSpPr>
            <p:cNvPr id="12" name="Rectangle 11">
              <a:extLst>
                <a:ext uri="{FF2B5EF4-FFF2-40B4-BE49-F238E27FC236}">
                  <a16:creationId xmlns:a16="http://schemas.microsoft.com/office/drawing/2014/main" id="{92F55DAB-02B9-46B0-870E-BD05595EEA35}"/>
                </a:ext>
              </a:extLst>
            </p:cNvPr>
            <p:cNvSpPr/>
            <p:nvPr/>
          </p:nvSpPr>
          <p:spPr>
            <a:xfrm>
              <a:off x="1525723" y="4495491"/>
              <a:ext cx="8180152" cy="650388"/>
            </a:xfrm>
            <a:prstGeom prst="rect">
              <a:avLst/>
            </a:prstGeom>
          </p:spPr>
          <p:txBody>
            <a:bodyPr wrap="square">
              <a:spAutoFit/>
            </a:bodyPr>
            <a:lstStyle/>
            <a:p>
              <a:pPr>
                <a:defRPr/>
              </a:pPr>
              <a:r>
                <a:rPr lang="vi-VN" sz="36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Để bài văn dài hơn, Cô-li-a đã làm gì?</a:t>
              </a:r>
            </a:p>
          </p:txBody>
        </p:sp>
      </p:grpSp>
      <p:grpSp>
        <p:nvGrpSpPr>
          <p:cNvPr id="16" name="Group 15">
            <a:extLst>
              <a:ext uri="{FF2B5EF4-FFF2-40B4-BE49-F238E27FC236}">
                <a16:creationId xmlns:a16="http://schemas.microsoft.com/office/drawing/2014/main" id="{B708DCBB-F3F9-4EC8-9FE9-D7D1AFA774EF}"/>
              </a:ext>
            </a:extLst>
          </p:cNvPr>
          <p:cNvGrpSpPr/>
          <p:nvPr/>
        </p:nvGrpSpPr>
        <p:grpSpPr>
          <a:xfrm>
            <a:off x="3401045" y="3658036"/>
            <a:ext cx="7228855" cy="1831231"/>
            <a:chOff x="2051946" y="4887565"/>
            <a:chExt cx="7447303" cy="1500523"/>
          </a:xfrm>
        </p:grpSpPr>
        <p:sp>
          <p:nvSpPr>
            <p:cNvPr id="17" name="Rounded Rectangle 14">
              <a:extLst>
                <a:ext uri="{FF2B5EF4-FFF2-40B4-BE49-F238E27FC236}">
                  <a16:creationId xmlns:a16="http://schemas.microsoft.com/office/drawing/2014/main" id="{FAC69433-9BEA-408E-8AAF-B72287D3BEE6}"/>
                </a:ext>
              </a:extLst>
            </p:cNvPr>
            <p:cNvSpPr/>
            <p:nvPr/>
          </p:nvSpPr>
          <p:spPr>
            <a:xfrm>
              <a:off x="2051946" y="4887565"/>
              <a:ext cx="7447303" cy="1500523"/>
            </a:xfrm>
            <a:custGeom>
              <a:avLst/>
              <a:gdLst>
                <a:gd name="connsiteX0" fmla="*/ 0 w 7447303"/>
                <a:gd name="connsiteY0" fmla="*/ 168779 h 1500523"/>
                <a:gd name="connsiteX1" fmla="*/ 168779 w 7447303"/>
                <a:gd name="connsiteY1" fmla="*/ 0 h 1500523"/>
                <a:gd name="connsiteX2" fmla="*/ 7278524 w 7447303"/>
                <a:gd name="connsiteY2" fmla="*/ 0 h 1500523"/>
                <a:gd name="connsiteX3" fmla="*/ 7447303 w 7447303"/>
                <a:gd name="connsiteY3" fmla="*/ 168779 h 1500523"/>
                <a:gd name="connsiteX4" fmla="*/ 7447303 w 7447303"/>
                <a:gd name="connsiteY4" fmla="*/ 1331744 h 1500523"/>
                <a:gd name="connsiteX5" fmla="*/ 7278524 w 7447303"/>
                <a:gd name="connsiteY5" fmla="*/ 1500523 h 1500523"/>
                <a:gd name="connsiteX6" fmla="*/ 168779 w 7447303"/>
                <a:gd name="connsiteY6" fmla="*/ 1500523 h 1500523"/>
                <a:gd name="connsiteX7" fmla="*/ 0 w 7447303"/>
                <a:gd name="connsiteY7" fmla="*/ 1331744 h 1500523"/>
                <a:gd name="connsiteX8" fmla="*/ 0 w 7447303"/>
                <a:gd name="connsiteY8" fmla="*/ 168779 h 150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47303" h="1500523" fill="none" extrusionOk="0">
                  <a:moveTo>
                    <a:pt x="0" y="168779"/>
                  </a:moveTo>
                  <a:cubicBezTo>
                    <a:pt x="-5159" y="91664"/>
                    <a:pt x="66571" y="5462"/>
                    <a:pt x="168779" y="0"/>
                  </a:cubicBezTo>
                  <a:cubicBezTo>
                    <a:pt x="3539729" y="130230"/>
                    <a:pt x="4672907" y="-31979"/>
                    <a:pt x="7278524" y="0"/>
                  </a:cubicBezTo>
                  <a:cubicBezTo>
                    <a:pt x="7382441" y="3943"/>
                    <a:pt x="7449184" y="67296"/>
                    <a:pt x="7447303" y="168779"/>
                  </a:cubicBezTo>
                  <a:cubicBezTo>
                    <a:pt x="7411146" y="313173"/>
                    <a:pt x="7402470" y="1127388"/>
                    <a:pt x="7447303" y="1331744"/>
                  </a:cubicBezTo>
                  <a:cubicBezTo>
                    <a:pt x="7449673" y="1424976"/>
                    <a:pt x="7381250" y="1513370"/>
                    <a:pt x="7278524" y="1500523"/>
                  </a:cubicBezTo>
                  <a:cubicBezTo>
                    <a:pt x="6251530" y="1630239"/>
                    <a:pt x="1358082" y="1503750"/>
                    <a:pt x="168779" y="1500523"/>
                  </a:cubicBezTo>
                  <a:cubicBezTo>
                    <a:pt x="89529" y="1504862"/>
                    <a:pt x="6130" y="1437767"/>
                    <a:pt x="0" y="1331744"/>
                  </a:cubicBezTo>
                  <a:cubicBezTo>
                    <a:pt x="-30118" y="1053649"/>
                    <a:pt x="-74501" y="588336"/>
                    <a:pt x="0" y="168779"/>
                  </a:cubicBezTo>
                  <a:close/>
                </a:path>
                <a:path w="7447303" h="1500523" stroke="0" extrusionOk="0">
                  <a:moveTo>
                    <a:pt x="0" y="168779"/>
                  </a:moveTo>
                  <a:cubicBezTo>
                    <a:pt x="3087" y="67974"/>
                    <a:pt x="60910" y="10505"/>
                    <a:pt x="168779" y="0"/>
                  </a:cubicBezTo>
                  <a:cubicBezTo>
                    <a:pt x="3273357" y="-73941"/>
                    <a:pt x="5870834" y="153557"/>
                    <a:pt x="7278524" y="0"/>
                  </a:cubicBezTo>
                  <a:cubicBezTo>
                    <a:pt x="7377931" y="-5567"/>
                    <a:pt x="7430939" y="79256"/>
                    <a:pt x="7447303" y="168779"/>
                  </a:cubicBezTo>
                  <a:cubicBezTo>
                    <a:pt x="7550669" y="627242"/>
                    <a:pt x="7429452" y="1090516"/>
                    <a:pt x="7447303" y="1331744"/>
                  </a:cubicBezTo>
                  <a:cubicBezTo>
                    <a:pt x="7445521" y="1413929"/>
                    <a:pt x="7370226" y="1497644"/>
                    <a:pt x="7278524" y="1500523"/>
                  </a:cubicBezTo>
                  <a:cubicBezTo>
                    <a:pt x="4050621" y="1603635"/>
                    <a:pt x="1102609" y="1551382"/>
                    <a:pt x="168779" y="1500523"/>
                  </a:cubicBezTo>
                  <a:cubicBezTo>
                    <a:pt x="77306" y="1500504"/>
                    <a:pt x="11285" y="1432669"/>
                    <a:pt x="0" y="1331744"/>
                  </a:cubicBezTo>
                  <a:cubicBezTo>
                    <a:pt x="453" y="888573"/>
                    <a:pt x="50803" y="341655"/>
                    <a:pt x="0" y="168779"/>
                  </a:cubicBezTo>
                  <a:close/>
                </a:path>
              </a:pathLst>
            </a:custGeom>
            <a:solidFill>
              <a:schemeClr val="accent5">
                <a:lumMod val="20000"/>
                <a:lumOff val="80000"/>
              </a:schemeClr>
            </a:solidFill>
            <a:ln w="57150" cap="flat" cmpd="sng" algn="ctr">
              <a:solidFill>
                <a:schemeClr val="accent5">
                  <a:lumMod val="50000"/>
                </a:schemeClr>
              </a:solidFill>
              <a:prstDash val="solid"/>
              <a:miter lim="800000"/>
              <a:extLst>
                <a:ext uri="{C807C97D-BFC1-408E-A445-0C87EB9F89A2}">
                  <ask:lineSketchStyleProps xmlns:ask="http://schemas.microsoft.com/office/drawing/2018/sketchyshapes" xmlns="" sd="949582454">
                    <a:prstGeom prst="roundRect">
                      <a:avLst>
                        <a:gd name="adj" fmla="val 11248"/>
                      </a:avLst>
                    </a:prstGeom>
                    <ask:type>
                      <ask:lineSketchCurved/>
                    </ask:type>
                  </ask:lineSketchStyleProps>
                </a:ext>
              </a:extLst>
            </a:ln>
            <a:effectLst/>
          </p:spPr>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1351" b="0" i="0" u="none" strike="noStrike" kern="1200" cap="none" spc="0" normalizeH="0" baseline="0" noProof="0">
                <a:ln>
                  <a:noFill/>
                </a:ln>
                <a:solidFill>
                  <a:srgbClr val="FFFFFF"/>
                </a:solidFill>
                <a:effectLst/>
                <a:uLnTx/>
                <a:uFillTx/>
                <a:latin typeface="Arial" pitchFamily="34" charset="0"/>
                <a:ea typeface="宋体" pitchFamily="2" charset="-122"/>
                <a:cs typeface="Arial"/>
                <a:sym typeface="Arial"/>
              </a:endParaRPr>
            </a:p>
          </p:txBody>
        </p:sp>
        <p:sp>
          <p:nvSpPr>
            <p:cNvPr id="18" name="TextBox 17">
              <a:extLst>
                <a:ext uri="{FF2B5EF4-FFF2-40B4-BE49-F238E27FC236}">
                  <a16:creationId xmlns:a16="http://schemas.microsoft.com/office/drawing/2014/main" id="{129C5727-5202-45B3-A5EA-7EDA18E4C153}"/>
                </a:ext>
              </a:extLst>
            </p:cNvPr>
            <p:cNvSpPr txBox="1"/>
            <p:nvPr/>
          </p:nvSpPr>
          <p:spPr>
            <a:xfrm>
              <a:off x="2285179" y="4888280"/>
              <a:ext cx="7122189" cy="1437507"/>
            </a:xfrm>
            <a:prstGeom prst="rect">
              <a:avLst/>
            </a:prstGeom>
            <a:noFill/>
          </p:spPr>
          <p:txBody>
            <a:bodyPr wrap="square" rtlCol="0">
              <a:spAutoFit/>
            </a:bodyPr>
            <a:lstStyle/>
            <a:p>
              <a:pPr marL="0" marR="0" lvl="0" indent="0" algn="just" defTabSz="1219170" rtl="0" eaLnBrk="1" fontAlgn="base" latinLnBrk="0" hangingPunct="1">
                <a:lnSpc>
                  <a:spcPct val="100000"/>
                </a:lnSpc>
                <a:spcBef>
                  <a:spcPct val="0"/>
                </a:spcBef>
                <a:spcAft>
                  <a:spcPct val="0"/>
                </a:spcAft>
                <a:buClrTx/>
                <a:buSzTx/>
                <a:buFontTx/>
                <a:buNone/>
                <a:tabLst/>
                <a:defRPr/>
              </a:pPr>
              <a:r>
                <a:rPr lang="vi-VN"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Để bài văn của mình trở nên dài hơn, Cô-li-a đã viết thêm cả những việc mà bạn ấy chưa làm.</a:t>
              </a:r>
              <a:endParaRPr kumimoji="0" lang="en-US" sz="3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19" name="Freeform: Shape 18">
            <a:extLst>
              <a:ext uri="{FF2B5EF4-FFF2-40B4-BE49-F238E27FC236}">
                <a16:creationId xmlns:a16="http://schemas.microsoft.com/office/drawing/2014/main" id="{99CD38BE-4747-4CF6-A304-E3B673DFDA22}"/>
              </a:ext>
            </a:extLst>
          </p:cNvPr>
          <p:cNvSpPr/>
          <p:nvPr/>
        </p:nvSpPr>
        <p:spPr>
          <a:xfrm>
            <a:off x="1949705" y="3422204"/>
            <a:ext cx="1081849" cy="858921"/>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5">
              <a:lumMod val="20000"/>
              <a:lumOff val="80000"/>
            </a:schemeClr>
          </a:solidFill>
          <a:ln w="28575">
            <a:solidFill>
              <a:schemeClr val="accent5">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a:ea typeface="+mn-ea"/>
              <a:cs typeface="+mn-cs"/>
            </a:endParaRPr>
          </a:p>
        </p:txBody>
      </p:sp>
      <p:pic>
        <p:nvPicPr>
          <p:cNvPr id="22" name="Picture 21">
            <a:extLst>
              <a:ext uri="{FF2B5EF4-FFF2-40B4-BE49-F238E27FC236}">
                <a16:creationId xmlns:a16="http://schemas.microsoft.com/office/drawing/2014/main" id="{30CE0955-2108-4B61-A0B8-79E8EC80CBD9}"/>
              </a:ext>
            </a:extLst>
          </p:cNvPr>
          <p:cNvPicPr>
            <a:picLocks noChangeAspect="1"/>
          </p:cNvPicPr>
          <p:nvPr/>
        </p:nvPicPr>
        <p:blipFill>
          <a:blip r:embed="rId5"/>
          <a:stretch>
            <a:fillRect/>
          </a:stretch>
        </p:blipFill>
        <p:spPr>
          <a:xfrm>
            <a:off x="4098555" y="543405"/>
            <a:ext cx="4139543" cy="1072989"/>
          </a:xfrm>
          <a:prstGeom prst="rect">
            <a:avLst/>
          </a:prstGeom>
        </p:spPr>
      </p:pic>
      <p:pic>
        <p:nvPicPr>
          <p:cNvPr id="15" name="Picture 14">
            <a:extLst>
              <a:ext uri="{FF2B5EF4-FFF2-40B4-BE49-F238E27FC236}">
                <a16:creationId xmlns:a16="http://schemas.microsoft.com/office/drawing/2014/main" id="{4CB4B4A9-7990-4AE2-A732-FA256CC4D2A4}"/>
              </a:ext>
            </a:extLst>
          </p:cNvPr>
          <p:cNvPicPr>
            <a:picLocks noChangeAspect="1"/>
          </p:cNvPicPr>
          <p:nvPr/>
        </p:nvPicPr>
        <p:blipFill rotWithShape="1">
          <a:blip r:embed="rId6">
            <a:extLst>
              <a:ext uri="{28A0092B-C50C-407E-A947-70E740481C1C}">
                <a14:useLocalDpi xmlns:a14="http://schemas.microsoft.com/office/drawing/2010/main" val="0"/>
              </a:ext>
            </a:extLst>
          </a:blip>
          <a:srcRect l="48276" t="9436" r="31089" b="63389"/>
          <a:stretch/>
        </p:blipFill>
        <p:spPr>
          <a:xfrm>
            <a:off x="1410707" y="2399531"/>
            <a:ext cx="560378" cy="737992"/>
          </a:xfrm>
          <a:prstGeom prst="rect">
            <a:avLst/>
          </a:prstGeom>
        </p:spPr>
      </p:pic>
    </p:spTree>
    <p:extLst>
      <p:ext uri="{BB962C8B-B14F-4D97-AF65-F5344CB8AC3E}">
        <p14:creationId xmlns:p14="http://schemas.microsoft.com/office/powerpoint/2010/main" val="6780060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anim calcmode="lin" valueType="num">
                                      <p:cBhvr>
                                        <p:cTn id="8" dur="750" fill="hold"/>
                                        <p:tgtEl>
                                          <p:spTgt spid="3"/>
                                        </p:tgtEl>
                                        <p:attrNameLst>
                                          <p:attrName>ppt_x</p:attrName>
                                        </p:attrNameLst>
                                      </p:cBhvr>
                                      <p:tavLst>
                                        <p:tav tm="0">
                                          <p:val>
                                            <p:strVal val="#ppt_x"/>
                                          </p:val>
                                        </p:tav>
                                        <p:tav tm="100000">
                                          <p:val>
                                            <p:strVal val="#ppt_x"/>
                                          </p:val>
                                        </p:tav>
                                      </p:tavLst>
                                    </p:anim>
                                    <p:anim calcmode="lin" valueType="num">
                                      <p:cBhvr>
                                        <p:cTn id="9" dur="750" fill="hold"/>
                                        <p:tgtEl>
                                          <p:spTgt spid="3"/>
                                        </p:tgtEl>
                                        <p:attrNameLst>
                                          <p:attrName>ppt_y</p:attrName>
                                        </p:attrNameLst>
                                      </p:cBhvr>
                                      <p:tavLst>
                                        <p:tav tm="0">
                                          <p:val>
                                            <p:strVal val="#ppt_y-.1"/>
                                          </p:val>
                                        </p:tav>
                                        <p:tav tm="100000">
                                          <p:val>
                                            <p:strVal val="#ppt_y"/>
                                          </p:val>
                                        </p:tav>
                                      </p:tavLst>
                                    </p:anim>
                                  </p:childTnLst>
                                </p:cTn>
                              </p:par>
                              <p:par>
                                <p:cTn id="10" presetID="2" presetClass="entr" presetSubtype="8"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750" fill="hold"/>
                                        <p:tgtEl>
                                          <p:spTgt spid="5"/>
                                        </p:tgtEl>
                                        <p:attrNameLst>
                                          <p:attrName>ppt_x</p:attrName>
                                        </p:attrNameLst>
                                      </p:cBhvr>
                                      <p:tavLst>
                                        <p:tav tm="0">
                                          <p:val>
                                            <p:strVal val="0-#ppt_w/2"/>
                                          </p:val>
                                        </p:tav>
                                        <p:tav tm="100000">
                                          <p:val>
                                            <p:strVal val="#ppt_x"/>
                                          </p:val>
                                        </p:tav>
                                      </p:tavLst>
                                    </p:anim>
                                    <p:anim calcmode="lin" valueType="num">
                                      <p:cBhvr additive="base">
                                        <p:cTn id="13" dur="750" fill="hold"/>
                                        <p:tgtEl>
                                          <p:spTgt spid="5"/>
                                        </p:tgtEl>
                                        <p:attrNameLst>
                                          <p:attrName>ppt_y</p:attrName>
                                        </p:attrNameLst>
                                      </p:cBhvr>
                                      <p:tavLst>
                                        <p:tav tm="0">
                                          <p:val>
                                            <p:strVal val="#ppt_y"/>
                                          </p:val>
                                        </p:tav>
                                        <p:tav tm="100000">
                                          <p:val>
                                            <p:strVal val="#ppt_y"/>
                                          </p:val>
                                        </p:tav>
                                      </p:tavLst>
                                    </p:anim>
                                  </p:childTnLst>
                                </p:cTn>
                              </p:par>
                              <p:par>
                                <p:cTn id="14" presetID="2" presetClass="entr" presetSubtype="2"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1+#ppt_w/2"/>
                                          </p:val>
                                        </p:tav>
                                        <p:tav tm="100000">
                                          <p:val>
                                            <p:strVal val="#ppt_x"/>
                                          </p:val>
                                        </p:tav>
                                      </p:tavLst>
                                    </p:anim>
                                    <p:anim calcmode="lin" valueType="num">
                                      <p:cBhvr additive="base">
                                        <p:cTn id="17" dur="500" fill="hold"/>
                                        <p:tgtEl>
                                          <p:spTgt spid="10"/>
                                        </p:tgtEl>
                                        <p:attrNameLst>
                                          <p:attrName>ppt_y</p:attrName>
                                        </p:attrNameLst>
                                      </p:cBhvr>
                                      <p:tavLst>
                                        <p:tav tm="0">
                                          <p:val>
                                            <p:strVal val="#ppt_y"/>
                                          </p:val>
                                        </p:tav>
                                        <p:tav tm="100000">
                                          <p:val>
                                            <p:strVal val="#ppt_y"/>
                                          </p:val>
                                        </p:tav>
                                      </p:tavLst>
                                    </p:anim>
                                  </p:childTnLst>
                                </p:cTn>
                              </p:par>
                              <p:par>
                                <p:cTn id="18" presetID="2" presetClass="entr" presetSubtype="8" fill="hold" nodeType="with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additive="base">
                                        <p:cTn id="20" dur="500" fill="hold"/>
                                        <p:tgtEl>
                                          <p:spTgt spid="15"/>
                                        </p:tgtEl>
                                        <p:attrNameLst>
                                          <p:attrName>ppt_x</p:attrName>
                                        </p:attrNameLst>
                                      </p:cBhvr>
                                      <p:tavLst>
                                        <p:tav tm="0">
                                          <p:val>
                                            <p:strVal val="0-#ppt_w/2"/>
                                          </p:val>
                                        </p:tav>
                                        <p:tav tm="100000">
                                          <p:val>
                                            <p:strVal val="#ppt_x"/>
                                          </p:val>
                                        </p:tav>
                                      </p:tavLst>
                                    </p:anim>
                                    <p:anim calcmode="lin" valueType="num">
                                      <p:cBhvr additive="base">
                                        <p:cTn id="21"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childTnLst>
                          </p:cTn>
                        </p:par>
                        <p:par>
                          <p:cTn id="27" fill="hold">
                            <p:stCondLst>
                              <p:cond delay="500"/>
                            </p:stCondLst>
                            <p:childTnLst>
                              <p:par>
                                <p:cTn id="28" presetID="53" presetClass="entr" presetSubtype="16"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4">
            <a:extLst>
              <a:ext uri="{FF2B5EF4-FFF2-40B4-BE49-F238E27FC236}">
                <a16:creationId xmlns:a16="http://schemas.microsoft.com/office/drawing/2014/main" id="{D425B1C1-4286-48F7-ACEA-DFA364F9ED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151" y="55363"/>
            <a:ext cx="11093804" cy="2165120"/>
          </a:xfrm>
          <a:prstGeom prst="rect">
            <a:avLst/>
          </a:prstGeom>
        </p:spPr>
      </p:pic>
      <p:pic>
        <p:nvPicPr>
          <p:cNvPr id="2" name="图片 10">
            <a:extLst>
              <a:ext uri="{FF2B5EF4-FFF2-40B4-BE49-F238E27FC236}">
                <a16:creationId xmlns:a16="http://schemas.microsoft.com/office/drawing/2014/main" id="{EA554AFB-CB92-4957-9A31-A9FCDD10B93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84704"/>
          <a:stretch/>
        </p:blipFill>
        <p:spPr>
          <a:xfrm>
            <a:off x="0" y="6168551"/>
            <a:ext cx="12192000" cy="689451"/>
          </a:xfrm>
          <a:prstGeom prst="rect">
            <a:avLst/>
          </a:prstGeom>
        </p:spPr>
      </p:pic>
      <p:pic>
        <p:nvPicPr>
          <p:cNvPr id="4" name="图片 1">
            <a:extLst>
              <a:ext uri="{FF2B5EF4-FFF2-40B4-BE49-F238E27FC236}">
                <a16:creationId xmlns:a16="http://schemas.microsoft.com/office/drawing/2014/main" id="{77F71891-C3D6-4447-9523-48B88E3BC3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40714" y="1"/>
            <a:ext cx="1651285" cy="6378743"/>
          </a:xfrm>
          <a:prstGeom prst="rect">
            <a:avLst/>
          </a:prstGeom>
        </p:spPr>
      </p:pic>
      <p:sp>
        <p:nvSpPr>
          <p:cNvPr id="5" name="Freeform 197">
            <a:extLst>
              <a:ext uri="{FF2B5EF4-FFF2-40B4-BE49-F238E27FC236}">
                <a16:creationId xmlns:a16="http://schemas.microsoft.com/office/drawing/2014/main" id="{27B60A89-EF2F-4965-848B-46BF8AAE4BBB}"/>
              </a:ext>
            </a:extLst>
          </p:cNvPr>
          <p:cNvSpPr>
            <a:spLocks noEditPoints="1"/>
          </p:cNvSpPr>
          <p:nvPr/>
        </p:nvSpPr>
        <p:spPr bwMode="auto">
          <a:xfrm>
            <a:off x="3886941" y="0"/>
            <a:ext cx="4952188" cy="1496080"/>
          </a:xfrm>
          <a:custGeom>
            <a:avLst/>
            <a:gdLst>
              <a:gd name="T0" fmla="*/ 238 w 1347"/>
              <a:gd name="T1" fmla="*/ 94 h 671"/>
              <a:gd name="T2" fmla="*/ 264 w 1347"/>
              <a:gd name="T3" fmla="*/ 254 h 671"/>
              <a:gd name="T4" fmla="*/ 296 w 1347"/>
              <a:gd name="T5" fmla="*/ 275 h 671"/>
              <a:gd name="T6" fmla="*/ 85 w 1347"/>
              <a:gd name="T7" fmla="*/ 295 h 671"/>
              <a:gd name="T8" fmla="*/ 89 w 1347"/>
              <a:gd name="T9" fmla="*/ 658 h 671"/>
              <a:gd name="T10" fmla="*/ 599 w 1347"/>
              <a:gd name="T11" fmla="*/ 658 h 671"/>
              <a:gd name="T12" fmla="*/ 1159 w 1347"/>
              <a:gd name="T13" fmla="*/ 608 h 671"/>
              <a:gd name="T14" fmla="*/ 1287 w 1347"/>
              <a:gd name="T15" fmla="*/ 397 h 671"/>
              <a:gd name="T16" fmla="*/ 948 w 1347"/>
              <a:gd name="T17" fmla="*/ 248 h 671"/>
              <a:gd name="T18" fmla="*/ 940 w 1347"/>
              <a:gd name="T19" fmla="*/ 85 h 671"/>
              <a:gd name="T20" fmla="*/ 1148 w 1347"/>
              <a:gd name="T21" fmla="*/ 64 h 671"/>
              <a:gd name="T22" fmla="*/ 1115 w 1347"/>
              <a:gd name="T23" fmla="*/ 14 h 671"/>
              <a:gd name="T24" fmla="*/ 755 w 1347"/>
              <a:gd name="T25" fmla="*/ 23 h 671"/>
              <a:gd name="T26" fmla="*/ 268 w 1347"/>
              <a:gd name="T27" fmla="*/ 8 h 671"/>
              <a:gd name="T28" fmla="*/ 19 w 1347"/>
              <a:gd name="T29" fmla="*/ 29 h 671"/>
              <a:gd name="T30" fmla="*/ 1201 w 1347"/>
              <a:gd name="T31" fmla="*/ 47 h 671"/>
              <a:gd name="T32" fmla="*/ 1190 w 1347"/>
              <a:gd name="T33" fmla="*/ 21 h 671"/>
              <a:gd name="T34" fmla="*/ 1140 w 1347"/>
              <a:gd name="T35" fmla="*/ 42 h 671"/>
              <a:gd name="T36" fmla="*/ 1110 w 1347"/>
              <a:gd name="T37" fmla="*/ 31 h 671"/>
              <a:gd name="T38" fmla="*/ 270 w 1347"/>
              <a:gd name="T39" fmla="*/ 190 h 671"/>
              <a:gd name="T40" fmla="*/ 77 w 1347"/>
              <a:gd name="T41" fmla="*/ 339 h 671"/>
              <a:gd name="T42" fmla="*/ 95 w 1347"/>
              <a:gd name="T43" fmla="*/ 651 h 671"/>
              <a:gd name="T44" fmla="*/ 100 w 1347"/>
              <a:gd name="T45" fmla="*/ 578 h 671"/>
              <a:gd name="T46" fmla="*/ 146 w 1347"/>
              <a:gd name="T47" fmla="*/ 643 h 671"/>
              <a:gd name="T48" fmla="*/ 243 w 1347"/>
              <a:gd name="T49" fmla="*/ 636 h 671"/>
              <a:gd name="T50" fmla="*/ 416 w 1347"/>
              <a:gd name="T51" fmla="*/ 654 h 671"/>
              <a:gd name="T52" fmla="*/ 590 w 1347"/>
              <a:gd name="T53" fmla="*/ 639 h 671"/>
              <a:gd name="T54" fmla="*/ 693 w 1347"/>
              <a:gd name="T55" fmla="*/ 644 h 671"/>
              <a:gd name="T56" fmla="*/ 764 w 1347"/>
              <a:gd name="T57" fmla="*/ 644 h 671"/>
              <a:gd name="T58" fmla="*/ 1069 w 1347"/>
              <a:gd name="T59" fmla="*/ 636 h 671"/>
              <a:gd name="T60" fmla="*/ 1202 w 1347"/>
              <a:gd name="T61" fmla="*/ 548 h 671"/>
              <a:gd name="T62" fmla="*/ 1317 w 1347"/>
              <a:gd name="T63" fmla="*/ 474 h 671"/>
              <a:gd name="T64" fmla="*/ 1318 w 1347"/>
              <a:gd name="T65" fmla="*/ 460 h 671"/>
              <a:gd name="T66" fmla="*/ 879 w 1347"/>
              <a:gd name="T67" fmla="*/ 615 h 671"/>
              <a:gd name="T68" fmla="*/ 219 w 1347"/>
              <a:gd name="T69" fmla="*/ 628 h 671"/>
              <a:gd name="T70" fmla="*/ 87 w 1347"/>
              <a:gd name="T71" fmla="*/ 347 h 671"/>
              <a:gd name="T72" fmla="*/ 278 w 1347"/>
              <a:gd name="T73" fmla="*/ 301 h 671"/>
              <a:gd name="T74" fmla="*/ 313 w 1347"/>
              <a:gd name="T75" fmla="*/ 320 h 671"/>
              <a:gd name="T76" fmla="*/ 899 w 1347"/>
              <a:gd name="T77" fmla="*/ 298 h 671"/>
              <a:gd name="T78" fmla="*/ 826 w 1347"/>
              <a:gd name="T79" fmla="*/ 330 h 671"/>
              <a:gd name="T80" fmla="*/ 889 w 1347"/>
              <a:gd name="T81" fmla="*/ 296 h 671"/>
              <a:gd name="T82" fmla="*/ 791 w 1347"/>
              <a:gd name="T83" fmla="*/ 343 h 671"/>
              <a:gd name="T84" fmla="*/ 1030 w 1347"/>
              <a:gd name="T85" fmla="*/ 327 h 671"/>
              <a:gd name="T86" fmla="*/ 1000 w 1347"/>
              <a:gd name="T87" fmla="*/ 307 h 671"/>
              <a:gd name="T88" fmla="*/ 951 w 1347"/>
              <a:gd name="T89" fmla="*/ 280 h 671"/>
              <a:gd name="T90" fmla="*/ 288 w 1347"/>
              <a:gd name="T91" fmla="*/ 342 h 671"/>
              <a:gd name="T92" fmla="*/ 905 w 1347"/>
              <a:gd name="T93" fmla="*/ 318 h 671"/>
              <a:gd name="T94" fmla="*/ 908 w 1347"/>
              <a:gd name="T95" fmla="*/ 243 h 671"/>
              <a:gd name="T96" fmla="*/ 927 w 1347"/>
              <a:gd name="T97" fmla="*/ 178 h 671"/>
              <a:gd name="T98" fmla="*/ 914 w 1347"/>
              <a:gd name="T99" fmla="*/ 184 h 671"/>
              <a:gd name="T100" fmla="*/ 905 w 1347"/>
              <a:gd name="T101" fmla="*/ 24 h 671"/>
              <a:gd name="T102" fmla="*/ 923 w 1347"/>
              <a:gd name="T103" fmla="*/ 71 h 671"/>
              <a:gd name="T104" fmla="*/ 900 w 1347"/>
              <a:gd name="T105" fmla="*/ 115 h 671"/>
              <a:gd name="T106" fmla="*/ 791 w 1347"/>
              <a:gd name="T107" fmla="*/ 35 h 671"/>
              <a:gd name="T108" fmla="*/ 881 w 1347"/>
              <a:gd name="T109" fmla="*/ 71 h 671"/>
              <a:gd name="T110" fmla="*/ 903 w 1347"/>
              <a:gd name="T111" fmla="*/ 232 h 671"/>
              <a:gd name="T112" fmla="*/ 295 w 1347"/>
              <a:gd name="T113" fmla="*/ 189 h 671"/>
              <a:gd name="T114" fmla="*/ 272 w 1347"/>
              <a:gd name="T115" fmla="*/ 24 h 671"/>
              <a:gd name="T116" fmla="*/ 271 w 1347"/>
              <a:gd name="T117" fmla="*/ 68 h 671"/>
              <a:gd name="T118" fmla="*/ 265 w 1347"/>
              <a:gd name="T119" fmla="*/ 133 h 671"/>
              <a:gd name="T120" fmla="*/ 266 w 1347"/>
              <a:gd name="T121" fmla="*/ 85 h 671"/>
              <a:gd name="T122" fmla="*/ 18 w 1347"/>
              <a:gd name="T123" fmla="*/ 43 h 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47" h="671">
                <a:moveTo>
                  <a:pt x="4" y="49"/>
                </a:moveTo>
                <a:lnTo>
                  <a:pt x="4" y="49"/>
                </a:lnTo>
                <a:lnTo>
                  <a:pt x="11" y="51"/>
                </a:lnTo>
                <a:lnTo>
                  <a:pt x="18" y="53"/>
                </a:lnTo>
                <a:lnTo>
                  <a:pt x="32" y="54"/>
                </a:lnTo>
                <a:lnTo>
                  <a:pt x="48" y="54"/>
                </a:lnTo>
                <a:lnTo>
                  <a:pt x="63" y="51"/>
                </a:lnTo>
                <a:lnTo>
                  <a:pt x="63" y="51"/>
                </a:lnTo>
                <a:lnTo>
                  <a:pt x="75" y="54"/>
                </a:lnTo>
                <a:lnTo>
                  <a:pt x="85" y="54"/>
                </a:lnTo>
                <a:lnTo>
                  <a:pt x="108" y="53"/>
                </a:lnTo>
                <a:lnTo>
                  <a:pt x="108" y="53"/>
                </a:lnTo>
                <a:lnTo>
                  <a:pt x="111" y="54"/>
                </a:lnTo>
                <a:lnTo>
                  <a:pt x="114" y="55"/>
                </a:lnTo>
                <a:lnTo>
                  <a:pt x="130" y="58"/>
                </a:lnTo>
                <a:lnTo>
                  <a:pt x="153" y="58"/>
                </a:lnTo>
                <a:lnTo>
                  <a:pt x="178" y="58"/>
                </a:lnTo>
                <a:lnTo>
                  <a:pt x="229" y="55"/>
                </a:lnTo>
                <a:lnTo>
                  <a:pt x="259" y="54"/>
                </a:lnTo>
                <a:lnTo>
                  <a:pt x="259" y="54"/>
                </a:lnTo>
                <a:lnTo>
                  <a:pt x="252" y="58"/>
                </a:lnTo>
                <a:lnTo>
                  <a:pt x="245" y="62"/>
                </a:lnTo>
                <a:lnTo>
                  <a:pt x="242" y="70"/>
                </a:lnTo>
                <a:lnTo>
                  <a:pt x="239" y="77"/>
                </a:lnTo>
                <a:lnTo>
                  <a:pt x="238" y="85"/>
                </a:lnTo>
                <a:lnTo>
                  <a:pt x="238" y="94"/>
                </a:lnTo>
                <a:lnTo>
                  <a:pt x="239" y="101"/>
                </a:lnTo>
                <a:lnTo>
                  <a:pt x="242" y="108"/>
                </a:lnTo>
                <a:lnTo>
                  <a:pt x="242" y="108"/>
                </a:lnTo>
                <a:lnTo>
                  <a:pt x="244" y="120"/>
                </a:lnTo>
                <a:lnTo>
                  <a:pt x="249" y="132"/>
                </a:lnTo>
                <a:lnTo>
                  <a:pt x="252" y="137"/>
                </a:lnTo>
                <a:lnTo>
                  <a:pt x="256" y="142"/>
                </a:lnTo>
                <a:lnTo>
                  <a:pt x="260" y="144"/>
                </a:lnTo>
                <a:lnTo>
                  <a:pt x="266" y="147"/>
                </a:lnTo>
                <a:lnTo>
                  <a:pt x="266" y="147"/>
                </a:lnTo>
                <a:lnTo>
                  <a:pt x="266" y="159"/>
                </a:lnTo>
                <a:lnTo>
                  <a:pt x="266" y="159"/>
                </a:lnTo>
                <a:lnTo>
                  <a:pt x="262" y="162"/>
                </a:lnTo>
                <a:lnTo>
                  <a:pt x="259" y="166"/>
                </a:lnTo>
                <a:lnTo>
                  <a:pt x="258" y="171"/>
                </a:lnTo>
                <a:lnTo>
                  <a:pt x="255" y="176"/>
                </a:lnTo>
                <a:lnTo>
                  <a:pt x="254" y="188"/>
                </a:lnTo>
                <a:lnTo>
                  <a:pt x="255" y="200"/>
                </a:lnTo>
                <a:lnTo>
                  <a:pt x="258" y="212"/>
                </a:lnTo>
                <a:lnTo>
                  <a:pt x="261" y="224"/>
                </a:lnTo>
                <a:lnTo>
                  <a:pt x="266" y="235"/>
                </a:lnTo>
                <a:lnTo>
                  <a:pt x="270" y="242"/>
                </a:lnTo>
                <a:lnTo>
                  <a:pt x="270" y="242"/>
                </a:lnTo>
                <a:lnTo>
                  <a:pt x="267" y="245"/>
                </a:lnTo>
                <a:lnTo>
                  <a:pt x="265" y="249"/>
                </a:lnTo>
                <a:lnTo>
                  <a:pt x="264" y="254"/>
                </a:lnTo>
                <a:lnTo>
                  <a:pt x="262" y="259"/>
                </a:lnTo>
                <a:lnTo>
                  <a:pt x="262" y="263"/>
                </a:lnTo>
                <a:lnTo>
                  <a:pt x="264" y="268"/>
                </a:lnTo>
                <a:lnTo>
                  <a:pt x="265" y="272"/>
                </a:lnTo>
                <a:lnTo>
                  <a:pt x="268" y="274"/>
                </a:lnTo>
                <a:lnTo>
                  <a:pt x="268" y="274"/>
                </a:lnTo>
                <a:lnTo>
                  <a:pt x="272" y="274"/>
                </a:lnTo>
                <a:lnTo>
                  <a:pt x="273" y="273"/>
                </a:lnTo>
                <a:lnTo>
                  <a:pt x="274" y="269"/>
                </a:lnTo>
                <a:lnTo>
                  <a:pt x="274" y="265"/>
                </a:lnTo>
                <a:lnTo>
                  <a:pt x="274" y="256"/>
                </a:lnTo>
                <a:lnTo>
                  <a:pt x="274" y="253"/>
                </a:lnTo>
                <a:lnTo>
                  <a:pt x="276" y="250"/>
                </a:lnTo>
                <a:lnTo>
                  <a:pt x="276" y="250"/>
                </a:lnTo>
                <a:lnTo>
                  <a:pt x="278" y="251"/>
                </a:lnTo>
                <a:lnTo>
                  <a:pt x="278" y="251"/>
                </a:lnTo>
                <a:lnTo>
                  <a:pt x="282" y="254"/>
                </a:lnTo>
                <a:lnTo>
                  <a:pt x="285" y="255"/>
                </a:lnTo>
                <a:lnTo>
                  <a:pt x="289" y="256"/>
                </a:lnTo>
                <a:lnTo>
                  <a:pt x="294" y="255"/>
                </a:lnTo>
                <a:lnTo>
                  <a:pt x="294" y="255"/>
                </a:lnTo>
                <a:lnTo>
                  <a:pt x="295" y="260"/>
                </a:lnTo>
                <a:lnTo>
                  <a:pt x="296" y="265"/>
                </a:lnTo>
                <a:lnTo>
                  <a:pt x="296" y="271"/>
                </a:lnTo>
                <a:lnTo>
                  <a:pt x="296" y="275"/>
                </a:lnTo>
                <a:lnTo>
                  <a:pt x="296" y="275"/>
                </a:lnTo>
                <a:lnTo>
                  <a:pt x="268" y="275"/>
                </a:lnTo>
                <a:lnTo>
                  <a:pt x="242" y="275"/>
                </a:lnTo>
                <a:lnTo>
                  <a:pt x="189" y="277"/>
                </a:lnTo>
                <a:lnTo>
                  <a:pt x="189" y="277"/>
                </a:lnTo>
                <a:lnTo>
                  <a:pt x="165" y="275"/>
                </a:lnTo>
                <a:lnTo>
                  <a:pt x="153" y="274"/>
                </a:lnTo>
                <a:lnTo>
                  <a:pt x="141" y="272"/>
                </a:lnTo>
                <a:lnTo>
                  <a:pt x="141" y="272"/>
                </a:lnTo>
                <a:lnTo>
                  <a:pt x="136" y="271"/>
                </a:lnTo>
                <a:lnTo>
                  <a:pt x="130" y="272"/>
                </a:lnTo>
                <a:lnTo>
                  <a:pt x="128" y="273"/>
                </a:lnTo>
                <a:lnTo>
                  <a:pt x="126" y="274"/>
                </a:lnTo>
                <a:lnTo>
                  <a:pt x="128" y="275"/>
                </a:lnTo>
                <a:lnTo>
                  <a:pt x="130" y="278"/>
                </a:lnTo>
                <a:lnTo>
                  <a:pt x="130" y="278"/>
                </a:lnTo>
                <a:lnTo>
                  <a:pt x="124" y="280"/>
                </a:lnTo>
                <a:lnTo>
                  <a:pt x="118" y="282"/>
                </a:lnTo>
                <a:lnTo>
                  <a:pt x="111" y="284"/>
                </a:lnTo>
                <a:lnTo>
                  <a:pt x="105" y="286"/>
                </a:lnTo>
                <a:lnTo>
                  <a:pt x="105" y="286"/>
                </a:lnTo>
                <a:lnTo>
                  <a:pt x="102" y="285"/>
                </a:lnTo>
                <a:lnTo>
                  <a:pt x="100" y="284"/>
                </a:lnTo>
                <a:lnTo>
                  <a:pt x="99" y="284"/>
                </a:lnTo>
                <a:lnTo>
                  <a:pt x="96" y="285"/>
                </a:lnTo>
                <a:lnTo>
                  <a:pt x="90" y="289"/>
                </a:lnTo>
                <a:lnTo>
                  <a:pt x="85" y="295"/>
                </a:lnTo>
                <a:lnTo>
                  <a:pt x="76" y="308"/>
                </a:lnTo>
                <a:lnTo>
                  <a:pt x="71" y="316"/>
                </a:lnTo>
                <a:lnTo>
                  <a:pt x="71" y="316"/>
                </a:lnTo>
                <a:lnTo>
                  <a:pt x="69" y="318"/>
                </a:lnTo>
                <a:lnTo>
                  <a:pt x="66" y="320"/>
                </a:lnTo>
                <a:lnTo>
                  <a:pt x="63" y="327"/>
                </a:lnTo>
                <a:lnTo>
                  <a:pt x="61" y="337"/>
                </a:lnTo>
                <a:lnTo>
                  <a:pt x="61" y="349"/>
                </a:lnTo>
                <a:lnTo>
                  <a:pt x="61" y="372"/>
                </a:lnTo>
                <a:lnTo>
                  <a:pt x="64" y="387"/>
                </a:lnTo>
                <a:lnTo>
                  <a:pt x="64" y="387"/>
                </a:lnTo>
                <a:lnTo>
                  <a:pt x="66" y="409"/>
                </a:lnTo>
                <a:lnTo>
                  <a:pt x="70" y="431"/>
                </a:lnTo>
                <a:lnTo>
                  <a:pt x="70" y="431"/>
                </a:lnTo>
                <a:lnTo>
                  <a:pt x="75" y="471"/>
                </a:lnTo>
                <a:lnTo>
                  <a:pt x="77" y="510"/>
                </a:lnTo>
                <a:lnTo>
                  <a:pt x="77" y="550"/>
                </a:lnTo>
                <a:lnTo>
                  <a:pt x="76" y="589"/>
                </a:lnTo>
                <a:lnTo>
                  <a:pt x="76" y="589"/>
                </a:lnTo>
                <a:lnTo>
                  <a:pt x="75" y="607"/>
                </a:lnTo>
                <a:lnTo>
                  <a:pt x="75" y="616"/>
                </a:lnTo>
                <a:lnTo>
                  <a:pt x="75" y="626"/>
                </a:lnTo>
                <a:lnTo>
                  <a:pt x="77" y="636"/>
                </a:lnTo>
                <a:lnTo>
                  <a:pt x="79" y="644"/>
                </a:lnTo>
                <a:lnTo>
                  <a:pt x="83" y="652"/>
                </a:lnTo>
                <a:lnTo>
                  <a:pt x="89" y="658"/>
                </a:lnTo>
                <a:lnTo>
                  <a:pt x="89" y="658"/>
                </a:lnTo>
                <a:lnTo>
                  <a:pt x="90" y="661"/>
                </a:lnTo>
                <a:lnTo>
                  <a:pt x="91" y="662"/>
                </a:lnTo>
                <a:lnTo>
                  <a:pt x="93" y="663"/>
                </a:lnTo>
                <a:lnTo>
                  <a:pt x="95" y="663"/>
                </a:lnTo>
                <a:lnTo>
                  <a:pt x="95" y="663"/>
                </a:lnTo>
                <a:lnTo>
                  <a:pt x="101" y="666"/>
                </a:lnTo>
                <a:lnTo>
                  <a:pt x="108" y="668"/>
                </a:lnTo>
                <a:lnTo>
                  <a:pt x="124" y="671"/>
                </a:lnTo>
                <a:lnTo>
                  <a:pt x="141" y="671"/>
                </a:lnTo>
                <a:lnTo>
                  <a:pt x="158" y="671"/>
                </a:lnTo>
                <a:lnTo>
                  <a:pt x="193" y="667"/>
                </a:lnTo>
                <a:lnTo>
                  <a:pt x="223" y="663"/>
                </a:lnTo>
                <a:lnTo>
                  <a:pt x="223" y="663"/>
                </a:lnTo>
                <a:lnTo>
                  <a:pt x="260" y="662"/>
                </a:lnTo>
                <a:lnTo>
                  <a:pt x="297" y="663"/>
                </a:lnTo>
                <a:lnTo>
                  <a:pt x="335" y="664"/>
                </a:lnTo>
                <a:lnTo>
                  <a:pt x="373" y="666"/>
                </a:lnTo>
                <a:lnTo>
                  <a:pt x="373" y="666"/>
                </a:lnTo>
                <a:lnTo>
                  <a:pt x="410" y="663"/>
                </a:lnTo>
                <a:lnTo>
                  <a:pt x="448" y="661"/>
                </a:lnTo>
                <a:lnTo>
                  <a:pt x="485" y="657"/>
                </a:lnTo>
                <a:lnTo>
                  <a:pt x="504" y="657"/>
                </a:lnTo>
                <a:lnTo>
                  <a:pt x="524" y="657"/>
                </a:lnTo>
                <a:lnTo>
                  <a:pt x="524" y="657"/>
                </a:lnTo>
                <a:lnTo>
                  <a:pt x="599" y="658"/>
                </a:lnTo>
                <a:lnTo>
                  <a:pt x="675" y="657"/>
                </a:lnTo>
                <a:lnTo>
                  <a:pt x="675" y="657"/>
                </a:lnTo>
                <a:lnTo>
                  <a:pt x="693" y="658"/>
                </a:lnTo>
                <a:lnTo>
                  <a:pt x="711" y="660"/>
                </a:lnTo>
                <a:lnTo>
                  <a:pt x="729" y="662"/>
                </a:lnTo>
                <a:lnTo>
                  <a:pt x="747" y="662"/>
                </a:lnTo>
                <a:lnTo>
                  <a:pt x="747" y="662"/>
                </a:lnTo>
                <a:lnTo>
                  <a:pt x="764" y="661"/>
                </a:lnTo>
                <a:lnTo>
                  <a:pt x="782" y="660"/>
                </a:lnTo>
                <a:lnTo>
                  <a:pt x="799" y="658"/>
                </a:lnTo>
                <a:lnTo>
                  <a:pt x="816" y="657"/>
                </a:lnTo>
                <a:lnTo>
                  <a:pt x="816" y="657"/>
                </a:lnTo>
                <a:lnTo>
                  <a:pt x="891" y="657"/>
                </a:lnTo>
                <a:lnTo>
                  <a:pt x="927" y="656"/>
                </a:lnTo>
                <a:lnTo>
                  <a:pt x="964" y="654"/>
                </a:lnTo>
                <a:lnTo>
                  <a:pt x="964" y="654"/>
                </a:lnTo>
                <a:lnTo>
                  <a:pt x="998" y="652"/>
                </a:lnTo>
                <a:lnTo>
                  <a:pt x="1033" y="650"/>
                </a:lnTo>
                <a:lnTo>
                  <a:pt x="1051" y="649"/>
                </a:lnTo>
                <a:lnTo>
                  <a:pt x="1068" y="646"/>
                </a:lnTo>
                <a:lnTo>
                  <a:pt x="1085" y="643"/>
                </a:lnTo>
                <a:lnTo>
                  <a:pt x="1100" y="637"/>
                </a:lnTo>
                <a:lnTo>
                  <a:pt x="1100" y="637"/>
                </a:lnTo>
                <a:lnTo>
                  <a:pt x="1116" y="631"/>
                </a:lnTo>
                <a:lnTo>
                  <a:pt x="1130" y="624"/>
                </a:lnTo>
                <a:lnTo>
                  <a:pt x="1159" y="608"/>
                </a:lnTo>
                <a:lnTo>
                  <a:pt x="1215" y="573"/>
                </a:lnTo>
                <a:lnTo>
                  <a:pt x="1215" y="573"/>
                </a:lnTo>
                <a:lnTo>
                  <a:pt x="1224" y="571"/>
                </a:lnTo>
                <a:lnTo>
                  <a:pt x="1234" y="566"/>
                </a:lnTo>
                <a:lnTo>
                  <a:pt x="1243" y="561"/>
                </a:lnTo>
                <a:lnTo>
                  <a:pt x="1253" y="555"/>
                </a:lnTo>
                <a:lnTo>
                  <a:pt x="1271" y="540"/>
                </a:lnTo>
                <a:lnTo>
                  <a:pt x="1286" y="527"/>
                </a:lnTo>
                <a:lnTo>
                  <a:pt x="1286" y="527"/>
                </a:lnTo>
                <a:lnTo>
                  <a:pt x="1306" y="510"/>
                </a:lnTo>
                <a:lnTo>
                  <a:pt x="1323" y="495"/>
                </a:lnTo>
                <a:lnTo>
                  <a:pt x="1330" y="487"/>
                </a:lnTo>
                <a:lnTo>
                  <a:pt x="1336" y="480"/>
                </a:lnTo>
                <a:lnTo>
                  <a:pt x="1340" y="472"/>
                </a:lnTo>
                <a:lnTo>
                  <a:pt x="1343" y="466"/>
                </a:lnTo>
                <a:lnTo>
                  <a:pt x="1343" y="466"/>
                </a:lnTo>
                <a:lnTo>
                  <a:pt x="1346" y="460"/>
                </a:lnTo>
                <a:lnTo>
                  <a:pt x="1347" y="455"/>
                </a:lnTo>
                <a:lnTo>
                  <a:pt x="1347" y="449"/>
                </a:lnTo>
                <a:lnTo>
                  <a:pt x="1345" y="444"/>
                </a:lnTo>
                <a:lnTo>
                  <a:pt x="1342" y="438"/>
                </a:lnTo>
                <a:lnTo>
                  <a:pt x="1338" y="433"/>
                </a:lnTo>
                <a:lnTo>
                  <a:pt x="1329" y="425"/>
                </a:lnTo>
                <a:lnTo>
                  <a:pt x="1318" y="416"/>
                </a:lnTo>
                <a:lnTo>
                  <a:pt x="1306" y="408"/>
                </a:lnTo>
                <a:lnTo>
                  <a:pt x="1287" y="397"/>
                </a:lnTo>
                <a:lnTo>
                  <a:pt x="1287" y="397"/>
                </a:lnTo>
                <a:lnTo>
                  <a:pt x="1275" y="389"/>
                </a:lnTo>
                <a:lnTo>
                  <a:pt x="1264" y="379"/>
                </a:lnTo>
                <a:lnTo>
                  <a:pt x="1243" y="360"/>
                </a:lnTo>
                <a:lnTo>
                  <a:pt x="1223" y="339"/>
                </a:lnTo>
                <a:lnTo>
                  <a:pt x="1212" y="330"/>
                </a:lnTo>
                <a:lnTo>
                  <a:pt x="1201" y="320"/>
                </a:lnTo>
                <a:lnTo>
                  <a:pt x="1201" y="320"/>
                </a:lnTo>
                <a:lnTo>
                  <a:pt x="1181" y="306"/>
                </a:lnTo>
                <a:lnTo>
                  <a:pt x="1159" y="291"/>
                </a:lnTo>
                <a:lnTo>
                  <a:pt x="1137" y="277"/>
                </a:lnTo>
                <a:lnTo>
                  <a:pt x="1115" y="266"/>
                </a:lnTo>
                <a:lnTo>
                  <a:pt x="1115" y="266"/>
                </a:lnTo>
                <a:lnTo>
                  <a:pt x="1105" y="262"/>
                </a:lnTo>
                <a:lnTo>
                  <a:pt x="1088" y="257"/>
                </a:lnTo>
                <a:lnTo>
                  <a:pt x="1080" y="256"/>
                </a:lnTo>
                <a:lnTo>
                  <a:pt x="1072" y="256"/>
                </a:lnTo>
                <a:lnTo>
                  <a:pt x="1070" y="256"/>
                </a:lnTo>
                <a:lnTo>
                  <a:pt x="1069" y="257"/>
                </a:lnTo>
                <a:lnTo>
                  <a:pt x="1068" y="260"/>
                </a:lnTo>
                <a:lnTo>
                  <a:pt x="1069" y="262"/>
                </a:lnTo>
                <a:lnTo>
                  <a:pt x="1069" y="262"/>
                </a:lnTo>
                <a:lnTo>
                  <a:pt x="952" y="263"/>
                </a:lnTo>
                <a:lnTo>
                  <a:pt x="952" y="263"/>
                </a:lnTo>
                <a:lnTo>
                  <a:pt x="951" y="256"/>
                </a:lnTo>
                <a:lnTo>
                  <a:pt x="948" y="248"/>
                </a:lnTo>
                <a:lnTo>
                  <a:pt x="944" y="241"/>
                </a:lnTo>
                <a:lnTo>
                  <a:pt x="939" y="235"/>
                </a:lnTo>
                <a:lnTo>
                  <a:pt x="939" y="235"/>
                </a:lnTo>
                <a:lnTo>
                  <a:pt x="944" y="226"/>
                </a:lnTo>
                <a:lnTo>
                  <a:pt x="948" y="214"/>
                </a:lnTo>
                <a:lnTo>
                  <a:pt x="951" y="202"/>
                </a:lnTo>
                <a:lnTo>
                  <a:pt x="952" y="190"/>
                </a:lnTo>
                <a:lnTo>
                  <a:pt x="951" y="178"/>
                </a:lnTo>
                <a:lnTo>
                  <a:pt x="948" y="172"/>
                </a:lnTo>
                <a:lnTo>
                  <a:pt x="946" y="167"/>
                </a:lnTo>
                <a:lnTo>
                  <a:pt x="942" y="163"/>
                </a:lnTo>
                <a:lnTo>
                  <a:pt x="939" y="160"/>
                </a:lnTo>
                <a:lnTo>
                  <a:pt x="933" y="157"/>
                </a:lnTo>
                <a:lnTo>
                  <a:pt x="927" y="155"/>
                </a:lnTo>
                <a:lnTo>
                  <a:pt x="927" y="155"/>
                </a:lnTo>
                <a:lnTo>
                  <a:pt x="926" y="141"/>
                </a:lnTo>
                <a:lnTo>
                  <a:pt x="924" y="133"/>
                </a:lnTo>
                <a:lnTo>
                  <a:pt x="922" y="126"/>
                </a:lnTo>
                <a:lnTo>
                  <a:pt x="922" y="126"/>
                </a:lnTo>
                <a:lnTo>
                  <a:pt x="927" y="123"/>
                </a:lnTo>
                <a:lnTo>
                  <a:pt x="930" y="118"/>
                </a:lnTo>
                <a:lnTo>
                  <a:pt x="934" y="114"/>
                </a:lnTo>
                <a:lnTo>
                  <a:pt x="936" y="108"/>
                </a:lnTo>
                <a:lnTo>
                  <a:pt x="939" y="103"/>
                </a:lnTo>
                <a:lnTo>
                  <a:pt x="940" y="97"/>
                </a:lnTo>
                <a:lnTo>
                  <a:pt x="940" y="85"/>
                </a:lnTo>
                <a:lnTo>
                  <a:pt x="939" y="80"/>
                </a:lnTo>
                <a:lnTo>
                  <a:pt x="938" y="74"/>
                </a:lnTo>
                <a:lnTo>
                  <a:pt x="935" y="70"/>
                </a:lnTo>
                <a:lnTo>
                  <a:pt x="932" y="65"/>
                </a:lnTo>
                <a:lnTo>
                  <a:pt x="928" y="61"/>
                </a:lnTo>
                <a:lnTo>
                  <a:pt x="924" y="58"/>
                </a:lnTo>
                <a:lnTo>
                  <a:pt x="918" y="54"/>
                </a:lnTo>
                <a:lnTo>
                  <a:pt x="914" y="53"/>
                </a:lnTo>
                <a:lnTo>
                  <a:pt x="914" y="53"/>
                </a:lnTo>
                <a:lnTo>
                  <a:pt x="914" y="43"/>
                </a:lnTo>
                <a:lnTo>
                  <a:pt x="914" y="43"/>
                </a:lnTo>
                <a:lnTo>
                  <a:pt x="965" y="41"/>
                </a:lnTo>
                <a:lnTo>
                  <a:pt x="1018" y="38"/>
                </a:lnTo>
                <a:lnTo>
                  <a:pt x="1018" y="38"/>
                </a:lnTo>
                <a:lnTo>
                  <a:pt x="1044" y="38"/>
                </a:lnTo>
                <a:lnTo>
                  <a:pt x="1070" y="41"/>
                </a:lnTo>
                <a:lnTo>
                  <a:pt x="1095" y="42"/>
                </a:lnTo>
                <a:lnTo>
                  <a:pt x="1109" y="41"/>
                </a:lnTo>
                <a:lnTo>
                  <a:pt x="1121" y="39"/>
                </a:lnTo>
                <a:lnTo>
                  <a:pt x="1121" y="39"/>
                </a:lnTo>
                <a:lnTo>
                  <a:pt x="1123" y="44"/>
                </a:lnTo>
                <a:lnTo>
                  <a:pt x="1125" y="49"/>
                </a:lnTo>
                <a:lnTo>
                  <a:pt x="1128" y="53"/>
                </a:lnTo>
                <a:lnTo>
                  <a:pt x="1131" y="56"/>
                </a:lnTo>
                <a:lnTo>
                  <a:pt x="1140" y="61"/>
                </a:lnTo>
                <a:lnTo>
                  <a:pt x="1148" y="64"/>
                </a:lnTo>
                <a:lnTo>
                  <a:pt x="1159" y="65"/>
                </a:lnTo>
                <a:lnTo>
                  <a:pt x="1169" y="65"/>
                </a:lnTo>
                <a:lnTo>
                  <a:pt x="1178" y="64"/>
                </a:lnTo>
                <a:lnTo>
                  <a:pt x="1188" y="61"/>
                </a:lnTo>
                <a:lnTo>
                  <a:pt x="1188" y="61"/>
                </a:lnTo>
                <a:lnTo>
                  <a:pt x="1202" y="55"/>
                </a:lnTo>
                <a:lnTo>
                  <a:pt x="1224" y="45"/>
                </a:lnTo>
                <a:lnTo>
                  <a:pt x="1234" y="39"/>
                </a:lnTo>
                <a:lnTo>
                  <a:pt x="1241" y="33"/>
                </a:lnTo>
                <a:lnTo>
                  <a:pt x="1242" y="31"/>
                </a:lnTo>
                <a:lnTo>
                  <a:pt x="1242" y="29"/>
                </a:lnTo>
                <a:lnTo>
                  <a:pt x="1241" y="26"/>
                </a:lnTo>
                <a:lnTo>
                  <a:pt x="1239" y="24"/>
                </a:lnTo>
                <a:lnTo>
                  <a:pt x="1239" y="24"/>
                </a:lnTo>
                <a:lnTo>
                  <a:pt x="1213" y="14"/>
                </a:lnTo>
                <a:lnTo>
                  <a:pt x="1196" y="8"/>
                </a:lnTo>
                <a:lnTo>
                  <a:pt x="1177" y="3"/>
                </a:lnTo>
                <a:lnTo>
                  <a:pt x="1160" y="0"/>
                </a:lnTo>
                <a:lnTo>
                  <a:pt x="1152" y="0"/>
                </a:lnTo>
                <a:lnTo>
                  <a:pt x="1143" y="0"/>
                </a:lnTo>
                <a:lnTo>
                  <a:pt x="1137" y="2"/>
                </a:lnTo>
                <a:lnTo>
                  <a:pt x="1131" y="5"/>
                </a:lnTo>
                <a:lnTo>
                  <a:pt x="1128" y="9"/>
                </a:lnTo>
                <a:lnTo>
                  <a:pt x="1124" y="15"/>
                </a:lnTo>
                <a:lnTo>
                  <a:pt x="1124" y="15"/>
                </a:lnTo>
                <a:lnTo>
                  <a:pt x="1115" y="14"/>
                </a:lnTo>
                <a:lnTo>
                  <a:pt x="1115" y="14"/>
                </a:lnTo>
                <a:lnTo>
                  <a:pt x="1089" y="11"/>
                </a:lnTo>
                <a:lnTo>
                  <a:pt x="1065" y="11"/>
                </a:lnTo>
                <a:lnTo>
                  <a:pt x="1040" y="12"/>
                </a:lnTo>
                <a:lnTo>
                  <a:pt x="1015" y="14"/>
                </a:lnTo>
                <a:lnTo>
                  <a:pt x="965" y="20"/>
                </a:lnTo>
                <a:lnTo>
                  <a:pt x="940" y="23"/>
                </a:lnTo>
                <a:lnTo>
                  <a:pt x="915" y="24"/>
                </a:lnTo>
                <a:lnTo>
                  <a:pt x="915" y="24"/>
                </a:lnTo>
                <a:lnTo>
                  <a:pt x="916" y="20"/>
                </a:lnTo>
                <a:lnTo>
                  <a:pt x="917" y="12"/>
                </a:lnTo>
                <a:lnTo>
                  <a:pt x="916" y="8"/>
                </a:lnTo>
                <a:lnTo>
                  <a:pt x="915" y="6"/>
                </a:lnTo>
                <a:lnTo>
                  <a:pt x="914" y="5"/>
                </a:lnTo>
                <a:lnTo>
                  <a:pt x="910" y="6"/>
                </a:lnTo>
                <a:lnTo>
                  <a:pt x="910" y="6"/>
                </a:lnTo>
                <a:lnTo>
                  <a:pt x="906" y="1"/>
                </a:lnTo>
                <a:lnTo>
                  <a:pt x="904" y="1"/>
                </a:lnTo>
                <a:lnTo>
                  <a:pt x="903" y="1"/>
                </a:lnTo>
                <a:lnTo>
                  <a:pt x="900" y="2"/>
                </a:lnTo>
                <a:lnTo>
                  <a:pt x="898" y="7"/>
                </a:lnTo>
                <a:lnTo>
                  <a:pt x="896" y="17"/>
                </a:lnTo>
                <a:lnTo>
                  <a:pt x="894" y="24"/>
                </a:lnTo>
                <a:lnTo>
                  <a:pt x="894" y="24"/>
                </a:lnTo>
                <a:lnTo>
                  <a:pt x="824" y="24"/>
                </a:lnTo>
                <a:lnTo>
                  <a:pt x="755" y="23"/>
                </a:lnTo>
                <a:lnTo>
                  <a:pt x="616" y="18"/>
                </a:lnTo>
                <a:lnTo>
                  <a:pt x="616" y="18"/>
                </a:lnTo>
                <a:lnTo>
                  <a:pt x="583" y="17"/>
                </a:lnTo>
                <a:lnTo>
                  <a:pt x="549" y="17"/>
                </a:lnTo>
                <a:lnTo>
                  <a:pt x="481" y="18"/>
                </a:lnTo>
                <a:lnTo>
                  <a:pt x="345" y="24"/>
                </a:lnTo>
                <a:lnTo>
                  <a:pt x="345" y="24"/>
                </a:lnTo>
                <a:lnTo>
                  <a:pt x="343" y="21"/>
                </a:lnTo>
                <a:lnTo>
                  <a:pt x="341" y="21"/>
                </a:lnTo>
                <a:lnTo>
                  <a:pt x="333" y="21"/>
                </a:lnTo>
                <a:lnTo>
                  <a:pt x="320" y="25"/>
                </a:lnTo>
                <a:lnTo>
                  <a:pt x="320" y="25"/>
                </a:lnTo>
                <a:lnTo>
                  <a:pt x="284" y="26"/>
                </a:lnTo>
                <a:lnTo>
                  <a:pt x="284" y="26"/>
                </a:lnTo>
                <a:lnTo>
                  <a:pt x="280" y="19"/>
                </a:lnTo>
                <a:lnTo>
                  <a:pt x="277" y="13"/>
                </a:lnTo>
                <a:lnTo>
                  <a:pt x="277" y="13"/>
                </a:lnTo>
                <a:lnTo>
                  <a:pt x="278" y="11"/>
                </a:lnTo>
                <a:lnTo>
                  <a:pt x="278" y="9"/>
                </a:lnTo>
                <a:lnTo>
                  <a:pt x="278" y="7"/>
                </a:lnTo>
                <a:lnTo>
                  <a:pt x="277" y="6"/>
                </a:lnTo>
                <a:lnTo>
                  <a:pt x="274" y="6"/>
                </a:lnTo>
                <a:lnTo>
                  <a:pt x="272" y="6"/>
                </a:lnTo>
                <a:lnTo>
                  <a:pt x="271" y="7"/>
                </a:lnTo>
                <a:lnTo>
                  <a:pt x="268" y="8"/>
                </a:lnTo>
                <a:lnTo>
                  <a:pt x="268" y="8"/>
                </a:lnTo>
                <a:lnTo>
                  <a:pt x="267" y="9"/>
                </a:lnTo>
                <a:lnTo>
                  <a:pt x="266" y="12"/>
                </a:lnTo>
                <a:lnTo>
                  <a:pt x="264" y="17"/>
                </a:lnTo>
                <a:lnTo>
                  <a:pt x="261" y="27"/>
                </a:lnTo>
                <a:lnTo>
                  <a:pt x="261" y="27"/>
                </a:lnTo>
                <a:lnTo>
                  <a:pt x="235" y="27"/>
                </a:lnTo>
                <a:lnTo>
                  <a:pt x="208" y="29"/>
                </a:lnTo>
                <a:lnTo>
                  <a:pt x="182" y="30"/>
                </a:lnTo>
                <a:lnTo>
                  <a:pt x="155" y="30"/>
                </a:lnTo>
                <a:lnTo>
                  <a:pt x="155" y="30"/>
                </a:lnTo>
                <a:lnTo>
                  <a:pt x="153" y="27"/>
                </a:lnTo>
                <a:lnTo>
                  <a:pt x="149" y="26"/>
                </a:lnTo>
                <a:lnTo>
                  <a:pt x="140" y="25"/>
                </a:lnTo>
                <a:lnTo>
                  <a:pt x="129" y="25"/>
                </a:lnTo>
                <a:lnTo>
                  <a:pt x="122" y="26"/>
                </a:lnTo>
                <a:lnTo>
                  <a:pt x="122" y="26"/>
                </a:lnTo>
                <a:lnTo>
                  <a:pt x="115" y="23"/>
                </a:lnTo>
                <a:lnTo>
                  <a:pt x="108" y="21"/>
                </a:lnTo>
                <a:lnTo>
                  <a:pt x="99" y="20"/>
                </a:lnTo>
                <a:lnTo>
                  <a:pt x="88" y="20"/>
                </a:lnTo>
                <a:lnTo>
                  <a:pt x="67" y="20"/>
                </a:lnTo>
                <a:lnTo>
                  <a:pt x="53" y="21"/>
                </a:lnTo>
                <a:lnTo>
                  <a:pt x="53" y="21"/>
                </a:lnTo>
                <a:lnTo>
                  <a:pt x="35" y="24"/>
                </a:lnTo>
                <a:lnTo>
                  <a:pt x="26" y="25"/>
                </a:lnTo>
                <a:lnTo>
                  <a:pt x="19" y="29"/>
                </a:lnTo>
                <a:lnTo>
                  <a:pt x="19" y="29"/>
                </a:lnTo>
                <a:lnTo>
                  <a:pt x="13" y="32"/>
                </a:lnTo>
                <a:lnTo>
                  <a:pt x="5" y="38"/>
                </a:lnTo>
                <a:lnTo>
                  <a:pt x="2" y="41"/>
                </a:lnTo>
                <a:lnTo>
                  <a:pt x="0" y="44"/>
                </a:lnTo>
                <a:lnTo>
                  <a:pt x="0" y="48"/>
                </a:lnTo>
                <a:lnTo>
                  <a:pt x="4" y="49"/>
                </a:lnTo>
                <a:lnTo>
                  <a:pt x="4" y="49"/>
                </a:lnTo>
                <a:close/>
                <a:moveTo>
                  <a:pt x="1196" y="37"/>
                </a:moveTo>
                <a:lnTo>
                  <a:pt x="1196" y="37"/>
                </a:lnTo>
                <a:lnTo>
                  <a:pt x="1193" y="37"/>
                </a:lnTo>
                <a:lnTo>
                  <a:pt x="1193" y="37"/>
                </a:lnTo>
                <a:lnTo>
                  <a:pt x="1192" y="35"/>
                </a:lnTo>
                <a:lnTo>
                  <a:pt x="1192" y="35"/>
                </a:lnTo>
                <a:lnTo>
                  <a:pt x="1192" y="35"/>
                </a:lnTo>
                <a:lnTo>
                  <a:pt x="1192" y="35"/>
                </a:lnTo>
                <a:lnTo>
                  <a:pt x="1195" y="35"/>
                </a:lnTo>
                <a:lnTo>
                  <a:pt x="1198" y="36"/>
                </a:lnTo>
                <a:lnTo>
                  <a:pt x="1198" y="36"/>
                </a:lnTo>
                <a:lnTo>
                  <a:pt x="1196" y="37"/>
                </a:lnTo>
                <a:lnTo>
                  <a:pt x="1196" y="37"/>
                </a:lnTo>
                <a:close/>
                <a:moveTo>
                  <a:pt x="1199" y="48"/>
                </a:moveTo>
                <a:lnTo>
                  <a:pt x="1199" y="48"/>
                </a:lnTo>
                <a:lnTo>
                  <a:pt x="1200" y="47"/>
                </a:lnTo>
                <a:lnTo>
                  <a:pt x="1200" y="47"/>
                </a:lnTo>
                <a:lnTo>
                  <a:pt x="1201" y="47"/>
                </a:lnTo>
                <a:lnTo>
                  <a:pt x="1201" y="47"/>
                </a:lnTo>
                <a:lnTo>
                  <a:pt x="1199" y="48"/>
                </a:lnTo>
                <a:lnTo>
                  <a:pt x="1199" y="48"/>
                </a:lnTo>
                <a:close/>
                <a:moveTo>
                  <a:pt x="1210" y="35"/>
                </a:moveTo>
                <a:lnTo>
                  <a:pt x="1210" y="35"/>
                </a:lnTo>
                <a:lnTo>
                  <a:pt x="1210" y="33"/>
                </a:lnTo>
                <a:lnTo>
                  <a:pt x="1210" y="33"/>
                </a:lnTo>
                <a:lnTo>
                  <a:pt x="1212" y="35"/>
                </a:lnTo>
                <a:lnTo>
                  <a:pt x="1212" y="35"/>
                </a:lnTo>
                <a:lnTo>
                  <a:pt x="1210" y="35"/>
                </a:lnTo>
                <a:lnTo>
                  <a:pt x="1210" y="35"/>
                </a:lnTo>
                <a:close/>
                <a:moveTo>
                  <a:pt x="1227" y="33"/>
                </a:moveTo>
                <a:lnTo>
                  <a:pt x="1227" y="33"/>
                </a:lnTo>
                <a:lnTo>
                  <a:pt x="1225" y="31"/>
                </a:lnTo>
                <a:lnTo>
                  <a:pt x="1223" y="29"/>
                </a:lnTo>
                <a:lnTo>
                  <a:pt x="1217" y="26"/>
                </a:lnTo>
                <a:lnTo>
                  <a:pt x="1217" y="26"/>
                </a:lnTo>
                <a:lnTo>
                  <a:pt x="1230" y="31"/>
                </a:lnTo>
                <a:lnTo>
                  <a:pt x="1230" y="31"/>
                </a:lnTo>
                <a:lnTo>
                  <a:pt x="1227" y="33"/>
                </a:lnTo>
                <a:lnTo>
                  <a:pt x="1227" y="33"/>
                </a:lnTo>
                <a:close/>
                <a:moveTo>
                  <a:pt x="1210" y="24"/>
                </a:moveTo>
                <a:lnTo>
                  <a:pt x="1210" y="24"/>
                </a:lnTo>
                <a:lnTo>
                  <a:pt x="1200" y="21"/>
                </a:lnTo>
                <a:lnTo>
                  <a:pt x="1190" y="21"/>
                </a:lnTo>
                <a:lnTo>
                  <a:pt x="1190" y="21"/>
                </a:lnTo>
                <a:lnTo>
                  <a:pt x="1183" y="15"/>
                </a:lnTo>
                <a:lnTo>
                  <a:pt x="1183" y="15"/>
                </a:lnTo>
                <a:lnTo>
                  <a:pt x="1210" y="24"/>
                </a:lnTo>
                <a:lnTo>
                  <a:pt x="1210" y="24"/>
                </a:lnTo>
                <a:close/>
                <a:moveTo>
                  <a:pt x="1180" y="54"/>
                </a:moveTo>
                <a:lnTo>
                  <a:pt x="1180" y="54"/>
                </a:lnTo>
                <a:lnTo>
                  <a:pt x="1176" y="54"/>
                </a:lnTo>
                <a:lnTo>
                  <a:pt x="1176" y="54"/>
                </a:lnTo>
                <a:lnTo>
                  <a:pt x="1177" y="54"/>
                </a:lnTo>
                <a:lnTo>
                  <a:pt x="1177" y="54"/>
                </a:lnTo>
                <a:lnTo>
                  <a:pt x="1180" y="54"/>
                </a:lnTo>
                <a:lnTo>
                  <a:pt x="1180" y="54"/>
                </a:lnTo>
                <a:close/>
                <a:moveTo>
                  <a:pt x="1176" y="43"/>
                </a:moveTo>
                <a:lnTo>
                  <a:pt x="1176" y="43"/>
                </a:lnTo>
                <a:lnTo>
                  <a:pt x="1177" y="43"/>
                </a:lnTo>
                <a:lnTo>
                  <a:pt x="1177" y="43"/>
                </a:lnTo>
                <a:lnTo>
                  <a:pt x="1177" y="43"/>
                </a:lnTo>
                <a:lnTo>
                  <a:pt x="1177" y="43"/>
                </a:lnTo>
                <a:lnTo>
                  <a:pt x="1176" y="44"/>
                </a:lnTo>
                <a:lnTo>
                  <a:pt x="1176" y="44"/>
                </a:lnTo>
                <a:lnTo>
                  <a:pt x="1172" y="44"/>
                </a:lnTo>
                <a:lnTo>
                  <a:pt x="1172" y="44"/>
                </a:lnTo>
                <a:lnTo>
                  <a:pt x="1176" y="43"/>
                </a:lnTo>
                <a:lnTo>
                  <a:pt x="1176" y="43"/>
                </a:lnTo>
                <a:close/>
                <a:moveTo>
                  <a:pt x="1140" y="42"/>
                </a:moveTo>
                <a:lnTo>
                  <a:pt x="1140" y="42"/>
                </a:lnTo>
                <a:lnTo>
                  <a:pt x="1145" y="45"/>
                </a:lnTo>
                <a:lnTo>
                  <a:pt x="1150" y="47"/>
                </a:lnTo>
                <a:lnTo>
                  <a:pt x="1150" y="47"/>
                </a:lnTo>
                <a:lnTo>
                  <a:pt x="1145" y="45"/>
                </a:lnTo>
                <a:lnTo>
                  <a:pt x="1140" y="42"/>
                </a:lnTo>
                <a:lnTo>
                  <a:pt x="1140" y="42"/>
                </a:lnTo>
                <a:close/>
                <a:moveTo>
                  <a:pt x="1157" y="11"/>
                </a:moveTo>
                <a:lnTo>
                  <a:pt x="1157" y="11"/>
                </a:lnTo>
                <a:lnTo>
                  <a:pt x="1156" y="12"/>
                </a:lnTo>
                <a:lnTo>
                  <a:pt x="1156" y="12"/>
                </a:lnTo>
                <a:lnTo>
                  <a:pt x="1145" y="13"/>
                </a:lnTo>
                <a:lnTo>
                  <a:pt x="1140" y="14"/>
                </a:lnTo>
                <a:lnTo>
                  <a:pt x="1136" y="18"/>
                </a:lnTo>
                <a:lnTo>
                  <a:pt x="1136" y="18"/>
                </a:lnTo>
                <a:lnTo>
                  <a:pt x="1134" y="18"/>
                </a:lnTo>
                <a:lnTo>
                  <a:pt x="1134" y="18"/>
                </a:lnTo>
                <a:lnTo>
                  <a:pt x="1135" y="14"/>
                </a:lnTo>
                <a:lnTo>
                  <a:pt x="1137" y="13"/>
                </a:lnTo>
                <a:lnTo>
                  <a:pt x="1145" y="11"/>
                </a:lnTo>
                <a:lnTo>
                  <a:pt x="1151" y="11"/>
                </a:lnTo>
                <a:lnTo>
                  <a:pt x="1157" y="11"/>
                </a:lnTo>
                <a:lnTo>
                  <a:pt x="1157" y="11"/>
                </a:lnTo>
                <a:close/>
                <a:moveTo>
                  <a:pt x="1106" y="31"/>
                </a:moveTo>
                <a:lnTo>
                  <a:pt x="1106" y="31"/>
                </a:lnTo>
                <a:lnTo>
                  <a:pt x="1110" y="31"/>
                </a:lnTo>
                <a:lnTo>
                  <a:pt x="1110" y="31"/>
                </a:lnTo>
                <a:lnTo>
                  <a:pt x="1104" y="31"/>
                </a:lnTo>
                <a:lnTo>
                  <a:pt x="1104" y="31"/>
                </a:lnTo>
                <a:lnTo>
                  <a:pt x="1106" y="31"/>
                </a:lnTo>
                <a:lnTo>
                  <a:pt x="1106" y="31"/>
                </a:lnTo>
                <a:close/>
                <a:moveTo>
                  <a:pt x="915" y="33"/>
                </a:moveTo>
                <a:lnTo>
                  <a:pt x="915" y="33"/>
                </a:lnTo>
                <a:lnTo>
                  <a:pt x="927" y="32"/>
                </a:lnTo>
                <a:lnTo>
                  <a:pt x="940" y="32"/>
                </a:lnTo>
                <a:lnTo>
                  <a:pt x="940" y="32"/>
                </a:lnTo>
                <a:lnTo>
                  <a:pt x="915" y="33"/>
                </a:lnTo>
                <a:lnTo>
                  <a:pt x="915" y="33"/>
                </a:lnTo>
                <a:lnTo>
                  <a:pt x="915" y="33"/>
                </a:lnTo>
                <a:lnTo>
                  <a:pt x="915" y="33"/>
                </a:lnTo>
                <a:close/>
                <a:moveTo>
                  <a:pt x="282" y="238"/>
                </a:moveTo>
                <a:lnTo>
                  <a:pt x="282" y="238"/>
                </a:lnTo>
                <a:lnTo>
                  <a:pt x="279" y="238"/>
                </a:lnTo>
                <a:lnTo>
                  <a:pt x="279" y="238"/>
                </a:lnTo>
                <a:lnTo>
                  <a:pt x="279" y="238"/>
                </a:lnTo>
                <a:lnTo>
                  <a:pt x="279" y="238"/>
                </a:lnTo>
                <a:lnTo>
                  <a:pt x="273" y="227"/>
                </a:lnTo>
                <a:lnTo>
                  <a:pt x="270" y="215"/>
                </a:lnTo>
                <a:lnTo>
                  <a:pt x="267" y="203"/>
                </a:lnTo>
                <a:lnTo>
                  <a:pt x="265" y="191"/>
                </a:lnTo>
                <a:lnTo>
                  <a:pt x="265" y="191"/>
                </a:lnTo>
                <a:lnTo>
                  <a:pt x="267" y="191"/>
                </a:lnTo>
                <a:lnTo>
                  <a:pt x="270" y="190"/>
                </a:lnTo>
                <a:lnTo>
                  <a:pt x="272" y="188"/>
                </a:lnTo>
                <a:lnTo>
                  <a:pt x="272" y="188"/>
                </a:lnTo>
                <a:lnTo>
                  <a:pt x="272" y="191"/>
                </a:lnTo>
                <a:lnTo>
                  <a:pt x="273" y="194"/>
                </a:lnTo>
                <a:lnTo>
                  <a:pt x="274" y="194"/>
                </a:lnTo>
                <a:lnTo>
                  <a:pt x="277" y="192"/>
                </a:lnTo>
                <a:lnTo>
                  <a:pt x="280" y="188"/>
                </a:lnTo>
                <a:lnTo>
                  <a:pt x="282" y="180"/>
                </a:lnTo>
                <a:lnTo>
                  <a:pt x="282" y="180"/>
                </a:lnTo>
                <a:lnTo>
                  <a:pt x="285" y="195"/>
                </a:lnTo>
                <a:lnTo>
                  <a:pt x="286" y="209"/>
                </a:lnTo>
                <a:lnTo>
                  <a:pt x="285" y="224"/>
                </a:lnTo>
                <a:lnTo>
                  <a:pt x="284" y="231"/>
                </a:lnTo>
                <a:lnTo>
                  <a:pt x="282" y="238"/>
                </a:lnTo>
                <a:lnTo>
                  <a:pt x="282" y="238"/>
                </a:lnTo>
                <a:close/>
                <a:moveTo>
                  <a:pt x="72" y="386"/>
                </a:moveTo>
                <a:lnTo>
                  <a:pt x="72" y="386"/>
                </a:lnTo>
                <a:lnTo>
                  <a:pt x="71" y="363"/>
                </a:lnTo>
                <a:lnTo>
                  <a:pt x="71" y="363"/>
                </a:lnTo>
                <a:lnTo>
                  <a:pt x="73" y="385"/>
                </a:lnTo>
                <a:lnTo>
                  <a:pt x="76" y="398"/>
                </a:lnTo>
                <a:lnTo>
                  <a:pt x="76" y="398"/>
                </a:lnTo>
                <a:lnTo>
                  <a:pt x="72" y="386"/>
                </a:lnTo>
                <a:lnTo>
                  <a:pt x="72" y="386"/>
                </a:lnTo>
                <a:close/>
                <a:moveTo>
                  <a:pt x="77" y="339"/>
                </a:moveTo>
                <a:lnTo>
                  <a:pt x="77" y="339"/>
                </a:lnTo>
                <a:lnTo>
                  <a:pt x="76" y="339"/>
                </a:lnTo>
                <a:lnTo>
                  <a:pt x="75" y="341"/>
                </a:lnTo>
                <a:lnTo>
                  <a:pt x="72" y="345"/>
                </a:lnTo>
                <a:lnTo>
                  <a:pt x="72" y="345"/>
                </a:lnTo>
                <a:lnTo>
                  <a:pt x="76" y="331"/>
                </a:lnTo>
                <a:lnTo>
                  <a:pt x="78" y="324"/>
                </a:lnTo>
                <a:lnTo>
                  <a:pt x="81" y="316"/>
                </a:lnTo>
                <a:lnTo>
                  <a:pt x="81" y="316"/>
                </a:lnTo>
                <a:lnTo>
                  <a:pt x="78" y="327"/>
                </a:lnTo>
                <a:lnTo>
                  <a:pt x="77" y="339"/>
                </a:lnTo>
                <a:lnTo>
                  <a:pt x="77" y="339"/>
                </a:lnTo>
                <a:close/>
                <a:moveTo>
                  <a:pt x="87" y="503"/>
                </a:moveTo>
                <a:lnTo>
                  <a:pt x="87" y="503"/>
                </a:lnTo>
                <a:lnTo>
                  <a:pt x="84" y="471"/>
                </a:lnTo>
                <a:lnTo>
                  <a:pt x="81" y="440"/>
                </a:lnTo>
                <a:lnTo>
                  <a:pt x="81" y="440"/>
                </a:lnTo>
                <a:lnTo>
                  <a:pt x="82" y="443"/>
                </a:lnTo>
                <a:lnTo>
                  <a:pt x="82" y="443"/>
                </a:lnTo>
                <a:lnTo>
                  <a:pt x="85" y="473"/>
                </a:lnTo>
                <a:lnTo>
                  <a:pt x="87" y="487"/>
                </a:lnTo>
                <a:lnTo>
                  <a:pt x="87" y="503"/>
                </a:lnTo>
                <a:lnTo>
                  <a:pt x="87" y="503"/>
                </a:lnTo>
                <a:close/>
                <a:moveTo>
                  <a:pt x="95" y="651"/>
                </a:moveTo>
                <a:lnTo>
                  <a:pt x="95" y="651"/>
                </a:lnTo>
                <a:lnTo>
                  <a:pt x="95" y="651"/>
                </a:lnTo>
                <a:lnTo>
                  <a:pt x="95" y="651"/>
                </a:lnTo>
                <a:lnTo>
                  <a:pt x="91" y="646"/>
                </a:lnTo>
                <a:lnTo>
                  <a:pt x="91" y="646"/>
                </a:lnTo>
                <a:lnTo>
                  <a:pt x="93" y="646"/>
                </a:lnTo>
                <a:lnTo>
                  <a:pt x="93" y="646"/>
                </a:lnTo>
                <a:lnTo>
                  <a:pt x="96" y="649"/>
                </a:lnTo>
                <a:lnTo>
                  <a:pt x="96" y="649"/>
                </a:lnTo>
                <a:lnTo>
                  <a:pt x="95" y="651"/>
                </a:lnTo>
                <a:lnTo>
                  <a:pt x="95" y="651"/>
                </a:lnTo>
                <a:close/>
                <a:moveTo>
                  <a:pt x="96" y="493"/>
                </a:moveTo>
                <a:lnTo>
                  <a:pt x="96" y="493"/>
                </a:lnTo>
                <a:lnTo>
                  <a:pt x="95" y="480"/>
                </a:lnTo>
                <a:lnTo>
                  <a:pt x="95" y="480"/>
                </a:lnTo>
                <a:lnTo>
                  <a:pt x="97" y="495"/>
                </a:lnTo>
                <a:lnTo>
                  <a:pt x="97" y="495"/>
                </a:lnTo>
                <a:lnTo>
                  <a:pt x="96" y="493"/>
                </a:lnTo>
                <a:lnTo>
                  <a:pt x="96" y="493"/>
                </a:lnTo>
                <a:close/>
                <a:moveTo>
                  <a:pt x="100" y="578"/>
                </a:moveTo>
                <a:lnTo>
                  <a:pt x="100" y="578"/>
                </a:lnTo>
                <a:lnTo>
                  <a:pt x="99" y="540"/>
                </a:lnTo>
                <a:lnTo>
                  <a:pt x="99" y="522"/>
                </a:lnTo>
                <a:lnTo>
                  <a:pt x="99" y="503"/>
                </a:lnTo>
                <a:lnTo>
                  <a:pt x="99" y="503"/>
                </a:lnTo>
                <a:lnTo>
                  <a:pt x="101" y="534"/>
                </a:lnTo>
                <a:lnTo>
                  <a:pt x="102" y="567"/>
                </a:lnTo>
                <a:lnTo>
                  <a:pt x="102" y="567"/>
                </a:lnTo>
                <a:lnTo>
                  <a:pt x="100" y="578"/>
                </a:lnTo>
                <a:lnTo>
                  <a:pt x="100" y="578"/>
                </a:lnTo>
                <a:close/>
                <a:moveTo>
                  <a:pt x="103" y="656"/>
                </a:moveTo>
                <a:lnTo>
                  <a:pt x="103" y="656"/>
                </a:lnTo>
                <a:lnTo>
                  <a:pt x="105" y="654"/>
                </a:lnTo>
                <a:lnTo>
                  <a:pt x="105" y="654"/>
                </a:lnTo>
                <a:lnTo>
                  <a:pt x="117" y="657"/>
                </a:lnTo>
                <a:lnTo>
                  <a:pt x="129" y="660"/>
                </a:lnTo>
                <a:lnTo>
                  <a:pt x="129" y="660"/>
                </a:lnTo>
                <a:lnTo>
                  <a:pt x="115" y="658"/>
                </a:lnTo>
                <a:lnTo>
                  <a:pt x="108" y="657"/>
                </a:lnTo>
                <a:lnTo>
                  <a:pt x="103" y="656"/>
                </a:lnTo>
                <a:lnTo>
                  <a:pt x="103" y="656"/>
                </a:lnTo>
                <a:close/>
                <a:moveTo>
                  <a:pt x="102" y="619"/>
                </a:moveTo>
                <a:lnTo>
                  <a:pt x="102" y="619"/>
                </a:lnTo>
                <a:lnTo>
                  <a:pt x="102" y="616"/>
                </a:lnTo>
                <a:lnTo>
                  <a:pt x="102" y="616"/>
                </a:lnTo>
                <a:lnTo>
                  <a:pt x="103" y="620"/>
                </a:lnTo>
                <a:lnTo>
                  <a:pt x="103" y="620"/>
                </a:lnTo>
                <a:lnTo>
                  <a:pt x="102" y="619"/>
                </a:lnTo>
                <a:lnTo>
                  <a:pt x="102" y="619"/>
                </a:lnTo>
                <a:close/>
                <a:moveTo>
                  <a:pt x="142" y="644"/>
                </a:moveTo>
                <a:lnTo>
                  <a:pt x="142" y="644"/>
                </a:lnTo>
                <a:lnTo>
                  <a:pt x="140" y="642"/>
                </a:lnTo>
                <a:lnTo>
                  <a:pt x="140" y="642"/>
                </a:lnTo>
                <a:lnTo>
                  <a:pt x="146" y="643"/>
                </a:lnTo>
                <a:lnTo>
                  <a:pt x="146" y="643"/>
                </a:lnTo>
                <a:lnTo>
                  <a:pt x="142" y="644"/>
                </a:lnTo>
                <a:lnTo>
                  <a:pt x="142" y="644"/>
                </a:lnTo>
                <a:close/>
                <a:moveTo>
                  <a:pt x="209" y="655"/>
                </a:moveTo>
                <a:lnTo>
                  <a:pt x="209" y="655"/>
                </a:lnTo>
                <a:lnTo>
                  <a:pt x="182" y="656"/>
                </a:lnTo>
                <a:lnTo>
                  <a:pt x="182" y="656"/>
                </a:lnTo>
                <a:lnTo>
                  <a:pt x="214" y="654"/>
                </a:lnTo>
                <a:lnTo>
                  <a:pt x="245" y="651"/>
                </a:lnTo>
                <a:lnTo>
                  <a:pt x="309" y="651"/>
                </a:lnTo>
                <a:lnTo>
                  <a:pt x="309" y="651"/>
                </a:lnTo>
                <a:lnTo>
                  <a:pt x="313" y="652"/>
                </a:lnTo>
                <a:lnTo>
                  <a:pt x="313" y="652"/>
                </a:lnTo>
                <a:lnTo>
                  <a:pt x="286" y="651"/>
                </a:lnTo>
                <a:lnTo>
                  <a:pt x="261" y="651"/>
                </a:lnTo>
                <a:lnTo>
                  <a:pt x="209" y="655"/>
                </a:lnTo>
                <a:lnTo>
                  <a:pt x="209" y="655"/>
                </a:lnTo>
                <a:close/>
                <a:moveTo>
                  <a:pt x="220" y="637"/>
                </a:moveTo>
                <a:lnTo>
                  <a:pt x="220" y="637"/>
                </a:lnTo>
                <a:lnTo>
                  <a:pt x="238" y="634"/>
                </a:lnTo>
                <a:lnTo>
                  <a:pt x="254" y="633"/>
                </a:lnTo>
                <a:lnTo>
                  <a:pt x="271" y="632"/>
                </a:lnTo>
                <a:lnTo>
                  <a:pt x="289" y="632"/>
                </a:lnTo>
                <a:lnTo>
                  <a:pt x="289" y="632"/>
                </a:lnTo>
                <a:lnTo>
                  <a:pt x="266" y="634"/>
                </a:lnTo>
                <a:lnTo>
                  <a:pt x="266" y="634"/>
                </a:lnTo>
                <a:lnTo>
                  <a:pt x="243" y="636"/>
                </a:lnTo>
                <a:lnTo>
                  <a:pt x="220" y="637"/>
                </a:lnTo>
                <a:lnTo>
                  <a:pt x="220" y="637"/>
                </a:lnTo>
                <a:close/>
                <a:moveTo>
                  <a:pt x="318" y="654"/>
                </a:moveTo>
                <a:lnTo>
                  <a:pt x="318" y="654"/>
                </a:lnTo>
                <a:lnTo>
                  <a:pt x="320" y="651"/>
                </a:lnTo>
                <a:lnTo>
                  <a:pt x="320" y="651"/>
                </a:lnTo>
                <a:lnTo>
                  <a:pt x="337" y="651"/>
                </a:lnTo>
                <a:lnTo>
                  <a:pt x="337" y="651"/>
                </a:lnTo>
                <a:lnTo>
                  <a:pt x="338" y="655"/>
                </a:lnTo>
                <a:lnTo>
                  <a:pt x="338" y="655"/>
                </a:lnTo>
                <a:lnTo>
                  <a:pt x="318" y="654"/>
                </a:lnTo>
                <a:lnTo>
                  <a:pt x="318" y="654"/>
                </a:lnTo>
                <a:close/>
                <a:moveTo>
                  <a:pt x="363" y="640"/>
                </a:moveTo>
                <a:lnTo>
                  <a:pt x="363" y="640"/>
                </a:lnTo>
                <a:lnTo>
                  <a:pt x="341" y="640"/>
                </a:lnTo>
                <a:lnTo>
                  <a:pt x="341" y="640"/>
                </a:lnTo>
                <a:lnTo>
                  <a:pt x="354" y="639"/>
                </a:lnTo>
                <a:lnTo>
                  <a:pt x="368" y="638"/>
                </a:lnTo>
                <a:lnTo>
                  <a:pt x="368" y="638"/>
                </a:lnTo>
                <a:lnTo>
                  <a:pt x="363" y="640"/>
                </a:lnTo>
                <a:lnTo>
                  <a:pt x="363" y="640"/>
                </a:lnTo>
                <a:close/>
                <a:moveTo>
                  <a:pt x="382" y="656"/>
                </a:moveTo>
                <a:lnTo>
                  <a:pt x="382" y="656"/>
                </a:lnTo>
                <a:lnTo>
                  <a:pt x="398" y="654"/>
                </a:lnTo>
                <a:lnTo>
                  <a:pt x="398" y="654"/>
                </a:lnTo>
                <a:lnTo>
                  <a:pt x="416" y="654"/>
                </a:lnTo>
                <a:lnTo>
                  <a:pt x="416" y="654"/>
                </a:lnTo>
                <a:lnTo>
                  <a:pt x="382" y="656"/>
                </a:lnTo>
                <a:lnTo>
                  <a:pt x="382" y="656"/>
                </a:lnTo>
                <a:close/>
                <a:moveTo>
                  <a:pt x="507" y="628"/>
                </a:moveTo>
                <a:lnTo>
                  <a:pt x="507" y="628"/>
                </a:lnTo>
                <a:lnTo>
                  <a:pt x="473" y="630"/>
                </a:lnTo>
                <a:lnTo>
                  <a:pt x="438" y="632"/>
                </a:lnTo>
                <a:lnTo>
                  <a:pt x="438" y="632"/>
                </a:lnTo>
                <a:lnTo>
                  <a:pt x="438" y="631"/>
                </a:lnTo>
                <a:lnTo>
                  <a:pt x="438" y="631"/>
                </a:lnTo>
                <a:lnTo>
                  <a:pt x="512" y="628"/>
                </a:lnTo>
                <a:lnTo>
                  <a:pt x="512" y="628"/>
                </a:lnTo>
                <a:lnTo>
                  <a:pt x="507" y="628"/>
                </a:lnTo>
                <a:lnTo>
                  <a:pt x="507" y="628"/>
                </a:lnTo>
                <a:close/>
                <a:moveTo>
                  <a:pt x="534" y="642"/>
                </a:moveTo>
                <a:lnTo>
                  <a:pt x="534" y="642"/>
                </a:lnTo>
                <a:lnTo>
                  <a:pt x="557" y="640"/>
                </a:lnTo>
                <a:lnTo>
                  <a:pt x="557" y="640"/>
                </a:lnTo>
                <a:lnTo>
                  <a:pt x="534" y="642"/>
                </a:lnTo>
                <a:lnTo>
                  <a:pt x="534" y="642"/>
                </a:lnTo>
                <a:close/>
                <a:moveTo>
                  <a:pt x="615" y="640"/>
                </a:moveTo>
                <a:lnTo>
                  <a:pt x="615" y="640"/>
                </a:lnTo>
                <a:lnTo>
                  <a:pt x="587" y="640"/>
                </a:lnTo>
                <a:lnTo>
                  <a:pt x="587" y="640"/>
                </a:lnTo>
                <a:lnTo>
                  <a:pt x="590" y="639"/>
                </a:lnTo>
                <a:lnTo>
                  <a:pt x="590" y="639"/>
                </a:lnTo>
                <a:lnTo>
                  <a:pt x="591" y="638"/>
                </a:lnTo>
                <a:lnTo>
                  <a:pt x="591" y="638"/>
                </a:lnTo>
                <a:lnTo>
                  <a:pt x="616" y="638"/>
                </a:lnTo>
                <a:lnTo>
                  <a:pt x="616" y="638"/>
                </a:lnTo>
                <a:lnTo>
                  <a:pt x="615" y="640"/>
                </a:lnTo>
                <a:lnTo>
                  <a:pt x="615" y="640"/>
                </a:lnTo>
                <a:close/>
                <a:moveTo>
                  <a:pt x="674" y="643"/>
                </a:moveTo>
                <a:lnTo>
                  <a:pt x="674" y="643"/>
                </a:lnTo>
                <a:lnTo>
                  <a:pt x="631" y="640"/>
                </a:lnTo>
                <a:lnTo>
                  <a:pt x="631" y="640"/>
                </a:lnTo>
                <a:lnTo>
                  <a:pt x="626" y="638"/>
                </a:lnTo>
                <a:lnTo>
                  <a:pt x="626" y="638"/>
                </a:lnTo>
                <a:lnTo>
                  <a:pt x="675" y="638"/>
                </a:lnTo>
                <a:lnTo>
                  <a:pt x="675" y="638"/>
                </a:lnTo>
                <a:lnTo>
                  <a:pt x="674" y="640"/>
                </a:lnTo>
                <a:lnTo>
                  <a:pt x="674" y="643"/>
                </a:lnTo>
                <a:lnTo>
                  <a:pt x="674" y="643"/>
                </a:lnTo>
                <a:close/>
                <a:moveTo>
                  <a:pt x="693" y="644"/>
                </a:moveTo>
                <a:lnTo>
                  <a:pt x="693" y="644"/>
                </a:lnTo>
                <a:lnTo>
                  <a:pt x="688" y="642"/>
                </a:lnTo>
                <a:lnTo>
                  <a:pt x="688" y="642"/>
                </a:lnTo>
                <a:lnTo>
                  <a:pt x="694" y="639"/>
                </a:lnTo>
                <a:lnTo>
                  <a:pt x="694" y="639"/>
                </a:lnTo>
                <a:lnTo>
                  <a:pt x="709" y="645"/>
                </a:lnTo>
                <a:lnTo>
                  <a:pt x="709" y="645"/>
                </a:lnTo>
                <a:lnTo>
                  <a:pt x="693" y="644"/>
                </a:lnTo>
                <a:lnTo>
                  <a:pt x="693" y="644"/>
                </a:lnTo>
                <a:close/>
                <a:moveTo>
                  <a:pt x="723" y="628"/>
                </a:moveTo>
                <a:lnTo>
                  <a:pt x="723" y="628"/>
                </a:lnTo>
                <a:lnTo>
                  <a:pt x="817" y="626"/>
                </a:lnTo>
                <a:lnTo>
                  <a:pt x="817" y="626"/>
                </a:lnTo>
                <a:lnTo>
                  <a:pt x="815" y="626"/>
                </a:lnTo>
                <a:lnTo>
                  <a:pt x="815" y="626"/>
                </a:lnTo>
                <a:lnTo>
                  <a:pt x="800" y="627"/>
                </a:lnTo>
                <a:lnTo>
                  <a:pt x="786" y="630"/>
                </a:lnTo>
                <a:lnTo>
                  <a:pt x="786" y="630"/>
                </a:lnTo>
                <a:lnTo>
                  <a:pt x="755" y="630"/>
                </a:lnTo>
                <a:lnTo>
                  <a:pt x="723" y="628"/>
                </a:lnTo>
                <a:lnTo>
                  <a:pt x="723" y="628"/>
                </a:lnTo>
                <a:close/>
                <a:moveTo>
                  <a:pt x="764" y="644"/>
                </a:moveTo>
                <a:lnTo>
                  <a:pt x="764" y="644"/>
                </a:lnTo>
                <a:lnTo>
                  <a:pt x="775" y="642"/>
                </a:lnTo>
                <a:lnTo>
                  <a:pt x="775" y="642"/>
                </a:lnTo>
                <a:lnTo>
                  <a:pt x="784" y="640"/>
                </a:lnTo>
                <a:lnTo>
                  <a:pt x="784" y="640"/>
                </a:lnTo>
                <a:lnTo>
                  <a:pt x="815" y="637"/>
                </a:lnTo>
                <a:lnTo>
                  <a:pt x="831" y="637"/>
                </a:lnTo>
                <a:lnTo>
                  <a:pt x="845" y="638"/>
                </a:lnTo>
                <a:lnTo>
                  <a:pt x="845" y="638"/>
                </a:lnTo>
                <a:lnTo>
                  <a:pt x="805" y="643"/>
                </a:lnTo>
                <a:lnTo>
                  <a:pt x="785" y="644"/>
                </a:lnTo>
                <a:lnTo>
                  <a:pt x="764" y="644"/>
                </a:lnTo>
                <a:lnTo>
                  <a:pt x="764" y="644"/>
                </a:lnTo>
                <a:close/>
                <a:moveTo>
                  <a:pt x="880" y="628"/>
                </a:moveTo>
                <a:lnTo>
                  <a:pt x="880" y="628"/>
                </a:lnTo>
                <a:lnTo>
                  <a:pt x="881" y="626"/>
                </a:lnTo>
                <a:lnTo>
                  <a:pt x="881" y="625"/>
                </a:lnTo>
                <a:lnTo>
                  <a:pt x="881" y="625"/>
                </a:lnTo>
                <a:lnTo>
                  <a:pt x="920" y="625"/>
                </a:lnTo>
                <a:lnTo>
                  <a:pt x="959" y="627"/>
                </a:lnTo>
                <a:lnTo>
                  <a:pt x="959" y="627"/>
                </a:lnTo>
                <a:lnTo>
                  <a:pt x="920" y="628"/>
                </a:lnTo>
                <a:lnTo>
                  <a:pt x="880" y="628"/>
                </a:lnTo>
                <a:lnTo>
                  <a:pt x="880" y="628"/>
                </a:lnTo>
                <a:close/>
                <a:moveTo>
                  <a:pt x="1029" y="633"/>
                </a:moveTo>
                <a:lnTo>
                  <a:pt x="1029" y="633"/>
                </a:lnTo>
                <a:lnTo>
                  <a:pt x="1027" y="632"/>
                </a:lnTo>
                <a:lnTo>
                  <a:pt x="1024" y="631"/>
                </a:lnTo>
                <a:lnTo>
                  <a:pt x="1024" y="631"/>
                </a:lnTo>
                <a:lnTo>
                  <a:pt x="1038" y="630"/>
                </a:lnTo>
                <a:lnTo>
                  <a:pt x="1052" y="630"/>
                </a:lnTo>
                <a:lnTo>
                  <a:pt x="1052" y="630"/>
                </a:lnTo>
                <a:lnTo>
                  <a:pt x="1029" y="633"/>
                </a:lnTo>
                <a:lnTo>
                  <a:pt x="1029" y="633"/>
                </a:lnTo>
                <a:close/>
                <a:moveTo>
                  <a:pt x="1097" y="628"/>
                </a:moveTo>
                <a:lnTo>
                  <a:pt x="1097" y="628"/>
                </a:lnTo>
                <a:lnTo>
                  <a:pt x="1083" y="633"/>
                </a:lnTo>
                <a:lnTo>
                  <a:pt x="1069" y="636"/>
                </a:lnTo>
                <a:lnTo>
                  <a:pt x="1069" y="636"/>
                </a:lnTo>
                <a:lnTo>
                  <a:pt x="1087" y="630"/>
                </a:lnTo>
                <a:lnTo>
                  <a:pt x="1104" y="624"/>
                </a:lnTo>
                <a:lnTo>
                  <a:pt x="1137" y="608"/>
                </a:lnTo>
                <a:lnTo>
                  <a:pt x="1137" y="608"/>
                </a:lnTo>
                <a:lnTo>
                  <a:pt x="1117" y="619"/>
                </a:lnTo>
                <a:lnTo>
                  <a:pt x="1097" y="628"/>
                </a:lnTo>
                <a:lnTo>
                  <a:pt x="1097" y="628"/>
                </a:lnTo>
                <a:close/>
                <a:moveTo>
                  <a:pt x="1064" y="621"/>
                </a:moveTo>
                <a:lnTo>
                  <a:pt x="1064" y="621"/>
                </a:lnTo>
                <a:lnTo>
                  <a:pt x="1071" y="619"/>
                </a:lnTo>
                <a:lnTo>
                  <a:pt x="1071" y="619"/>
                </a:lnTo>
                <a:lnTo>
                  <a:pt x="1071" y="621"/>
                </a:lnTo>
                <a:lnTo>
                  <a:pt x="1071" y="621"/>
                </a:lnTo>
                <a:lnTo>
                  <a:pt x="1064" y="621"/>
                </a:lnTo>
                <a:lnTo>
                  <a:pt x="1064" y="621"/>
                </a:lnTo>
                <a:close/>
                <a:moveTo>
                  <a:pt x="1202" y="548"/>
                </a:moveTo>
                <a:lnTo>
                  <a:pt x="1202" y="548"/>
                </a:lnTo>
                <a:lnTo>
                  <a:pt x="1231" y="528"/>
                </a:lnTo>
                <a:lnTo>
                  <a:pt x="1246" y="519"/>
                </a:lnTo>
                <a:lnTo>
                  <a:pt x="1260" y="510"/>
                </a:lnTo>
                <a:lnTo>
                  <a:pt x="1260" y="510"/>
                </a:lnTo>
                <a:lnTo>
                  <a:pt x="1224" y="533"/>
                </a:lnTo>
                <a:lnTo>
                  <a:pt x="1224" y="533"/>
                </a:lnTo>
                <a:lnTo>
                  <a:pt x="1202" y="548"/>
                </a:lnTo>
                <a:lnTo>
                  <a:pt x="1202" y="548"/>
                </a:lnTo>
                <a:close/>
                <a:moveTo>
                  <a:pt x="1254" y="527"/>
                </a:moveTo>
                <a:lnTo>
                  <a:pt x="1254" y="527"/>
                </a:lnTo>
                <a:lnTo>
                  <a:pt x="1233" y="539"/>
                </a:lnTo>
                <a:lnTo>
                  <a:pt x="1233" y="539"/>
                </a:lnTo>
                <a:lnTo>
                  <a:pt x="1264" y="519"/>
                </a:lnTo>
                <a:lnTo>
                  <a:pt x="1264" y="519"/>
                </a:lnTo>
                <a:lnTo>
                  <a:pt x="1254" y="527"/>
                </a:lnTo>
                <a:lnTo>
                  <a:pt x="1254" y="527"/>
                </a:lnTo>
                <a:close/>
                <a:moveTo>
                  <a:pt x="1290" y="504"/>
                </a:moveTo>
                <a:lnTo>
                  <a:pt x="1290" y="504"/>
                </a:lnTo>
                <a:lnTo>
                  <a:pt x="1278" y="510"/>
                </a:lnTo>
                <a:lnTo>
                  <a:pt x="1278" y="510"/>
                </a:lnTo>
                <a:lnTo>
                  <a:pt x="1294" y="500"/>
                </a:lnTo>
                <a:lnTo>
                  <a:pt x="1294" y="500"/>
                </a:lnTo>
                <a:lnTo>
                  <a:pt x="1290" y="504"/>
                </a:lnTo>
                <a:lnTo>
                  <a:pt x="1290" y="504"/>
                </a:lnTo>
                <a:close/>
                <a:moveTo>
                  <a:pt x="1310" y="495"/>
                </a:moveTo>
                <a:lnTo>
                  <a:pt x="1310" y="495"/>
                </a:lnTo>
                <a:lnTo>
                  <a:pt x="1314" y="487"/>
                </a:lnTo>
                <a:lnTo>
                  <a:pt x="1314" y="487"/>
                </a:lnTo>
                <a:lnTo>
                  <a:pt x="1320" y="484"/>
                </a:lnTo>
                <a:lnTo>
                  <a:pt x="1320" y="484"/>
                </a:lnTo>
                <a:lnTo>
                  <a:pt x="1310" y="495"/>
                </a:lnTo>
                <a:lnTo>
                  <a:pt x="1310" y="495"/>
                </a:lnTo>
                <a:close/>
                <a:moveTo>
                  <a:pt x="1317" y="474"/>
                </a:moveTo>
                <a:lnTo>
                  <a:pt x="1317" y="474"/>
                </a:lnTo>
                <a:lnTo>
                  <a:pt x="1319" y="473"/>
                </a:lnTo>
                <a:lnTo>
                  <a:pt x="1319" y="473"/>
                </a:lnTo>
                <a:lnTo>
                  <a:pt x="1319" y="473"/>
                </a:lnTo>
                <a:lnTo>
                  <a:pt x="1319" y="473"/>
                </a:lnTo>
                <a:lnTo>
                  <a:pt x="1317" y="474"/>
                </a:lnTo>
                <a:lnTo>
                  <a:pt x="1317" y="474"/>
                </a:lnTo>
                <a:close/>
                <a:moveTo>
                  <a:pt x="1094" y="267"/>
                </a:moveTo>
                <a:lnTo>
                  <a:pt x="1094" y="267"/>
                </a:lnTo>
                <a:lnTo>
                  <a:pt x="1112" y="274"/>
                </a:lnTo>
                <a:lnTo>
                  <a:pt x="1131" y="283"/>
                </a:lnTo>
                <a:lnTo>
                  <a:pt x="1150" y="294"/>
                </a:lnTo>
                <a:lnTo>
                  <a:pt x="1168" y="306"/>
                </a:lnTo>
                <a:lnTo>
                  <a:pt x="1184" y="319"/>
                </a:lnTo>
                <a:lnTo>
                  <a:pt x="1200" y="332"/>
                </a:lnTo>
                <a:lnTo>
                  <a:pt x="1216" y="347"/>
                </a:lnTo>
                <a:lnTo>
                  <a:pt x="1230" y="361"/>
                </a:lnTo>
                <a:lnTo>
                  <a:pt x="1230" y="361"/>
                </a:lnTo>
                <a:lnTo>
                  <a:pt x="1241" y="372"/>
                </a:lnTo>
                <a:lnTo>
                  <a:pt x="1253" y="381"/>
                </a:lnTo>
                <a:lnTo>
                  <a:pt x="1280" y="400"/>
                </a:lnTo>
                <a:lnTo>
                  <a:pt x="1305" y="418"/>
                </a:lnTo>
                <a:lnTo>
                  <a:pt x="1317" y="427"/>
                </a:lnTo>
                <a:lnTo>
                  <a:pt x="1329" y="438"/>
                </a:lnTo>
                <a:lnTo>
                  <a:pt x="1329" y="438"/>
                </a:lnTo>
                <a:lnTo>
                  <a:pt x="1322" y="454"/>
                </a:lnTo>
                <a:lnTo>
                  <a:pt x="1318" y="460"/>
                </a:lnTo>
                <a:lnTo>
                  <a:pt x="1311" y="467"/>
                </a:lnTo>
                <a:lnTo>
                  <a:pt x="1311" y="467"/>
                </a:lnTo>
                <a:lnTo>
                  <a:pt x="1292" y="478"/>
                </a:lnTo>
                <a:lnTo>
                  <a:pt x="1281" y="485"/>
                </a:lnTo>
                <a:lnTo>
                  <a:pt x="1278" y="489"/>
                </a:lnTo>
                <a:lnTo>
                  <a:pt x="1277" y="491"/>
                </a:lnTo>
                <a:lnTo>
                  <a:pt x="1277" y="491"/>
                </a:lnTo>
                <a:lnTo>
                  <a:pt x="1260" y="500"/>
                </a:lnTo>
                <a:lnTo>
                  <a:pt x="1243" y="508"/>
                </a:lnTo>
                <a:lnTo>
                  <a:pt x="1228" y="518"/>
                </a:lnTo>
                <a:lnTo>
                  <a:pt x="1213" y="528"/>
                </a:lnTo>
                <a:lnTo>
                  <a:pt x="1183" y="550"/>
                </a:lnTo>
                <a:lnTo>
                  <a:pt x="1153" y="571"/>
                </a:lnTo>
                <a:lnTo>
                  <a:pt x="1153" y="571"/>
                </a:lnTo>
                <a:lnTo>
                  <a:pt x="1135" y="581"/>
                </a:lnTo>
                <a:lnTo>
                  <a:pt x="1117" y="591"/>
                </a:lnTo>
                <a:lnTo>
                  <a:pt x="1098" y="599"/>
                </a:lnTo>
                <a:lnTo>
                  <a:pt x="1080" y="605"/>
                </a:lnTo>
                <a:lnTo>
                  <a:pt x="1060" y="610"/>
                </a:lnTo>
                <a:lnTo>
                  <a:pt x="1040" y="614"/>
                </a:lnTo>
                <a:lnTo>
                  <a:pt x="1020" y="616"/>
                </a:lnTo>
                <a:lnTo>
                  <a:pt x="999" y="618"/>
                </a:lnTo>
                <a:lnTo>
                  <a:pt x="999" y="618"/>
                </a:lnTo>
                <a:lnTo>
                  <a:pt x="959" y="618"/>
                </a:lnTo>
                <a:lnTo>
                  <a:pt x="920" y="616"/>
                </a:lnTo>
                <a:lnTo>
                  <a:pt x="879" y="615"/>
                </a:lnTo>
                <a:lnTo>
                  <a:pt x="839" y="615"/>
                </a:lnTo>
                <a:lnTo>
                  <a:pt x="839" y="615"/>
                </a:lnTo>
                <a:lnTo>
                  <a:pt x="753" y="619"/>
                </a:lnTo>
                <a:lnTo>
                  <a:pt x="711" y="620"/>
                </a:lnTo>
                <a:lnTo>
                  <a:pt x="668" y="620"/>
                </a:lnTo>
                <a:lnTo>
                  <a:pt x="668" y="620"/>
                </a:lnTo>
                <a:lnTo>
                  <a:pt x="655" y="618"/>
                </a:lnTo>
                <a:lnTo>
                  <a:pt x="642" y="616"/>
                </a:lnTo>
                <a:lnTo>
                  <a:pt x="613" y="616"/>
                </a:lnTo>
                <a:lnTo>
                  <a:pt x="583" y="618"/>
                </a:lnTo>
                <a:lnTo>
                  <a:pt x="555" y="618"/>
                </a:lnTo>
                <a:lnTo>
                  <a:pt x="555" y="618"/>
                </a:lnTo>
                <a:lnTo>
                  <a:pt x="487" y="619"/>
                </a:lnTo>
                <a:lnTo>
                  <a:pt x="420" y="621"/>
                </a:lnTo>
                <a:lnTo>
                  <a:pt x="420" y="621"/>
                </a:lnTo>
                <a:lnTo>
                  <a:pt x="406" y="620"/>
                </a:lnTo>
                <a:lnTo>
                  <a:pt x="391" y="620"/>
                </a:lnTo>
                <a:lnTo>
                  <a:pt x="377" y="621"/>
                </a:lnTo>
                <a:lnTo>
                  <a:pt x="362" y="622"/>
                </a:lnTo>
                <a:lnTo>
                  <a:pt x="362" y="622"/>
                </a:lnTo>
                <a:lnTo>
                  <a:pt x="324" y="624"/>
                </a:lnTo>
                <a:lnTo>
                  <a:pt x="284" y="622"/>
                </a:lnTo>
                <a:lnTo>
                  <a:pt x="284" y="622"/>
                </a:lnTo>
                <a:lnTo>
                  <a:pt x="268" y="622"/>
                </a:lnTo>
                <a:lnTo>
                  <a:pt x="252" y="624"/>
                </a:lnTo>
                <a:lnTo>
                  <a:pt x="219" y="628"/>
                </a:lnTo>
                <a:lnTo>
                  <a:pt x="188" y="632"/>
                </a:lnTo>
                <a:lnTo>
                  <a:pt x="171" y="633"/>
                </a:lnTo>
                <a:lnTo>
                  <a:pt x="155" y="634"/>
                </a:lnTo>
                <a:lnTo>
                  <a:pt x="155" y="634"/>
                </a:lnTo>
                <a:lnTo>
                  <a:pt x="141" y="633"/>
                </a:lnTo>
                <a:lnTo>
                  <a:pt x="131" y="630"/>
                </a:lnTo>
                <a:lnTo>
                  <a:pt x="123" y="626"/>
                </a:lnTo>
                <a:lnTo>
                  <a:pt x="118" y="620"/>
                </a:lnTo>
                <a:lnTo>
                  <a:pt x="114" y="613"/>
                </a:lnTo>
                <a:lnTo>
                  <a:pt x="112" y="603"/>
                </a:lnTo>
                <a:lnTo>
                  <a:pt x="111" y="592"/>
                </a:lnTo>
                <a:lnTo>
                  <a:pt x="112" y="580"/>
                </a:lnTo>
                <a:lnTo>
                  <a:pt x="112" y="580"/>
                </a:lnTo>
                <a:lnTo>
                  <a:pt x="113" y="554"/>
                </a:lnTo>
                <a:lnTo>
                  <a:pt x="114" y="527"/>
                </a:lnTo>
                <a:lnTo>
                  <a:pt x="114" y="514"/>
                </a:lnTo>
                <a:lnTo>
                  <a:pt x="113" y="500"/>
                </a:lnTo>
                <a:lnTo>
                  <a:pt x="111" y="486"/>
                </a:lnTo>
                <a:lnTo>
                  <a:pt x="107" y="474"/>
                </a:lnTo>
                <a:lnTo>
                  <a:pt x="107" y="474"/>
                </a:lnTo>
                <a:lnTo>
                  <a:pt x="102" y="460"/>
                </a:lnTo>
                <a:lnTo>
                  <a:pt x="99" y="444"/>
                </a:lnTo>
                <a:lnTo>
                  <a:pt x="91" y="412"/>
                </a:lnTo>
                <a:lnTo>
                  <a:pt x="88" y="378"/>
                </a:lnTo>
                <a:lnTo>
                  <a:pt x="87" y="347"/>
                </a:lnTo>
                <a:lnTo>
                  <a:pt x="87" y="347"/>
                </a:lnTo>
                <a:lnTo>
                  <a:pt x="88" y="333"/>
                </a:lnTo>
                <a:lnTo>
                  <a:pt x="90" y="320"/>
                </a:lnTo>
                <a:lnTo>
                  <a:pt x="93" y="313"/>
                </a:lnTo>
                <a:lnTo>
                  <a:pt x="95" y="307"/>
                </a:lnTo>
                <a:lnTo>
                  <a:pt x="99" y="302"/>
                </a:lnTo>
                <a:lnTo>
                  <a:pt x="105" y="297"/>
                </a:lnTo>
                <a:lnTo>
                  <a:pt x="105" y="297"/>
                </a:lnTo>
                <a:lnTo>
                  <a:pt x="108" y="295"/>
                </a:lnTo>
                <a:lnTo>
                  <a:pt x="114" y="294"/>
                </a:lnTo>
                <a:lnTo>
                  <a:pt x="126" y="290"/>
                </a:lnTo>
                <a:lnTo>
                  <a:pt x="137" y="288"/>
                </a:lnTo>
                <a:lnTo>
                  <a:pt x="142" y="285"/>
                </a:lnTo>
                <a:lnTo>
                  <a:pt x="146" y="283"/>
                </a:lnTo>
                <a:lnTo>
                  <a:pt x="146" y="283"/>
                </a:lnTo>
                <a:lnTo>
                  <a:pt x="164" y="285"/>
                </a:lnTo>
                <a:lnTo>
                  <a:pt x="182" y="288"/>
                </a:lnTo>
                <a:lnTo>
                  <a:pt x="201" y="288"/>
                </a:lnTo>
                <a:lnTo>
                  <a:pt x="219" y="288"/>
                </a:lnTo>
                <a:lnTo>
                  <a:pt x="256" y="285"/>
                </a:lnTo>
                <a:lnTo>
                  <a:pt x="276" y="285"/>
                </a:lnTo>
                <a:lnTo>
                  <a:pt x="294" y="285"/>
                </a:lnTo>
                <a:lnTo>
                  <a:pt x="294" y="285"/>
                </a:lnTo>
                <a:lnTo>
                  <a:pt x="290" y="292"/>
                </a:lnTo>
                <a:lnTo>
                  <a:pt x="286" y="301"/>
                </a:lnTo>
                <a:lnTo>
                  <a:pt x="286" y="301"/>
                </a:lnTo>
                <a:lnTo>
                  <a:pt x="278" y="301"/>
                </a:lnTo>
                <a:lnTo>
                  <a:pt x="266" y="304"/>
                </a:lnTo>
                <a:lnTo>
                  <a:pt x="261" y="307"/>
                </a:lnTo>
                <a:lnTo>
                  <a:pt x="256" y="309"/>
                </a:lnTo>
                <a:lnTo>
                  <a:pt x="253" y="313"/>
                </a:lnTo>
                <a:lnTo>
                  <a:pt x="253" y="314"/>
                </a:lnTo>
                <a:lnTo>
                  <a:pt x="253" y="316"/>
                </a:lnTo>
                <a:lnTo>
                  <a:pt x="253" y="316"/>
                </a:lnTo>
                <a:lnTo>
                  <a:pt x="252" y="321"/>
                </a:lnTo>
                <a:lnTo>
                  <a:pt x="250" y="325"/>
                </a:lnTo>
                <a:lnTo>
                  <a:pt x="250" y="328"/>
                </a:lnTo>
                <a:lnTo>
                  <a:pt x="252" y="332"/>
                </a:lnTo>
                <a:lnTo>
                  <a:pt x="253" y="336"/>
                </a:lnTo>
                <a:lnTo>
                  <a:pt x="255" y="339"/>
                </a:lnTo>
                <a:lnTo>
                  <a:pt x="261" y="344"/>
                </a:lnTo>
                <a:lnTo>
                  <a:pt x="270" y="348"/>
                </a:lnTo>
                <a:lnTo>
                  <a:pt x="278" y="350"/>
                </a:lnTo>
                <a:lnTo>
                  <a:pt x="286" y="351"/>
                </a:lnTo>
                <a:lnTo>
                  <a:pt x="294" y="350"/>
                </a:lnTo>
                <a:lnTo>
                  <a:pt x="294" y="350"/>
                </a:lnTo>
                <a:lnTo>
                  <a:pt x="298" y="349"/>
                </a:lnTo>
                <a:lnTo>
                  <a:pt x="302" y="348"/>
                </a:lnTo>
                <a:lnTo>
                  <a:pt x="306" y="345"/>
                </a:lnTo>
                <a:lnTo>
                  <a:pt x="308" y="342"/>
                </a:lnTo>
                <a:lnTo>
                  <a:pt x="312" y="336"/>
                </a:lnTo>
                <a:lnTo>
                  <a:pt x="314" y="327"/>
                </a:lnTo>
                <a:lnTo>
                  <a:pt x="313" y="320"/>
                </a:lnTo>
                <a:lnTo>
                  <a:pt x="309" y="313"/>
                </a:lnTo>
                <a:lnTo>
                  <a:pt x="304" y="307"/>
                </a:lnTo>
                <a:lnTo>
                  <a:pt x="301" y="304"/>
                </a:lnTo>
                <a:lnTo>
                  <a:pt x="296" y="302"/>
                </a:lnTo>
                <a:lnTo>
                  <a:pt x="296" y="302"/>
                </a:lnTo>
                <a:lnTo>
                  <a:pt x="300" y="294"/>
                </a:lnTo>
                <a:lnTo>
                  <a:pt x="303" y="285"/>
                </a:lnTo>
                <a:lnTo>
                  <a:pt x="303" y="285"/>
                </a:lnTo>
                <a:lnTo>
                  <a:pt x="383" y="286"/>
                </a:lnTo>
                <a:lnTo>
                  <a:pt x="463" y="285"/>
                </a:lnTo>
                <a:lnTo>
                  <a:pt x="622" y="282"/>
                </a:lnTo>
                <a:lnTo>
                  <a:pt x="782" y="278"/>
                </a:lnTo>
                <a:lnTo>
                  <a:pt x="942" y="274"/>
                </a:lnTo>
                <a:lnTo>
                  <a:pt x="942" y="274"/>
                </a:lnTo>
                <a:lnTo>
                  <a:pt x="939" y="284"/>
                </a:lnTo>
                <a:lnTo>
                  <a:pt x="934" y="294"/>
                </a:lnTo>
                <a:lnTo>
                  <a:pt x="934" y="294"/>
                </a:lnTo>
                <a:lnTo>
                  <a:pt x="926" y="291"/>
                </a:lnTo>
                <a:lnTo>
                  <a:pt x="912" y="291"/>
                </a:lnTo>
                <a:lnTo>
                  <a:pt x="905" y="291"/>
                </a:lnTo>
                <a:lnTo>
                  <a:pt x="900" y="292"/>
                </a:lnTo>
                <a:lnTo>
                  <a:pt x="898" y="294"/>
                </a:lnTo>
                <a:lnTo>
                  <a:pt x="898" y="295"/>
                </a:lnTo>
                <a:lnTo>
                  <a:pt x="898" y="296"/>
                </a:lnTo>
                <a:lnTo>
                  <a:pt x="899" y="298"/>
                </a:lnTo>
                <a:lnTo>
                  <a:pt x="899" y="298"/>
                </a:lnTo>
                <a:lnTo>
                  <a:pt x="896" y="303"/>
                </a:lnTo>
                <a:lnTo>
                  <a:pt x="896" y="303"/>
                </a:lnTo>
                <a:lnTo>
                  <a:pt x="894" y="304"/>
                </a:lnTo>
                <a:lnTo>
                  <a:pt x="892" y="306"/>
                </a:lnTo>
                <a:lnTo>
                  <a:pt x="892" y="309"/>
                </a:lnTo>
                <a:lnTo>
                  <a:pt x="892" y="314"/>
                </a:lnTo>
                <a:lnTo>
                  <a:pt x="893" y="318"/>
                </a:lnTo>
                <a:lnTo>
                  <a:pt x="893" y="318"/>
                </a:lnTo>
                <a:lnTo>
                  <a:pt x="896" y="321"/>
                </a:lnTo>
                <a:lnTo>
                  <a:pt x="898" y="325"/>
                </a:lnTo>
                <a:lnTo>
                  <a:pt x="902" y="328"/>
                </a:lnTo>
                <a:lnTo>
                  <a:pt x="906" y="331"/>
                </a:lnTo>
                <a:lnTo>
                  <a:pt x="915" y="335"/>
                </a:lnTo>
                <a:lnTo>
                  <a:pt x="924" y="336"/>
                </a:lnTo>
                <a:lnTo>
                  <a:pt x="924" y="336"/>
                </a:lnTo>
                <a:lnTo>
                  <a:pt x="909" y="339"/>
                </a:lnTo>
                <a:lnTo>
                  <a:pt x="893" y="343"/>
                </a:lnTo>
                <a:lnTo>
                  <a:pt x="877" y="344"/>
                </a:lnTo>
                <a:lnTo>
                  <a:pt x="870" y="344"/>
                </a:lnTo>
                <a:lnTo>
                  <a:pt x="862" y="343"/>
                </a:lnTo>
                <a:lnTo>
                  <a:pt x="862" y="343"/>
                </a:lnTo>
                <a:lnTo>
                  <a:pt x="852" y="339"/>
                </a:lnTo>
                <a:lnTo>
                  <a:pt x="844" y="336"/>
                </a:lnTo>
                <a:lnTo>
                  <a:pt x="835" y="332"/>
                </a:lnTo>
                <a:lnTo>
                  <a:pt x="826" y="330"/>
                </a:lnTo>
                <a:lnTo>
                  <a:pt x="826" y="330"/>
                </a:lnTo>
                <a:lnTo>
                  <a:pt x="821" y="330"/>
                </a:lnTo>
                <a:lnTo>
                  <a:pt x="817" y="331"/>
                </a:lnTo>
                <a:lnTo>
                  <a:pt x="808" y="333"/>
                </a:lnTo>
                <a:lnTo>
                  <a:pt x="799" y="335"/>
                </a:lnTo>
                <a:lnTo>
                  <a:pt x="796" y="335"/>
                </a:lnTo>
                <a:lnTo>
                  <a:pt x="792" y="332"/>
                </a:lnTo>
                <a:lnTo>
                  <a:pt x="792" y="332"/>
                </a:lnTo>
                <a:lnTo>
                  <a:pt x="787" y="328"/>
                </a:lnTo>
                <a:lnTo>
                  <a:pt x="786" y="325"/>
                </a:lnTo>
                <a:lnTo>
                  <a:pt x="787" y="322"/>
                </a:lnTo>
                <a:lnTo>
                  <a:pt x="790" y="320"/>
                </a:lnTo>
                <a:lnTo>
                  <a:pt x="793" y="318"/>
                </a:lnTo>
                <a:lnTo>
                  <a:pt x="797" y="315"/>
                </a:lnTo>
                <a:lnTo>
                  <a:pt x="804" y="314"/>
                </a:lnTo>
                <a:lnTo>
                  <a:pt x="804" y="314"/>
                </a:lnTo>
                <a:lnTo>
                  <a:pt x="812" y="314"/>
                </a:lnTo>
                <a:lnTo>
                  <a:pt x="821" y="315"/>
                </a:lnTo>
                <a:lnTo>
                  <a:pt x="838" y="319"/>
                </a:lnTo>
                <a:lnTo>
                  <a:pt x="846" y="319"/>
                </a:lnTo>
                <a:lnTo>
                  <a:pt x="853" y="319"/>
                </a:lnTo>
                <a:lnTo>
                  <a:pt x="861" y="316"/>
                </a:lnTo>
                <a:lnTo>
                  <a:pt x="867" y="313"/>
                </a:lnTo>
                <a:lnTo>
                  <a:pt x="867" y="313"/>
                </a:lnTo>
                <a:lnTo>
                  <a:pt x="873" y="308"/>
                </a:lnTo>
                <a:lnTo>
                  <a:pt x="881" y="302"/>
                </a:lnTo>
                <a:lnTo>
                  <a:pt x="889" y="296"/>
                </a:lnTo>
                <a:lnTo>
                  <a:pt x="891" y="294"/>
                </a:lnTo>
                <a:lnTo>
                  <a:pt x="891" y="290"/>
                </a:lnTo>
                <a:lnTo>
                  <a:pt x="891" y="290"/>
                </a:lnTo>
                <a:lnTo>
                  <a:pt x="889" y="289"/>
                </a:lnTo>
                <a:lnTo>
                  <a:pt x="888" y="288"/>
                </a:lnTo>
                <a:lnTo>
                  <a:pt x="883" y="288"/>
                </a:lnTo>
                <a:lnTo>
                  <a:pt x="879" y="290"/>
                </a:lnTo>
                <a:lnTo>
                  <a:pt x="873" y="295"/>
                </a:lnTo>
                <a:lnTo>
                  <a:pt x="862" y="304"/>
                </a:lnTo>
                <a:lnTo>
                  <a:pt x="856" y="310"/>
                </a:lnTo>
                <a:lnTo>
                  <a:pt x="856" y="310"/>
                </a:lnTo>
                <a:lnTo>
                  <a:pt x="840" y="307"/>
                </a:lnTo>
                <a:lnTo>
                  <a:pt x="826" y="304"/>
                </a:lnTo>
                <a:lnTo>
                  <a:pt x="809" y="303"/>
                </a:lnTo>
                <a:lnTo>
                  <a:pt x="802" y="304"/>
                </a:lnTo>
                <a:lnTo>
                  <a:pt x="794" y="306"/>
                </a:lnTo>
                <a:lnTo>
                  <a:pt x="794" y="306"/>
                </a:lnTo>
                <a:lnTo>
                  <a:pt x="791" y="307"/>
                </a:lnTo>
                <a:lnTo>
                  <a:pt x="787" y="309"/>
                </a:lnTo>
                <a:lnTo>
                  <a:pt x="782" y="314"/>
                </a:lnTo>
                <a:lnTo>
                  <a:pt x="779" y="320"/>
                </a:lnTo>
                <a:lnTo>
                  <a:pt x="779" y="327"/>
                </a:lnTo>
                <a:lnTo>
                  <a:pt x="781" y="333"/>
                </a:lnTo>
                <a:lnTo>
                  <a:pt x="785" y="339"/>
                </a:lnTo>
                <a:lnTo>
                  <a:pt x="787" y="341"/>
                </a:lnTo>
                <a:lnTo>
                  <a:pt x="791" y="343"/>
                </a:lnTo>
                <a:lnTo>
                  <a:pt x="794" y="343"/>
                </a:lnTo>
                <a:lnTo>
                  <a:pt x="799" y="344"/>
                </a:lnTo>
                <a:lnTo>
                  <a:pt x="799" y="344"/>
                </a:lnTo>
                <a:lnTo>
                  <a:pt x="808" y="343"/>
                </a:lnTo>
                <a:lnTo>
                  <a:pt x="816" y="341"/>
                </a:lnTo>
                <a:lnTo>
                  <a:pt x="824" y="341"/>
                </a:lnTo>
                <a:lnTo>
                  <a:pt x="833" y="341"/>
                </a:lnTo>
                <a:lnTo>
                  <a:pt x="833" y="341"/>
                </a:lnTo>
                <a:lnTo>
                  <a:pt x="840" y="343"/>
                </a:lnTo>
                <a:lnTo>
                  <a:pt x="846" y="347"/>
                </a:lnTo>
                <a:lnTo>
                  <a:pt x="853" y="350"/>
                </a:lnTo>
                <a:lnTo>
                  <a:pt x="859" y="353"/>
                </a:lnTo>
                <a:lnTo>
                  <a:pt x="859" y="353"/>
                </a:lnTo>
                <a:lnTo>
                  <a:pt x="871" y="354"/>
                </a:lnTo>
                <a:lnTo>
                  <a:pt x="882" y="354"/>
                </a:lnTo>
                <a:lnTo>
                  <a:pt x="894" y="353"/>
                </a:lnTo>
                <a:lnTo>
                  <a:pt x="905" y="351"/>
                </a:lnTo>
                <a:lnTo>
                  <a:pt x="927" y="344"/>
                </a:lnTo>
                <a:lnTo>
                  <a:pt x="948" y="338"/>
                </a:lnTo>
                <a:lnTo>
                  <a:pt x="948" y="338"/>
                </a:lnTo>
                <a:lnTo>
                  <a:pt x="959" y="336"/>
                </a:lnTo>
                <a:lnTo>
                  <a:pt x="969" y="335"/>
                </a:lnTo>
                <a:lnTo>
                  <a:pt x="989" y="333"/>
                </a:lnTo>
                <a:lnTo>
                  <a:pt x="1010" y="332"/>
                </a:lnTo>
                <a:lnTo>
                  <a:pt x="1021" y="330"/>
                </a:lnTo>
                <a:lnTo>
                  <a:pt x="1030" y="327"/>
                </a:lnTo>
                <a:lnTo>
                  <a:pt x="1030" y="327"/>
                </a:lnTo>
                <a:lnTo>
                  <a:pt x="1036" y="325"/>
                </a:lnTo>
                <a:lnTo>
                  <a:pt x="1041" y="322"/>
                </a:lnTo>
                <a:lnTo>
                  <a:pt x="1045" y="320"/>
                </a:lnTo>
                <a:lnTo>
                  <a:pt x="1047" y="316"/>
                </a:lnTo>
                <a:lnTo>
                  <a:pt x="1048" y="314"/>
                </a:lnTo>
                <a:lnTo>
                  <a:pt x="1048" y="312"/>
                </a:lnTo>
                <a:lnTo>
                  <a:pt x="1047" y="308"/>
                </a:lnTo>
                <a:lnTo>
                  <a:pt x="1046" y="306"/>
                </a:lnTo>
                <a:lnTo>
                  <a:pt x="1040" y="301"/>
                </a:lnTo>
                <a:lnTo>
                  <a:pt x="1033" y="297"/>
                </a:lnTo>
                <a:lnTo>
                  <a:pt x="1024" y="294"/>
                </a:lnTo>
                <a:lnTo>
                  <a:pt x="1015" y="294"/>
                </a:lnTo>
                <a:lnTo>
                  <a:pt x="1015" y="294"/>
                </a:lnTo>
                <a:lnTo>
                  <a:pt x="1004" y="295"/>
                </a:lnTo>
                <a:lnTo>
                  <a:pt x="988" y="297"/>
                </a:lnTo>
                <a:lnTo>
                  <a:pt x="980" y="300"/>
                </a:lnTo>
                <a:lnTo>
                  <a:pt x="974" y="303"/>
                </a:lnTo>
                <a:lnTo>
                  <a:pt x="969" y="306"/>
                </a:lnTo>
                <a:lnTo>
                  <a:pt x="969" y="308"/>
                </a:lnTo>
                <a:lnTo>
                  <a:pt x="969" y="310"/>
                </a:lnTo>
                <a:lnTo>
                  <a:pt x="969" y="310"/>
                </a:lnTo>
                <a:lnTo>
                  <a:pt x="970" y="310"/>
                </a:lnTo>
                <a:lnTo>
                  <a:pt x="971" y="312"/>
                </a:lnTo>
                <a:lnTo>
                  <a:pt x="979" y="310"/>
                </a:lnTo>
                <a:lnTo>
                  <a:pt x="1000" y="307"/>
                </a:lnTo>
                <a:lnTo>
                  <a:pt x="1011" y="306"/>
                </a:lnTo>
                <a:lnTo>
                  <a:pt x="1023" y="306"/>
                </a:lnTo>
                <a:lnTo>
                  <a:pt x="1033" y="307"/>
                </a:lnTo>
                <a:lnTo>
                  <a:pt x="1036" y="309"/>
                </a:lnTo>
                <a:lnTo>
                  <a:pt x="1040" y="312"/>
                </a:lnTo>
                <a:lnTo>
                  <a:pt x="1040" y="312"/>
                </a:lnTo>
                <a:lnTo>
                  <a:pt x="1035" y="315"/>
                </a:lnTo>
                <a:lnTo>
                  <a:pt x="1030" y="318"/>
                </a:lnTo>
                <a:lnTo>
                  <a:pt x="1020" y="322"/>
                </a:lnTo>
                <a:lnTo>
                  <a:pt x="1007" y="324"/>
                </a:lnTo>
                <a:lnTo>
                  <a:pt x="994" y="325"/>
                </a:lnTo>
                <a:lnTo>
                  <a:pt x="969" y="326"/>
                </a:lnTo>
                <a:lnTo>
                  <a:pt x="957" y="326"/>
                </a:lnTo>
                <a:lnTo>
                  <a:pt x="946" y="328"/>
                </a:lnTo>
                <a:lnTo>
                  <a:pt x="946" y="328"/>
                </a:lnTo>
                <a:lnTo>
                  <a:pt x="948" y="325"/>
                </a:lnTo>
                <a:lnTo>
                  <a:pt x="951" y="321"/>
                </a:lnTo>
                <a:lnTo>
                  <a:pt x="952" y="316"/>
                </a:lnTo>
                <a:lnTo>
                  <a:pt x="952" y="313"/>
                </a:lnTo>
                <a:lnTo>
                  <a:pt x="951" y="308"/>
                </a:lnTo>
                <a:lnTo>
                  <a:pt x="948" y="304"/>
                </a:lnTo>
                <a:lnTo>
                  <a:pt x="946" y="301"/>
                </a:lnTo>
                <a:lnTo>
                  <a:pt x="942" y="297"/>
                </a:lnTo>
                <a:lnTo>
                  <a:pt x="942" y="297"/>
                </a:lnTo>
                <a:lnTo>
                  <a:pt x="948" y="286"/>
                </a:lnTo>
                <a:lnTo>
                  <a:pt x="951" y="280"/>
                </a:lnTo>
                <a:lnTo>
                  <a:pt x="952" y="273"/>
                </a:lnTo>
                <a:lnTo>
                  <a:pt x="952" y="273"/>
                </a:lnTo>
                <a:lnTo>
                  <a:pt x="980" y="274"/>
                </a:lnTo>
                <a:lnTo>
                  <a:pt x="1028" y="274"/>
                </a:lnTo>
                <a:lnTo>
                  <a:pt x="1052" y="274"/>
                </a:lnTo>
                <a:lnTo>
                  <a:pt x="1072" y="273"/>
                </a:lnTo>
                <a:lnTo>
                  <a:pt x="1088" y="271"/>
                </a:lnTo>
                <a:lnTo>
                  <a:pt x="1092" y="269"/>
                </a:lnTo>
                <a:lnTo>
                  <a:pt x="1094" y="267"/>
                </a:lnTo>
                <a:lnTo>
                  <a:pt x="1094" y="267"/>
                </a:lnTo>
                <a:close/>
                <a:moveTo>
                  <a:pt x="265" y="332"/>
                </a:moveTo>
                <a:lnTo>
                  <a:pt x="265" y="332"/>
                </a:lnTo>
                <a:lnTo>
                  <a:pt x="264" y="327"/>
                </a:lnTo>
                <a:lnTo>
                  <a:pt x="262" y="322"/>
                </a:lnTo>
                <a:lnTo>
                  <a:pt x="262" y="322"/>
                </a:lnTo>
                <a:lnTo>
                  <a:pt x="268" y="325"/>
                </a:lnTo>
                <a:lnTo>
                  <a:pt x="277" y="330"/>
                </a:lnTo>
                <a:lnTo>
                  <a:pt x="285" y="335"/>
                </a:lnTo>
                <a:lnTo>
                  <a:pt x="288" y="335"/>
                </a:lnTo>
                <a:lnTo>
                  <a:pt x="290" y="335"/>
                </a:lnTo>
                <a:lnTo>
                  <a:pt x="290" y="335"/>
                </a:lnTo>
                <a:lnTo>
                  <a:pt x="291" y="336"/>
                </a:lnTo>
                <a:lnTo>
                  <a:pt x="291" y="336"/>
                </a:lnTo>
                <a:lnTo>
                  <a:pt x="289" y="338"/>
                </a:lnTo>
                <a:lnTo>
                  <a:pt x="288" y="342"/>
                </a:lnTo>
                <a:lnTo>
                  <a:pt x="288" y="342"/>
                </a:lnTo>
                <a:lnTo>
                  <a:pt x="282" y="342"/>
                </a:lnTo>
                <a:lnTo>
                  <a:pt x="276" y="341"/>
                </a:lnTo>
                <a:lnTo>
                  <a:pt x="271" y="338"/>
                </a:lnTo>
                <a:lnTo>
                  <a:pt x="266" y="336"/>
                </a:lnTo>
                <a:lnTo>
                  <a:pt x="266" y="336"/>
                </a:lnTo>
                <a:lnTo>
                  <a:pt x="265" y="332"/>
                </a:lnTo>
                <a:lnTo>
                  <a:pt x="265" y="332"/>
                </a:lnTo>
                <a:close/>
                <a:moveTo>
                  <a:pt x="284" y="321"/>
                </a:moveTo>
                <a:lnTo>
                  <a:pt x="284" y="321"/>
                </a:lnTo>
                <a:lnTo>
                  <a:pt x="285" y="320"/>
                </a:lnTo>
                <a:lnTo>
                  <a:pt x="285" y="320"/>
                </a:lnTo>
                <a:lnTo>
                  <a:pt x="286" y="322"/>
                </a:lnTo>
                <a:lnTo>
                  <a:pt x="288" y="325"/>
                </a:lnTo>
                <a:lnTo>
                  <a:pt x="288" y="325"/>
                </a:lnTo>
                <a:lnTo>
                  <a:pt x="284" y="321"/>
                </a:lnTo>
                <a:lnTo>
                  <a:pt x="284" y="321"/>
                </a:lnTo>
                <a:close/>
                <a:moveTo>
                  <a:pt x="924" y="316"/>
                </a:moveTo>
                <a:lnTo>
                  <a:pt x="924" y="316"/>
                </a:lnTo>
                <a:lnTo>
                  <a:pt x="932" y="324"/>
                </a:lnTo>
                <a:lnTo>
                  <a:pt x="932" y="324"/>
                </a:lnTo>
                <a:lnTo>
                  <a:pt x="930" y="325"/>
                </a:lnTo>
                <a:lnTo>
                  <a:pt x="930" y="325"/>
                </a:lnTo>
                <a:lnTo>
                  <a:pt x="923" y="326"/>
                </a:lnTo>
                <a:lnTo>
                  <a:pt x="915" y="324"/>
                </a:lnTo>
                <a:lnTo>
                  <a:pt x="908" y="321"/>
                </a:lnTo>
                <a:lnTo>
                  <a:pt x="905" y="318"/>
                </a:lnTo>
                <a:lnTo>
                  <a:pt x="903" y="315"/>
                </a:lnTo>
                <a:lnTo>
                  <a:pt x="903" y="315"/>
                </a:lnTo>
                <a:lnTo>
                  <a:pt x="906" y="313"/>
                </a:lnTo>
                <a:lnTo>
                  <a:pt x="906" y="313"/>
                </a:lnTo>
                <a:lnTo>
                  <a:pt x="911" y="316"/>
                </a:lnTo>
                <a:lnTo>
                  <a:pt x="916" y="319"/>
                </a:lnTo>
                <a:lnTo>
                  <a:pt x="920" y="319"/>
                </a:lnTo>
                <a:lnTo>
                  <a:pt x="924" y="316"/>
                </a:lnTo>
                <a:lnTo>
                  <a:pt x="924" y="316"/>
                </a:lnTo>
                <a:close/>
                <a:moveTo>
                  <a:pt x="910" y="302"/>
                </a:moveTo>
                <a:lnTo>
                  <a:pt x="910" y="302"/>
                </a:lnTo>
                <a:lnTo>
                  <a:pt x="914" y="301"/>
                </a:lnTo>
                <a:lnTo>
                  <a:pt x="914" y="301"/>
                </a:lnTo>
                <a:lnTo>
                  <a:pt x="920" y="303"/>
                </a:lnTo>
                <a:lnTo>
                  <a:pt x="920" y="303"/>
                </a:lnTo>
                <a:lnTo>
                  <a:pt x="915" y="302"/>
                </a:lnTo>
                <a:lnTo>
                  <a:pt x="910" y="302"/>
                </a:lnTo>
                <a:lnTo>
                  <a:pt x="910" y="302"/>
                </a:lnTo>
                <a:close/>
                <a:moveTo>
                  <a:pt x="942" y="265"/>
                </a:moveTo>
                <a:lnTo>
                  <a:pt x="942" y="265"/>
                </a:lnTo>
                <a:lnTo>
                  <a:pt x="909" y="265"/>
                </a:lnTo>
                <a:lnTo>
                  <a:pt x="909" y="265"/>
                </a:lnTo>
                <a:lnTo>
                  <a:pt x="906" y="259"/>
                </a:lnTo>
                <a:lnTo>
                  <a:pt x="905" y="253"/>
                </a:lnTo>
                <a:lnTo>
                  <a:pt x="905" y="247"/>
                </a:lnTo>
                <a:lnTo>
                  <a:pt x="908" y="243"/>
                </a:lnTo>
                <a:lnTo>
                  <a:pt x="908" y="243"/>
                </a:lnTo>
                <a:lnTo>
                  <a:pt x="910" y="247"/>
                </a:lnTo>
                <a:lnTo>
                  <a:pt x="912" y="249"/>
                </a:lnTo>
                <a:lnTo>
                  <a:pt x="916" y="250"/>
                </a:lnTo>
                <a:lnTo>
                  <a:pt x="918" y="251"/>
                </a:lnTo>
                <a:lnTo>
                  <a:pt x="922" y="250"/>
                </a:lnTo>
                <a:lnTo>
                  <a:pt x="926" y="248"/>
                </a:lnTo>
                <a:lnTo>
                  <a:pt x="933" y="242"/>
                </a:lnTo>
                <a:lnTo>
                  <a:pt x="933" y="242"/>
                </a:lnTo>
                <a:lnTo>
                  <a:pt x="936" y="247"/>
                </a:lnTo>
                <a:lnTo>
                  <a:pt x="936" y="247"/>
                </a:lnTo>
                <a:lnTo>
                  <a:pt x="939" y="251"/>
                </a:lnTo>
                <a:lnTo>
                  <a:pt x="941" y="255"/>
                </a:lnTo>
                <a:lnTo>
                  <a:pt x="942" y="265"/>
                </a:lnTo>
                <a:lnTo>
                  <a:pt x="942" y="265"/>
                </a:lnTo>
                <a:close/>
                <a:moveTo>
                  <a:pt x="915" y="236"/>
                </a:moveTo>
                <a:lnTo>
                  <a:pt x="915" y="236"/>
                </a:lnTo>
                <a:lnTo>
                  <a:pt x="920" y="235"/>
                </a:lnTo>
                <a:lnTo>
                  <a:pt x="924" y="236"/>
                </a:lnTo>
                <a:lnTo>
                  <a:pt x="924" y="236"/>
                </a:lnTo>
                <a:lnTo>
                  <a:pt x="917" y="241"/>
                </a:lnTo>
                <a:lnTo>
                  <a:pt x="917" y="241"/>
                </a:lnTo>
                <a:lnTo>
                  <a:pt x="915" y="236"/>
                </a:lnTo>
                <a:lnTo>
                  <a:pt x="915" y="236"/>
                </a:lnTo>
                <a:close/>
                <a:moveTo>
                  <a:pt x="927" y="178"/>
                </a:moveTo>
                <a:lnTo>
                  <a:pt x="927" y="178"/>
                </a:lnTo>
                <a:lnTo>
                  <a:pt x="928" y="177"/>
                </a:lnTo>
                <a:lnTo>
                  <a:pt x="929" y="176"/>
                </a:lnTo>
                <a:lnTo>
                  <a:pt x="929" y="172"/>
                </a:lnTo>
                <a:lnTo>
                  <a:pt x="927" y="166"/>
                </a:lnTo>
                <a:lnTo>
                  <a:pt x="927" y="166"/>
                </a:lnTo>
                <a:lnTo>
                  <a:pt x="927" y="165"/>
                </a:lnTo>
                <a:lnTo>
                  <a:pt x="927" y="165"/>
                </a:lnTo>
                <a:lnTo>
                  <a:pt x="932" y="168"/>
                </a:lnTo>
                <a:lnTo>
                  <a:pt x="938" y="176"/>
                </a:lnTo>
                <a:lnTo>
                  <a:pt x="938" y="176"/>
                </a:lnTo>
                <a:lnTo>
                  <a:pt x="941" y="182"/>
                </a:lnTo>
                <a:lnTo>
                  <a:pt x="944" y="189"/>
                </a:lnTo>
                <a:lnTo>
                  <a:pt x="944" y="196"/>
                </a:lnTo>
                <a:lnTo>
                  <a:pt x="942" y="203"/>
                </a:lnTo>
                <a:lnTo>
                  <a:pt x="940" y="210"/>
                </a:lnTo>
                <a:lnTo>
                  <a:pt x="938" y="216"/>
                </a:lnTo>
                <a:lnTo>
                  <a:pt x="932" y="229"/>
                </a:lnTo>
                <a:lnTo>
                  <a:pt x="932" y="229"/>
                </a:lnTo>
                <a:lnTo>
                  <a:pt x="927" y="226"/>
                </a:lnTo>
                <a:lnTo>
                  <a:pt x="922" y="225"/>
                </a:lnTo>
                <a:lnTo>
                  <a:pt x="917" y="225"/>
                </a:lnTo>
                <a:lnTo>
                  <a:pt x="914" y="226"/>
                </a:lnTo>
                <a:lnTo>
                  <a:pt x="914" y="226"/>
                </a:lnTo>
                <a:lnTo>
                  <a:pt x="912" y="213"/>
                </a:lnTo>
                <a:lnTo>
                  <a:pt x="912" y="198"/>
                </a:lnTo>
                <a:lnTo>
                  <a:pt x="914" y="184"/>
                </a:lnTo>
                <a:lnTo>
                  <a:pt x="917" y="173"/>
                </a:lnTo>
                <a:lnTo>
                  <a:pt x="917" y="173"/>
                </a:lnTo>
                <a:lnTo>
                  <a:pt x="917" y="176"/>
                </a:lnTo>
                <a:lnTo>
                  <a:pt x="918" y="179"/>
                </a:lnTo>
                <a:lnTo>
                  <a:pt x="922" y="184"/>
                </a:lnTo>
                <a:lnTo>
                  <a:pt x="923" y="184"/>
                </a:lnTo>
                <a:lnTo>
                  <a:pt x="926" y="184"/>
                </a:lnTo>
                <a:lnTo>
                  <a:pt x="927" y="182"/>
                </a:lnTo>
                <a:lnTo>
                  <a:pt x="927" y="178"/>
                </a:lnTo>
                <a:lnTo>
                  <a:pt x="927" y="178"/>
                </a:lnTo>
                <a:close/>
                <a:moveTo>
                  <a:pt x="915" y="115"/>
                </a:moveTo>
                <a:lnTo>
                  <a:pt x="915" y="115"/>
                </a:lnTo>
                <a:lnTo>
                  <a:pt x="920" y="117"/>
                </a:lnTo>
                <a:lnTo>
                  <a:pt x="920" y="117"/>
                </a:lnTo>
                <a:lnTo>
                  <a:pt x="917" y="118"/>
                </a:lnTo>
                <a:lnTo>
                  <a:pt x="917" y="118"/>
                </a:lnTo>
                <a:lnTo>
                  <a:pt x="915" y="118"/>
                </a:lnTo>
                <a:lnTo>
                  <a:pt x="915" y="118"/>
                </a:lnTo>
                <a:lnTo>
                  <a:pt x="915" y="115"/>
                </a:lnTo>
                <a:lnTo>
                  <a:pt x="915" y="115"/>
                </a:lnTo>
                <a:close/>
                <a:moveTo>
                  <a:pt x="904" y="20"/>
                </a:moveTo>
                <a:lnTo>
                  <a:pt x="904" y="20"/>
                </a:lnTo>
                <a:lnTo>
                  <a:pt x="906" y="21"/>
                </a:lnTo>
                <a:lnTo>
                  <a:pt x="906" y="21"/>
                </a:lnTo>
                <a:lnTo>
                  <a:pt x="905" y="24"/>
                </a:lnTo>
                <a:lnTo>
                  <a:pt x="905" y="24"/>
                </a:lnTo>
                <a:lnTo>
                  <a:pt x="904" y="24"/>
                </a:lnTo>
                <a:lnTo>
                  <a:pt x="904" y="24"/>
                </a:lnTo>
                <a:lnTo>
                  <a:pt x="904" y="20"/>
                </a:lnTo>
                <a:lnTo>
                  <a:pt x="904" y="20"/>
                </a:lnTo>
                <a:close/>
                <a:moveTo>
                  <a:pt x="904" y="44"/>
                </a:moveTo>
                <a:lnTo>
                  <a:pt x="904" y="44"/>
                </a:lnTo>
                <a:lnTo>
                  <a:pt x="904" y="50"/>
                </a:lnTo>
                <a:lnTo>
                  <a:pt x="904" y="50"/>
                </a:lnTo>
                <a:lnTo>
                  <a:pt x="903" y="44"/>
                </a:lnTo>
                <a:lnTo>
                  <a:pt x="903" y="44"/>
                </a:lnTo>
                <a:lnTo>
                  <a:pt x="904" y="44"/>
                </a:lnTo>
                <a:lnTo>
                  <a:pt x="904" y="44"/>
                </a:lnTo>
                <a:close/>
                <a:moveTo>
                  <a:pt x="902" y="79"/>
                </a:moveTo>
                <a:lnTo>
                  <a:pt x="902" y="79"/>
                </a:lnTo>
                <a:lnTo>
                  <a:pt x="902" y="85"/>
                </a:lnTo>
                <a:lnTo>
                  <a:pt x="903" y="88"/>
                </a:lnTo>
                <a:lnTo>
                  <a:pt x="906" y="89"/>
                </a:lnTo>
                <a:lnTo>
                  <a:pt x="906" y="89"/>
                </a:lnTo>
                <a:lnTo>
                  <a:pt x="909" y="88"/>
                </a:lnTo>
                <a:lnTo>
                  <a:pt x="911" y="85"/>
                </a:lnTo>
                <a:lnTo>
                  <a:pt x="911" y="82"/>
                </a:lnTo>
                <a:lnTo>
                  <a:pt x="912" y="77"/>
                </a:lnTo>
                <a:lnTo>
                  <a:pt x="912" y="62"/>
                </a:lnTo>
                <a:lnTo>
                  <a:pt x="912" y="62"/>
                </a:lnTo>
                <a:lnTo>
                  <a:pt x="918" y="66"/>
                </a:lnTo>
                <a:lnTo>
                  <a:pt x="923" y="71"/>
                </a:lnTo>
                <a:lnTo>
                  <a:pt x="928" y="77"/>
                </a:lnTo>
                <a:lnTo>
                  <a:pt x="930" y="84"/>
                </a:lnTo>
                <a:lnTo>
                  <a:pt x="930" y="84"/>
                </a:lnTo>
                <a:lnTo>
                  <a:pt x="930" y="91"/>
                </a:lnTo>
                <a:lnTo>
                  <a:pt x="930" y="98"/>
                </a:lnTo>
                <a:lnTo>
                  <a:pt x="929" y="103"/>
                </a:lnTo>
                <a:lnTo>
                  <a:pt x="927" y="108"/>
                </a:lnTo>
                <a:lnTo>
                  <a:pt x="927" y="108"/>
                </a:lnTo>
                <a:lnTo>
                  <a:pt x="923" y="106"/>
                </a:lnTo>
                <a:lnTo>
                  <a:pt x="923" y="106"/>
                </a:lnTo>
                <a:lnTo>
                  <a:pt x="922" y="102"/>
                </a:lnTo>
                <a:lnTo>
                  <a:pt x="920" y="101"/>
                </a:lnTo>
                <a:lnTo>
                  <a:pt x="917" y="102"/>
                </a:lnTo>
                <a:lnTo>
                  <a:pt x="915" y="103"/>
                </a:lnTo>
                <a:lnTo>
                  <a:pt x="915" y="103"/>
                </a:lnTo>
                <a:lnTo>
                  <a:pt x="911" y="100"/>
                </a:lnTo>
                <a:lnTo>
                  <a:pt x="909" y="98"/>
                </a:lnTo>
                <a:lnTo>
                  <a:pt x="908" y="101"/>
                </a:lnTo>
                <a:lnTo>
                  <a:pt x="906" y="104"/>
                </a:lnTo>
                <a:lnTo>
                  <a:pt x="906" y="114"/>
                </a:lnTo>
                <a:lnTo>
                  <a:pt x="906" y="120"/>
                </a:lnTo>
                <a:lnTo>
                  <a:pt x="906" y="120"/>
                </a:lnTo>
                <a:lnTo>
                  <a:pt x="904" y="120"/>
                </a:lnTo>
                <a:lnTo>
                  <a:pt x="902" y="118"/>
                </a:lnTo>
                <a:lnTo>
                  <a:pt x="902" y="118"/>
                </a:lnTo>
                <a:lnTo>
                  <a:pt x="900" y="115"/>
                </a:lnTo>
                <a:lnTo>
                  <a:pt x="898" y="110"/>
                </a:lnTo>
                <a:lnTo>
                  <a:pt x="894" y="103"/>
                </a:lnTo>
                <a:lnTo>
                  <a:pt x="894" y="103"/>
                </a:lnTo>
                <a:lnTo>
                  <a:pt x="894" y="97"/>
                </a:lnTo>
                <a:lnTo>
                  <a:pt x="893" y="94"/>
                </a:lnTo>
                <a:lnTo>
                  <a:pt x="892" y="92"/>
                </a:lnTo>
                <a:lnTo>
                  <a:pt x="891" y="91"/>
                </a:lnTo>
                <a:lnTo>
                  <a:pt x="891" y="91"/>
                </a:lnTo>
                <a:lnTo>
                  <a:pt x="889" y="84"/>
                </a:lnTo>
                <a:lnTo>
                  <a:pt x="889" y="77"/>
                </a:lnTo>
                <a:lnTo>
                  <a:pt x="889" y="73"/>
                </a:lnTo>
                <a:lnTo>
                  <a:pt x="891" y="70"/>
                </a:lnTo>
                <a:lnTo>
                  <a:pt x="893" y="67"/>
                </a:lnTo>
                <a:lnTo>
                  <a:pt x="897" y="65"/>
                </a:lnTo>
                <a:lnTo>
                  <a:pt x="897" y="65"/>
                </a:lnTo>
                <a:lnTo>
                  <a:pt x="898" y="72"/>
                </a:lnTo>
                <a:lnTo>
                  <a:pt x="902" y="79"/>
                </a:lnTo>
                <a:lnTo>
                  <a:pt x="902" y="79"/>
                </a:lnTo>
                <a:close/>
                <a:moveTo>
                  <a:pt x="791" y="35"/>
                </a:moveTo>
                <a:lnTo>
                  <a:pt x="791" y="35"/>
                </a:lnTo>
                <a:lnTo>
                  <a:pt x="787" y="35"/>
                </a:lnTo>
                <a:lnTo>
                  <a:pt x="787" y="35"/>
                </a:lnTo>
                <a:lnTo>
                  <a:pt x="787" y="35"/>
                </a:lnTo>
                <a:lnTo>
                  <a:pt x="787" y="35"/>
                </a:lnTo>
                <a:lnTo>
                  <a:pt x="791" y="35"/>
                </a:lnTo>
                <a:lnTo>
                  <a:pt x="791" y="35"/>
                </a:lnTo>
                <a:close/>
                <a:moveTo>
                  <a:pt x="691" y="32"/>
                </a:moveTo>
                <a:lnTo>
                  <a:pt x="691" y="32"/>
                </a:lnTo>
                <a:lnTo>
                  <a:pt x="713" y="33"/>
                </a:lnTo>
                <a:lnTo>
                  <a:pt x="713" y="33"/>
                </a:lnTo>
                <a:lnTo>
                  <a:pt x="691" y="32"/>
                </a:lnTo>
                <a:lnTo>
                  <a:pt x="691" y="32"/>
                </a:lnTo>
                <a:lnTo>
                  <a:pt x="691" y="32"/>
                </a:lnTo>
                <a:lnTo>
                  <a:pt x="691" y="32"/>
                </a:lnTo>
                <a:close/>
                <a:moveTo>
                  <a:pt x="285" y="53"/>
                </a:moveTo>
                <a:lnTo>
                  <a:pt x="285" y="53"/>
                </a:lnTo>
                <a:lnTo>
                  <a:pt x="360" y="49"/>
                </a:lnTo>
                <a:lnTo>
                  <a:pt x="434" y="45"/>
                </a:lnTo>
                <a:lnTo>
                  <a:pt x="509" y="43"/>
                </a:lnTo>
                <a:lnTo>
                  <a:pt x="584" y="41"/>
                </a:lnTo>
                <a:lnTo>
                  <a:pt x="584" y="41"/>
                </a:lnTo>
                <a:lnTo>
                  <a:pt x="661" y="42"/>
                </a:lnTo>
                <a:lnTo>
                  <a:pt x="738" y="44"/>
                </a:lnTo>
                <a:lnTo>
                  <a:pt x="816" y="45"/>
                </a:lnTo>
                <a:lnTo>
                  <a:pt x="855" y="45"/>
                </a:lnTo>
                <a:lnTo>
                  <a:pt x="893" y="44"/>
                </a:lnTo>
                <a:lnTo>
                  <a:pt x="893" y="44"/>
                </a:lnTo>
                <a:lnTo>
                  <a:pt x="894" y="55"/>
                </a:lnTo>
                <a:lnTo>
                  <a:pt x="894" y="55"/>
                </a:lnTo>
                <a:lnTo>
                  <a:pt x="887" y="59"/>
                </a:lnTo>
                <a:lnTo>
                  <a:pt x="883" y="65"/>
                </a:lnTo>
                <a:lnTo>
                  <a:pt x="881" y="71"/>
                </a:lnTo>
                <a:lnTo>
                  <a:pt x="880" y="78"/>
                </a:lnTo>
                <a:lnTo>
                  <a:pt x="880" y="85"/>
                </a:lnTo>
                <a:lnTo>
                  <a:pt x="881" y="92"/>
                </a:lnTo>
                <a:lnTo>
                  <a:pt x="886" y="107"/>
                </a:lnTo>
                <a:lnTo>
                  <a:pt x="886" y="107"/>
                </a:lnTo>
                <a:lnTo>
                  <a:pt x="888" y="115"/>
                </a:lnTo>
                <a:lnTo>
                  <a:pt x="892" y="123"/>
                </a:lnTo>
                <a:lnTo>
                  <a:pt x="896" y="126"/>
                </a:lnTo>
                <a:lnTo>
                  <a:pt x="899" y="129"/>
                </a:lnTo>
                <a:lnTo>
                  <a:pt x="903" y="130"/>
                </a:lnTo>
                <a:lnTo>
                  <a:pt x="908" y="130"/>
                </a:lnTo>
                <a:lnTo>
                  <a:pt x="908" y="130"/>
                </a:lnTo>
                <a:lnTo>
                  <a:pt x="911" y="145"/>
                </a:lnTo>
                <a:lnTo>
                  <a:pt x="915" y="159"/>
                </a:lnTo>
                <a:lnTo>
                  <a:pt x="915" y="159"/>
                </a:lnTo>
                <a:lnTo>
                  <a:pt x="912" y="162"/>
                </a:lnTo>
                <a:lnTo>
                  <a:pt x="910" y="166"/>
                </a:lnTo>
                <a:lnTo>
                  <a:pt x="906" y="176"/>
                </a:lnTo>
                <a:lnTo>
                  <a:pt x="904" y="188"/>
                </a:lnTo>
                <a:lnTo>
                  <a:pt x="903" y="198"/>
                </a:lnTo>
                <a:lnTo>
                  <a:pt x="903" y="198"/>
                </a:lnTo>
                <a:lnTo>
                  <a:pt x="900" y="202"/>
                </a:lnTo>
                <a:lnTo>
                  <a:pt x="900" y="206"/>
                </a:lnTo>
                <a:lnTo>
                  <a:pt x="899" y="215"/>
                </a:lnTo>
                <a:lnTo>
                  <a:pt x="902" y="225"/>
                </a:lnTo>
                <a:lnTo>
                  <a:pt x="903" y="232"/>
                </a:lnTo>
                <a:lnTo>
                  <a:pt x="903" y="232"/>
                </a:lnTo>
                <a:lnTo>
                  <a:pt x="898" y="238"/>
                </a:lnTo>
                <a:lnTo>
                  <a:pt x="897" y="245"/>
                </a:lnTo>
                <a:lnTo>
                  <a:pt x="896" y="255"/>
                </a:lnTo>
                <a:lnTo>
                  <a:pt x="898" y="265"/>
                </a:lnTo>
                <a:lnTo>
                  <a:pt x="898" y="265"/>
                </a:lnTo>
                <a:lnTo>
                  <a:pt x="750" y="268"/>
                </a:lnTo>
                <a:lnTo>
                  <a:pt x="602" y="272"/>
                </a:lnTo>
                <a:lnTo>
                  <a:pt x="454" y="275"/>
                </a:lnTo>
                <a:lnTo>
                  <a:pt x="379" y="277"/>
                </a:lnTo>
                <a:lnTo>
                  <a:pt x="306" y="275"/>
                </a:lnTo>
                <a:lnTo>
                  <a:pt x="306" y="275"/>
                </a:lnTo>
                <a:lnTo>
                  <a:pt x="306" y="265"/>
                </a:lnTo>
                <a:lnTo>
                  <a:pt x="306" y="260"/>
                </a:lnTo>
                <a:lnTo>
                  <a:pt x="303" y="255"/>
                </a:lnTo>
                <a:lnTo>
                  <a:pt x="303" y="255"/>
                </a:lnTo>
                <a:lnTo>
                  <a:pt x="301" y="250"/>
                </a:lnTo>
                <a:lnTo>
                  <a:pt x="298" y="245"/>
                </a:lnTo>
                <a:lnTo>
                  <a:pt x="295" y="242"/>
                </a:lnTo>
                <a:lnTo>
                  <a:pt x="290" y="239"/>
                </a:lnTo>
                <a:lnTo>
                  <a:pt x="290" y="239"/>
                </a:lnTo>
                <a:lnTo>
                  <a:pt x="294" y="231"/>
                </a:lnTo>
                <a:lnTo>
                  <a:pt x="295" y="221"/>
                </a:lnTo>
                <a:lnTo>
                  <a:pt x="296" y="210"/>
                </a:lnTo>
                <a:lnTo>
                  <a:pt x="296" y="200"/>
                </a:lnTo>
                <a:lnTo>
                  <a:pt x="295" y="189"/>
                </a:lnTo>
                <a:lnTo>
                  <a:pt x="292" y="179"/>
                </a:lnTo>
                <a:lnTo>
                  <a:pt x="289" y="170"/>
                </a:lnTo>
                <a:lnTo>
                  <a:pt x="283" y="162"/>
                </a:lnTo>
                <a:lnTo>
                  <a:pt x="283" y="162"/>
                </a:lnTo>
                <a:lnTo>
                  <a:pt x="284" y="151"/>
                </a:lnTo>
                <a:lnTo>
                  <a:pt x="284" y="142"/>
                </a:lnTo>
                <a:lnTo>
                  <a:pt x="284" y="142"/>
                </a:lnTo>
                <a:lnTo>
                  <a:pt x="288" y="138"/>
                </a:lnTo>
                <a:lnTo>
                  <a:pt x="290" y="135"/>
                </a:lnTo>
                <a:lnTo>
                  <a:pt x="295" y="125"/>
                </a:lnTo>
                <a:lnTo>
                  <a:pt x="296" y="114"/>
                </a:lnTo>
                <a:lnTo>
                  <a:pt x="296" y="103"/>
                </a:lnTo>
                <a:lnTo>
                  <a:pt x="295" y="92"/>
                </a:lnTo>
                <a:lnTo>
                  <a:pt x="292" y="82"/>
                </a:lnTo>
                <a:lnTo>
                  <a:pt x="288" y="72"/>
                </a:lnTo>
                <a:lnTo>
                  <a:pt x="283" y="64"/>
                </a:lnTo>
                <a:lnTo>
                  <a:pt x="283" y="64"/>
                </a:lnTo>
                <a:lnTo>
                  <a:pt x="285" y="53"/>
                </a:lnTo>
                <a:lnTo>
                  <a:pt x="285" y="53"/>
                </a:lnTo>
                <a:close/>
                <a:moveTo>
                  <a:pt x="272" y="24"/>
                </a:moveTo>
                <a:lnTo>
                  <a:pt x="272" y="24"/>
                </a:lnTo>
                <a:lnTo>
                  <a:pt x="273" y="27"/>
                </a:lnTo>
                <a:lnTo>
                  <a:pt x="273" y="27"/>
                </a:lnTo>
                <a:lnTo>
                  <a:pt x="271" y="27"/>
                </a:lnTo>
                <a:lnTo>
                  <a:pt x="271" y="27"/>
                </a:lnTo>
                <a:lnTo>
                  <a:pt x="272" y="24"/>
                </a:lnTo>
                <a:lnTo>
                  <a:pt x="272" y="24"/>
                </a:lnTo>
                <a:close/>
                <a:moveTo>
                  <a:pt x="270" y="43"/>
                </a:moveTo>
                <a:lnTo>
                  <a:pt x="270" y="43"/>
                </a:lnTo>
                <a:lnTo>
                  <a:pt x="273" y="42"/>
                </a:lnTo>
                <a:lnTo>
                  <a:pt x="273" y="42"/>
                </a:lnTo>
                <a:lnTo>
                  <a:pt x="277" y="43"/>
                </a:lnTo>
                <a:lnTo>
                  <a:pt x="277" y="43"/>
                </a:lnTo>
                <a:lnTo>
                  <a:pt x="277" y="44"/>
                </a:lnTo>
                <a:lnTo>
                  <a:pt x="277" y="44"/>
                </a:lnTo>
                <a:lnTo>
                  <a:pt x="270" y="44"/>
                </a:lnTo>
                <a:lnTo>
                  <a:pt x="270" y="44"/>
                </a:lnTo>
                <a:lnTo>
                  <a:pt x="270" y="43"/>
                </a:lnTo>
                <a:lnTo>
                  <a:pt x="270" y="43"/>
                </a:lnTo>
                <a:close/>
                <a:moveTo>
                  <a:pt x="271" y="54"/>
                </a:moveTo>
                <a:lnTo>
                  <a:pt x="271" y="54"/>
                </a:lnTo>
                <a:lnTo>
                  <a:pt x="271" y="54"/>
                </a:lnTo>
                <a:lnTo>
                  <a:pt x="271" y="54"/>
                </a:lnTo>
                <a:lnTo>
                  <a:pt x="276" y="54"/>
                </a:lnTo>
                <a:lnTo>
                  <a:pt x="276" y="54"/>
                </a:lnTo>
                <a:lnTo>
                  <a:pt x="274" y="56"/>
                </a:lnTo>
                <a:lnTo>
                  <a:pt x="274" y="56"/>
                </a:lnTo>
                <a:lnTo>
                  <a:pt x="271" y="54"/>
                </a:lnTo>
                <a:lnTo>
                  <a:pt x="271" y="54"/>
                </a:lnTo>
                <a:close/>
                <a:moveTo>
                  <a:pt x="272" y="66"/>
                </a:moveTo>
                <a:lnTo>
                  <a:pt x="272" y="66"/>
                </a:lnTo>
                <a:lnTo>
                  <a:pt x="271" y="68"/>
                </a:lnTo>
                <a:lnTo>
                  <a:pt x="271" y="68"/>
                </a:lnTo>
                <a:lnTo>
                  <a:pt x="271" y="66"/>
                </a:lnTo>
                <a:lnTo>
                  <a:pt x="271" y="66"/>
                </a:lnTo>
                <a:lnTo>
                  <a:pt x="272" y="66"/>
                </a:lnTo>
                <a:lnTo>
                  <a:pt x="272" y="66"/>
                </a:lnTo>
                <a:close/>
                <a:moveTo>
                  <a:pt x="279" y="76"/>
                </a:moveTo>
                <a:lnTo>
                  <a:pt x="279" y="76"/>
                </a:lnTo>
                <a:lnTo>
                  <a:pt x="284" y="88"/>
                </a:lnTo>
                <a:lnTo>
                  <a:pt x="286" y="102"/>
                </a:lnTo>
                <a:lnTo>
                  <a:pt x="286" y="109"/>
                </a:lnTo>
                <a:lnTo>
                  <a:pt x="286" y="117"/>
                </a:lnTo>
                <a:lnTo>
                  <a:pt x="284" y="123"/>
                </a:lnTo>
                <a:lnTo>
                  <a:pt x="282" y="129"/>
                </a:lnTo>
                <a:lnTo>
                  <a:pt x="282" y="129"/>
                </a:lnTo>
                <a:lnTo>
                  <a:pt x="279" y="124"/>
                </a:lnTo>
                <a:lnTo>
                  <a:pt x="276" y="120"/>
                </a:lnTo>
                <a:lnTo>
                  <a:pt x="273" y="119"/>
                </a:lnTo>
                <a:lnTo>
                  <a:pt x="270" y="119"/>
                </a:lnTo>
                <a:lnTo>
                  <a:pt x="267" y="120"/>
                </a:lnTo>
                <a:lnTo>
                  <a:pt x="266" y="121"/>
                </a:lnTo>
                <a:lnTo>
                  <a:pt x="267" y="124"/>
                </a:lnTo>
                <a:lnTo>
                  <a:pt x="270" y="127"/>
                </a:lnTo>
                <a:lnTo>
                  <a:pt x="270" y="127"/>
                </a:lnTo>
                <a:lnTo>
                  <a:pt x="267" y="129"/>
                </a:lnTo>
                <a:lnTo>
                  <a:pt x="266" y="131"/>
                </a:lnTo>
                <a:lnTo>
                  <a:pt x="265" y="133"/>
                </a:lnTo>
                <a:lnTo>
                  <a:pt x="266" y="136"/>
                </a:lnTo>
                <a:lnTo>
                  <a:pt x="266" y="136"/>
                </a:lnTo>
                <a:lnTo>
                  <a:pt x="262" y="133"/>
                </a:lnTo>
                <a:lnTo>
                  <a:pt x="259" y="130"/>
                </a:lnTo>
                <a:lnTo>
                  <a:pt x="256" y="125"/>
                </a:lnTo>
                <a:lnTo>
                  <a:pt x="254" y="119"/>
                </a:lnTo>
                <a:lnTo>
                  <a:pt x="254" y="119"/>
                </a:lnTo>
                <a:lnTo>
                  <a:pt x="255" y="115"/>
                </a:lnTo>
                <a:lnTo>
                  <a:pt x="255" y="112"/>
                </a:lnTo>
                <a:lnTo>
                  <a:pt x="254" y="109"/>
                </a:lnTo>
                <a:lnTo>
                  <a:pt x="252" y="106"/>
                </a:lnTo>
                <a:lnTo>
                  <a:pt x="252" y="106"/>
                </a:lnTo>
                <a:lnTo>
                  <a:pt x="250" y="97"/>
                </a:lnTo>
                <a:lnTo>
                  <a:pt x="250" y="92"/>
                </a:lnTo>
                <a:lnTo>
                  <a:pt x="248" y="90"/>
                </a:lnTo>
                <a:lnTo>
                  <a:pt x="248" y="90"/>
                </a:lnTo>
                <a:lnTo>
                  <a:pt x="248" y="82"/>
                </a:lnTo>
                <a:lnTo>
                  <a:pt x="250" y="74"/>
                </a:lnTo>
                <a:lnTo>
                  <a:pt x="253" y="71"/>
                </a:lnTo>
                <a:lnTo>
                  <a:pt x="255" y="67"/>
                </a:lnTo>
                <a:lnTo>
                  <a:pt x="258" y="65"/>
                </a:lnTo>
                <a:lnTo>
                  <a:pt x="261" y="64"/>
                </a:lnTo>
                <a:lnTo>
                  <a:pt x="261" y="64"/>
                </a:lnTo>
                <a:lnTo>
                  <a:pt x="262" y="76"/>
                </a:lnTo>
                <a:lnTo>
                  <a:pt x="264" y="80"/>
                </a:lnTo>
                <a:lnTo>
                  <a:pt x="266" y="85"/>
                </a:lnTo>
                <a:lnTo>
                  <a:pt x="268" y="86"/>
                </a:lnTo>
                <a:lnTo>
                  <a:pt x="271" y="86"/>
                </a:lnTo>
                <a:lnTo>
                  <a:pt x="274" y="83"/>
                </a:lnTo>
                <a:lnTo>
                  <a:pt x="279" y="76"/>
                </a:lnTo>
                <a:lnTo>
                  <a:pt x="279" y="76"/>
                </a:lnTo>
                <a:close/>
                <a:moveTo>
                  <a:pt x="254" y="37"/>
                </a:moveTo>
                <a:lnTo>
                  <a:pt x="254" y="37"/>
                </a:lnTo>
                <a:lnTo>
                  <a:pt x="241" y="38"/>
                </a:lnTo>
                <a:lnTo>
                  <a:pt x="226" y="38"/>
                </a:lnTo>
                <a:lnTo>
                  <a:pt x="226" y="38"/>
                </a:lnTo>
                <a:lnTo>
                  <a:pt x="254" y="37"/>
                </a:lnTo>
                <a:lnTo>
                  <a:pt x="254" y="37"/>
                </a:lnTo>
                <a:close/>
                <a:moveTo>
                  <a:pt x="67" y="31"/>
                </a:moveTo>
                <a:lnTo>
                  <a:pt x="67" y="31"/>
                </a:lnTo>
                <a:lnTo>
                  <a:pt x="49" y="33"/>
                </a:lnTo>
                <a:lnTo>
                  <a:pt x="41" y="33"/>
                </a:lnTo>
                <a:lnTo>
                  <a:pt x="32" y="35"/>
                </a:lnTo>
                <a:lnTo>
                  <a:pt x="32" y="35"/>
                </a:lnTo>
                <a:lnTo>
                  <a:pt x="41" y="32"/>
                </a:lnTo>
                <a:lnTo>
                  <a:pt x="49" y="31"/>
                </a:lnTo>
                <a:lnTo>
                  <a:pt x="67" y="31"/>
                </a:lnTo>
                <a:lnTo>
                  <a:pt x="67" y="31"/>
                </a:lnTo>
                <a:close/>
                <a:moveTo>
                  <a:pt x="16" y="41"/>
                </a:moveTo>
                <a:lnTo>
                  <a:pt x="16" y="41"/>
                </a:lnTo>
                <a:lnTo>
                  <a:pt x="18" y="43"/>
                </a:lnTo>
                <a:lnTo>
                  <a:pt x="18" y="43"/>
                </a:lnTo>
                <a:lnTo>
                  <a:pt x="14" y="43"/>
                </a:lnTo>
                <a:lnTo>
                  <a:pt x="14" y="43"/>
                </a:lnTo>
                <a:lnTo>
                  <a:pt x="16" y="41"/>
                </a:lnTo>
                <a:lnTo>
                  <a:pt x="16" y="41"/>
                </a:lnTo>
                <a:close/>
              </a:path>
            </a:pathLst>
          </a:custGeom>
          <a:solidFill>
            <a:schemeClr val="accent2"/>
          </a:solidFill>
          <a:ln>
            <a:noFill/>
          </a:ln>
        </p:spPr>
        <p:txBody>
          <a:bodyPr vert="horz" wrap="square" lIns="121920" tIns="60960" rIns="121920" bIns="60960" numCol="1" anchor="t" anchorCtr="0" compatLnSpc="1"/>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nvGrpSpPr>
          <p:cNvPr id="10" name="Group 9">
            <a:extLst>
              <a:ext uri="{FF2B5EF4-FFF2-40B4-BE49-F238E27FC236}">
                <a16:creationId xmlns:a16="http://schemas.microsoft.com/office/drawing/2014/main" id="{C1A9E6D3-E216-49E1-A573-F2C57562BD59}"/>
              </a:ext>
            </a:extLst>
          </p:cNvPr>
          <p:cNvGrpSpPr/>
          <p:nvPr/>
        </p:nvGrpSpPr>
        <p:grpSpPr>
          <a:xfrm>
            <a:off x="1999697" y="1730802"/>
            <a:ext cx="8730345" cy="1251652"/>
            <a:chOff x="1532495" y="4349531"/>
            <a:chExt cx="8173379" cy="868199"/>
          </a:xfrm>
        </p:grpSpPr>
        <p:sp>
          <p:nvSpPr>
            <p:cNvPr id="11" name="Rectangle: Rounded Corners 43">
              <a:extLst>
                <a:ext uri="{FF2B5EF4-FFF2-40B4-BE49-F238E27FC236}">
                  <a16:creationId xmlns:a16="http://schemas.microsoft.com/office/drawing/2014/main" id="{1E3F8E22-56BE-4567-BD71-16BA63FEEC27}"/>
                </a:ext>
              </a:extLst>
            </p:cNvPr>
            <p:cNvSpPr/>
            <p:nvPr/>
          </p:nvSpPr>
          <p:spPr>
            <a:xfrm>
              <a:off x="1532495" y="4433135"/>
              <a:ext cx="8173379" cy="784595"/>
            </a:xfrm>
            <a:custGeom>
              <a:avLst/>
              <a:gdLst>
                <a:gd name="connsiteX0" fmla="*/ 0 w 8173379"/>
                <a:gd name="connsiteY0" fmla="*/ 130768 h 784595"/>
                <a:gd name="connsiteX1" fmla="*/ 130768 w 8173379"/>
                <a:gd name="connsiteY1" fmla="*/ 0 h 784595"/>
                <a:gd name="connsiteX2" fmla="*/ 695900 w 8173379"/>
                <a:gd name="connsiteY2" fmla="*/ 0 h 784595"/>
                <a:gd name="connsiteX3" fmla="*/ 1340150 w 8173379"/>
                <a:gd name="connsiteY3" fmla="*/ 0 h 784595"/>
                <a:gd name="connsiteX4" fmla="*/ 1984400 w 8173379"/>
                <a:gd name="connsiteY4" fmla="*/ 0 h 784595"/>
                <a:gd name="connsiteX5" fmla="*/ 2312176 w 8173379"/>
                <a:gd name="connsiteY5" fmla="*/ 0 h 784595"/>
                <a:gd name="connsiteX6" fmla="*/ 2639952 w 8173379"/>
                <a:gd name="connsiteY6" fmla="*/ 0 h 784595"/>
                <a:gd name="connsiteX7" fmla="*/ 2967729 w 8173379"/>
                <a:gd name="connsiteY7" fmla="*/ 0 h 784595"/>
                <a:gd name="connsiteX8" fmla="*/ 3374624 w 8173379"/>
                <a:gd name="connsiteY8" fmla="*/ 0 h 784595"/>
                <a:gd name="connsiteX9" fmla="*/ 4018874 w 8173379"/>
                <a:gd name="connsiteY9" fmla="*/ 0 h 784595"/>
                <a:gd name="connsiteX10" fmla="*/ 4346650 w 8173379"/>
                <a:gd name="connsiteY10" fmla="*/ 0 h 784595"/>
                <a:gd name="connsiteX11" fmla="*/ 4832663 w 8173379"/>
                <a:gd name="connsiteY11" fmla="*/ 0 h 784595"/>
                <a:gd name="connsiteX12" fmla="*/ 5239558 w 8173379"/>
                <a:gd name="connsiteY12" fmla="*/ 0 h 784595"/>
                <a:gd name="connsiteX13" fmla="*/ 5725571 w 8173379"/>
                <a:gd name="connsiteY13" fmla="*/ 0 h 784595"/>
                <a:gd name="connsiteX14" fmla="*/ 6132466 w 8173379"/>
                <a:gd name="connsiteY14" fmla="*/ 0 h 784595"/>
                <a:gd name="connsiteX15" fmla="*/ 6697598 w 8173379"/>
                <a:gd name="connsiteY15" fmla="*/ 0 h 784595"/>
                <a:gd name="connsiteX16" fmla="*/ 7104492 w 8173379"/>
                <a:gd name="connsiteY16" fmla="*/ 0 h 784595"/>
                <a:gd name="connsiteX17" fmla="*/ 8042611 w 8173379"/>
                <a:gd name="connsiteY17" fmla="*/ 0 h 784595"/>
                <a:gd name="connsiteX18" fmla="*/ 8173379 w 8173379"/>
                <a:gd name="connsiteY18" fmla="*/ 130768 h 784595"/>
                <a:gd name="connsiteX19" fmla="*/ 8173379 w 8173379"/>
                <a:gd name="connsiteY19" fmla="*/ 653827 h 784595"/>
                <a:gd name="connsiteX20" fmla="*/ 8042611 w 8173379"/>
                <a:gd name="connsiteY20" fmla="*/ 784595 h 784595"/>
                <a:gd name="connsiteX21" fmla="*/ 7714835 w 8173379"/>
                <a:gd name="connsiteY21" fmla="*/ 784595 h 784595"/>
                <a:gd name="connsiteX22" fmla="*/ 6991466 w 8173379"/>
                <a:gd name="connsiteY22" fmla="*/ 784595 h 784595"/>
                <a:gd name="connsiteX23" fmla="*/ 6584571 w 8173379"/>
                <a:gd name="connsiteY23" fmla="*/ 784595 h 784595"/>
                <a:gd name="connsiteX24" fmla="*/ 5861203 w 8173379"/>
                <a:gd name="connsiteY24" fmla="*/ 784595 h 784595"/>
                <a:gd name="connsiteX25" fmla="*/ 5296071 w 8173379"/>
                <a:gd name="connsiteY25" fmla="*/ 784595 h 784595"/>
                <a:gd name="connsiteX26" fmla="*/ 4968295 w 8173379"/>
                <a:gd name="connsiteY26" fmla="*/ 784595 h 784595"/>
                <a:gd name="connsiteX27" fmla="*/ 4244926 w 8173379"/>
                <a:gd name="connsiteY27" fmla="*/ 784595 h 784595"/>
                <a:gd name="connsiteX28" fmla="*/ 3521558 w 8173379"/>
                <a:gd name="connsiteY28" fmla="*/ 784595 h 784595"/>
                <a:gd name="connsiteX29" fmla="*/ 2877308 w 8173379"/>
                <a:gd name="connsiteY29" fmla="*/ 784595 h 784595"/>
                <a:gd name="connsiteX30" fmla="*/ 2153939 w 8173379"/>
                <a:gd name="connsiteY30" fmla="*/ 784595 h 784595"/>
                <a:gd name="connsiteX31" fmla="*/ 1588808 w 8173379"/>
                <a:gd name="connsiteY31" fmla="*/ 784595 h 784595"/>
                <a:gd name="connsiteX32" fmla="*/ 944558 w 8173379"/>
                <a:gd name="connsiteY32" fmla="*/ 784595 h 784595"/>
                <a:gd name="connsiteX33" fmla="*/ 130768 w 8173379"/>
                <a:gd name="connsiteY33" fmla="*/ 784595 h 784595"/>
                <a:gd name="connsiteX34" fmla="*/ 0 w 8173379"/>
                <a:gd name="connsiteY34" fmla="*/ 653827 h 784595"/>
                <a:gd name="connsiteX35" fmla="*/ 0 w 8173379"/>
                <a:gd name="connsiteY35" fmla="*/ 130768 h 784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173379" h="784595" fill="none" extrusionOk="0">
                  <a:moveTo>
                    <a:pt x="0" y="130768"/>
                  </a:moveTo>
                  <a:cubicBezTo>
                    <a:pt x="1549" y="73373"/>
                    <a:pt x="58076" y="-15281"/>
                    <a:pt x="130768" y="0"/>
                  </a:cubicBezTo>
                  <a:cubicBezTo>
                    <a:pt x="365612" y="-12560"/>
                    <a:pt x="449750" y="40403"/>
                    <a:pt x="695900" y="0"/>
                  </a:cubicBezTo>
                  <a:cubicBezTo>
                    <a:pt x="942050" y="-40403"/>
                    <a:pt x="1102879" y="58419"/>
                    <a:pt x="1340150" y="0"/>
                  </a:cubicBezTo>
                  <a:cubicBezTo>
                    <a:pt x="1577421" y="-58419"/>
                    <a:pt x="1833823" y="39525"/>
                    <a:pt x="1984400" y="0"/>
                  </a:cubicBezTo>
                  <a:cubicBezTo>
                    <a:pt x="2134977" y="-39525"/>
                    <a:pt x="2200687" y="34277"/>
                    <a:pt x="2312176" y="0"/>
                  </a:cubicBezTo>
                  <a:cubicBezTo>
                    <a:pt x="2423665" y="-34277"/>
                    <a:pt x="2519045" y="19453"/>
                    <a:pt x="2639952" y="0"/>
                  </a:cubicBezTo>
                  <a:cubicBezTo>
                    <a:pt x="2760859" y="-19453"/>
                    <a:pt x="2819498" y="30728"/>
                    <a:pt x="2967729" y="0"/>
                  </a:cubicBezTo>
                  <a:cubicBezTo>
                    <a:pt x="3115960" y="-30728"/>
                    <a:pt x="3263860" y="38282"/>
                    <a:pt x="3374624" y="0"/>
                  </a:cubicBezTo>
                  <a:cubicBezTo>
                    <a:pt x="3485389" y="-38282"/>
                    <a:pt x="3749729" y="3291"/>
                    <a:pt x="4018874" y="0"/>
                  </a:cubicBezTo>
                  <a:cubicBezTo>
                    <a:pt x="4288019" y="-3291"/>
                    <a:pt x="4250817" y="29876"/>
                    <a:pt x="4346650" y="0"/>
                  </a:cubicBezTo>
                  <a:cubicBezTo>
                    <a:pt x="4442483" y="-29876"/>
                    <a:pt x="4702046" y="23649"/>
                    <a:pt x="4832663" y="0"/>
                  </a:cubicBezTo>
                  <a:cubicBezTo>
                    <a:pt x="4963280" y="-23649"/>
                    <a:pt x="5056371" y="15506"/>
                    <a:pt x="5239558" y="0"/>
                  </a:cubicBezTo>
                  <a:cubicBezTo>
                    <a:pt x="5422745" y="-15506"/>
                    <a:pt x="5499949" y="14783"/>
                    <a:pt x="5725571" y="0"/>
                  </a:cubicBezTo>
                  <a:cubicBezTo>
                    <a:pt x="5951193" y="-14783"/>
                    <a:pt x="6036488" y="21810"/>
                    <a:pt x="6132466" y="0"/>
                  </a:cubicBezTo>
                  <a:cubicBezTo>
                    <a:pt x="6228445" y="-21810"/>
                    <a:pt x="6488767" y="16758"/>
                    <a:pt x="6697598" y="0"/>
                  </a:cubicBezTo>
                  <a:cubicBezTo>
                    <a:pt x="6906429" y="-16758"/>
                    <a:pt x="6955772" y="36525"/>
                    <a:pt x="7104492" y="0"/>
                  </a:cubicBezTo>
                  <a:cubicBezTo>
                    <a:pt x="7253212" y="-36525"/>
                    <a:pt x="7623396" y="64142"/>
                    <a:pt x="8042611" y="0"/>
                  </a:cubicBezTo>
                  <a:cubicBezTo>
                    <a:pt x="8113605" y="2634"/>
                    <a:pt x="8180512" y="64608"/>
                    <a:pt x="8173379" y="130768"/>
                  </a:cubicBezTo>
                  <a:cubicBezTo>
                    <a:pt x="8176698" y="369718"/>
                    <a:pt x="8118826" y="477338"/>
                    <a:pt x="8173379" y="653827"/>
                  </a:cubicBezTo>
                  <a:cubicBezTo>
                    <a:pt x="8156883" y="723685"/>
                    <a:pt x="8122108" y="792990"/>
                    <a:pt x="8042611" y="784595"/>
                  </a:cubicBezTo>
                  <a:cubicBezTo>
                    <a:pt x="7915006" y="788647"/>
                    <a:pt x="7844581" y="782430"/>
                    <a:pt x="7714835" y="784595"/>
                  </a:cubicBezTo>
                  <a:cubicBezTo>
                    <a:pt x="7585089" y="786760"/>
                    <a:pt x="7167324" y="751126"/>
                    <a:pt x="6991466" y="784595"/>
                  </a:cubicBezTo>
                  <a:cubicBezTo>
                    <a:pt x="6815608" y="818064"/>
                    <a:pt x="6666181" y="743992"/>
                    <a:pt x="6584571" y="784595"/>
                  </a:cubicBezTo>
                  <a:cubicBezTo>
                    <a:pt x="6502961" y="825198"/>
                    <a:pt x="6037719" y="754364"/>
                    <a:pt x="5861203" y="784595"/>
                  </a:cubicBezTo>
                  <a:cubicBezTo>
                    <a:pt x="5684687" y="814826"/>
                    <a:pt x="5517845" y="771633"/>
                    <a:pt x="5296071" y="784595"/>
                  </a:cubicBezTo>
                  <a:cubicBezTo>
                    <a:pt x="5074297" y="797557"/>
                    <a:pt x="5094877" y="746993"/>
                    <a:pt x="4968295" y="784595"/>
                  </a:cubicBezTo>
                  <a:cubicBezTo>
                    <a:pt x="4841713" y="822197"/>
                    <a:pt x="4390665" y="751228"/>
                    <a:pt x="4244926" y="784595"/>
                  </a:cubicBezTo>
                  <a:cubicBezTo>
                    <a:pt x="4099187" y="817962"/>
                    <a:pt x="3809565" y="749174"/>
                    <a:pt x="3521558" y="784595"/>
                  </a:cubicBezTo>
                  <a:cubicBezTo>
                    <a:pt x="3233551" y="820016"/>
                    <a:pt x="3076880" y="730418"/>
                    <a:pt x="2877308" y="784595"/>
                  </a:cubicBezTo>
                  <a:cubicBezTo>
                    <a:pt x="2677736" y="838772"/>
                    <a:pt x="2321726" y="720166"/>
                    <a:pt x="2153939" y="784595"/>
                  </a:cubicBezTo>
                  <a:cubicBezTo>
                    <a:pt x="1986152" y="849024"/>
                    <a:pt x="1856595" y="769135"/>
                    <a:pt x="1588808" y="784595"/>
                  </a:cubicBezTo>
                  <a:cubicBezTo>
                    <a:pt x="1321021" y="800055"/>
                    <a:pt x="1215635" y="782548"/>
                    <a:pt x="944558" y="784595"/>
                  </a:cubicBezTo>
                  <a:cubicBezTo>
                    <a:pt x="673481" y="786642"/>
                    <a:pt x="507100" y="702098"/>
                    <a:pt x="130768" y="784595"/>
                  </a:cubicBezTo>
                  <a:cubicBezTo>
                    <a:pt x="56967" y="802774"/>
                    <a:pt x="-2936" y="721361"/>
                    <a:pt x="0" y="653827"/>
                  </a:cubicBezTo>
                  <a:cubicBezTo>
                    <a:pt x="-6671" y="395313"/>
                    <a:pt x="9117" y="334930"/>
                    <a:pt x="0" y="130768"/>
                  </a:cubicBezTo>
                  <a:close/>
                </a:path>
                <a:path w="8173379" h="784595" stroke="0" extrusionOk="0">
                  <a:moveTo>
                    <a:pt x="0" y="130768"/>
                  </a:moveTo>
                  <a:cubicBezTo>
                    <a:pt x="-8139" y="56143"/>
                    <a:pt x="65416" y="5229"/>
                    <a:pt x="130768" y="0"/>
                  </a:cubicBezTo>
                  <a:cubicBezTo>
                    <a:pt x="440343" y="-13051"/>
                    <a:pt x="595521" y="226"/>
                    <a:pt x="775018" y="0"/>
                  </a:cubicBezTo>
                  <a:cubicBezTo>
                    <a:pt x="954515" y="-226"/>
                    <a:pt x="1269683" y="51440"/>
                    <a:pt x="1419268" y="0"/>
                  </a:cubicBezTo>
                  <a:cubicBezTo>
                    <a:pt x="1568853" y="-51440"/>
                    <a:pt x="1782430" y="64798"/>
                    <a:pt x="2063518" y="0"/>
                  </a:cubicBezTo>
                  <a:cubicBezTo>
                    <a:pt x="2344606" y="-64798"/>
                    <a:pt x="2600791" y="34156"/>
                    <a:pt x="2786887" y="0"/>
                  </a:cubicBezTo>
                  <a:cubicBezTo>
                    <a:pt x="2972983" y="-34156"/>
                    <a:pt x="3030066" y="37402"/>
                    <a:pt x="3193782" y="0"/>
                  </a:cubicBezTo>
                  <a:cubicBezTo>
                    <a:pt x="3357498" y="-37402"/>
                    <a:pt x="3606647" y="26845"/>
                    <a:pt x="3758913" y="0"/>
                  </a:cubicBezTo>
                  <a:cubicBezTo>
                    <a:pt x="3911179" y="-26845"/>
                    <a:pt x="4060113" y="15900"/>
                    <a:pt x="4244926" y="0"/>
                  </a:cubicBezTo>
                  <a:cubicBezTo>
                    <a:pt x="4429739" y="-15900"/>
                    <a:pt x="4465133" y="44837"/>
                    <a:pt x="4651821" y="0"/>
                  </a:cubicBezTo>
                  <a:cubicBezTo>
                    <a:pt x="4838510" y="-44837"/>
                    <a:pt x="5037410" y="66668"/>
                    <a:pt x="5296071" y="0"/>
                  </a:cubicBezTo>
                  <a:cubicBezTo>
                    <a:pt x="5554732" y="-66668"/>
                    <a:pt x="5549118" y="5075"/>
                    <a:pt x="5623848" y="0"/>
                  </a:cubicBezTo>
                  <a:cubicBezTo>
                    <a:pt x="5698578" y="-5075"/>
                    <a:pt x="5840538" y="33591"/>
                    <a:pt x="5951624" y="0"/>
                  </a:cubicBezTo>
                  <a:cubicBezTo>
                    <a:pt x="6062710" y="-33591"/>
                    <a:pt x="6332212" y="471"/>
                    <a:pt x="6595874" y="0"/>
                  </a:cubicBezTo>
                  <a:cubicBezTo>
                    <a:pt x="6859536" y="-471"/>
                    <a:pt x="6882566" y="10175"/>
                    <a:pt x="7002769" y="0"/>
                  </a:cubicBezTo>
                  <a:cubicBezTo>
                    <a:pt x="7122972" y="-10175"/>
                    <a:pt x="7284622" y="17843"/>
                    <a:pt x="7409664" y="0"/>
                  </a:cubicBezTo>
                  <a:cubicBezTo>
                    <a:pt x="7534707" y="-17843"/>
                    <a:pt x="7778985" y="44119"/>
                    <a:pt x="8042611" y="0"/>
                  </a:cubicBezTo>
                  <a:cubicBezTo>
                    <a:pt x="8113461" y="938"/>
                    <a:pt x="8175044" y="55044"/>
                    <a:pt x="8173379" y="130768"/>
                  </a:cubicBezTo>
                  <a:cubicBezTo>
                    <a:pt x="8221592" y="355002"/>
                    <a:pt x="8130066" y="545882"/>
                    <a:pt x="8173379" y="653827"/>
                  </a:cubicBezTo>
                  <a:cubicBezTo>
                    <a:pt x="8185895" y="719665"/>
                    <a:pt x="8113897" y="769473"/>
                    <a:pt x="8042611" y="784595"/>
                  </a:cubicBezTo>
                  <a:cubicBezTo>
                    <a:pt x="7859510" y="805824"/>
                    <a:pt x="7707882" y="724120"/>
                    <a:pt x="7477479" y="784595"/>
                  </a:cubicBezTo>
                  <a:cubicBezTo>
                    <a:pt x="7247076" y="845070"/>
                    <a:pt x="7160745" y="753077"/>
                    <a:pt x="7070585" y="784595"/>
                  </a:cubicBezTo>
                  <a:cubicBezTo>
                    <a:pt x="6980425" y="816113"/>
                    <a:pt x="6638463" y="773704"/>
                    <a:pt x="6505453" y="784595"/>
                  </a:cubicBezTo>
                  <a:cubicBezTo>
                    <a:pt x="6372443" y="795486"/>
                    <a:pt x="6093761" y="778718"/>
                    <a:pt x="5940321" y="784595"/>
                  </a:cubicBezTo>
                  <a:cubicBezTo>
                    <a:pt x="5786881" y="790472"/>
                    <a:pt x="5696215" y="750485"/>
                    <a:pt x="5612545" y="784595"/>
                  </a:cubicBezTo>
                  <a:cubicBezTo>
                    <a:pt x="5528875" y="818705"/>
                    <a:pt x="5401331" y="770796"/>
                    <a:pt x="5205650" y="784595"/>
                  </a:cubicBezTo>
                  <a:cubicBezTo>
                    <a:pt x="5009969" y="798394"/>
                    <a:pt x="4982640" y="782254"/>
                    <a:pt x="4877874" y="784595"/>
                  </a:cubicBezTo>
                  <a:cubicBezTo>
                    <a:pt x="4773108" y="786936"/>
                    <a:pt x="4660095" y="738642"/>
                    <a:pt x="4470979" y="784595"/>
                  </a:cubicBezTo>
                  <a:cubicBezTo>
                    <a:pt x="4281864" y="830548"/>
                    <a:pt x="3972406" y="728117"/>
                    <a:pt x="3826729" y="784595"/>
                  </a:cubicBezTo>
                  <a:cubicBezTo>
                    <a:pt x="3681052" y="841073"/>
                    <a:pt x="3535297" y="749261"/>
                    <a:pt x="3419834" y="784595"/>
                  </a:cubicBezTo>
                  <a:cubicBezTo>
                    <a:pt x="3304371" y="819929"/>
                    <a:pt x="3134310" y="781970"/>
                    <a:pt x="2854703" y="784595"/>
                  </a:cubicBezTo>
                  <a:cubicBezTo>
                    <a:pt x="2575096" y="787220"/>
                    <a:pt x="2469419" y="727606"/>
                    <a:pt x="2368689" y="784595"/>
                  </a:cubicBezTo>
                  <a:cubicBezTo>
                    <a:pt x="2267959" y="841584"/>
                    <a:pt x="2135343" y="748493"/>
                    <a:pt x="1961795" y="784595"/>
                  </a:cubicBezTo>
                  <a:cubicBezTo>
                    <a:pt x="1788247" y="820697"/>
                    <a:pt x="1463595" y="738972"/>
                    <a:pt x="1238426" y="784595"/>
                  </a:cubicBezTo>
                  <a:cubicBezTo>
                    <a:pt x="1013257" y="830218"/>
                    <a:pt x="941092" y="756838"/>
                    <a:pt x="831531" y="784595"/>
                  </a:cubicBezTo>
                  <a:cubicBezTo>
                    <a:pt x="721971" y="812352"/>
                    <a:pt x="450496" y="713872"/>
                    <a:pt x="130768" y="784595"/>
                  </a:cubicBezTo>
                  <a:cubicBezTo>
                    <a:pt x="67020" y="789187"/>
                    <a:pt x="8422" y="724116"/>
                    <a:pt x="0" y="653827"/>
                  </a:cubicBezTo>
                  <a:cubicBezTo>
                    <a:pt x="-58789" y="541384"/>
                    <a:pt x="55591" y="339741"/>
                    <a:pt x="0" y="130768"/>
                  </a:cubicBezTo>
                  <a:close/>
                </a:path>
              </a:pathLst>
            </a:custGeom>
            <a:solidFill>
              <a:schemeClr val="accent2">
                <a:lumMod val="20000"/>
                <a:lumOff val="80000"/>
              </a:schemeClr>
            </a:solidFill>
            <a:ln w="12700" cap="flat" cmpd="sng" algn="ctr">
              <a:solidFill>
                <a:schemeClr val="accent2"/>
              </a:solidFill>
              <a:prstDash val="solid"/>
              <a:miter lim="800000"/>
              <a:extLst>
                <a:ext uri="{C807C97D-BFC1-408E-A445-0C87EB9F89A2}">
                  <ask:lineSketchStyleProps xmlns:ask="http://schemas.microsoft.com/office/drawing/2018/sketchyshapes" xmlns="" sd="3444377824">
                    <a:prstGeom prst="roundRect">
                      <a:avLst/>
                    </a:prstGeom>
                    <ask:type>
                      <ask:lineSketchScribble/>
                    </ask:type>
                  </ask:lineSketchStyleProps>
                </a:ext>
              </a:extLst>
            </a:ln>
            <a:effectLst/>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B2B2B2">
                    <a:lumMod val="50000"/>
                  </a:srgbClr>
                </a:solidFill>
                <a:effectLst/>
                <a:uLnTx/>
                <a:uFillTx/>
                <a:latin typeface="等线"/>
                <a:ea typeface="宋体" pitchFamily="2" charset="-122"/>
                <a:cs typeface="+mn-cs"/>
              </a:endParaRPr>
            </a:p>
          </p:txBody>
        </p:sp>
        <p:sp>
          <p:nvSpPr>
            <p:cNvPr id="12" name="Rectangle 11">
              <a:extLst>
                <a:ext uri="{FF2B5EF4-FFF2-40B4-BE49-F238E27FC236}">
                  <a16:creationId xmlns:a16="http://schemas.microsoft.com/office/drawing/2014/main" id="{92F55DAB-02B9-46B0-870E-BD05595EEA35}"/>
                </a:ext>
              </a:extLst>
            </p:cNvPr>
            <p:cNvSpPr/>
            <p:nvPr/>
          </p:nvSpPr>
          <p:spPr>
            <a:xfrm>
              <a:off x="1532495" y="4349531"/>
              <a:ext cx="8079625" cy="832599"/>
            </a:xfrm>
            <a:prstGeom prst="rect">
              <a:avLst/>
            </a:prstGeom>
          </p:spPr>
          <p:txBody>
            <a:bodyPr wrap="square">
              <a:spAutoFit/>
            </a:bodyPr>
            <a:lstStyle/>
            <a:p>
              <a:pPr algn="ctr">
                <a:defRPr/>
              </a:pPr>
              <a:r>
                <a:rPr lang="vi-VN" sz="36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Em hãy giải thích vì sao Cô-li-a vui vẻ nhận lời mẹ làm việc nhà.</a:t>
              </a:r>
            </a:p>
          </p:txBody>
        </p:sp>
      </p:grpSp>
      <p:grpSp>
        <p:nvGrpSpPr>
          <p:cNvPr id="16" name="Group 15">
            <a:extLst>
              <a:ext uri="{FF2B5EF4-FFF2-40B4-BE49-F238E27FC236}">
                <a16:creationId xmlns:a16="http://schemas.microsoft.com/office/drawing/2014/main" id="{B708DCBB-F3F9-4EC8-9FE9-D7D1AFA774EF}"/>
              </a:ext>
            </a:extLst>
          </p:cNvPr>
          <p:cNvGrpSpPr/>
          <p:nvPr/>
        </p:nvGrpSpPr>
        <p:grpSpPr>
          <a:xfrm>
            <a:off x="3124200" y="3658037"/>
            <a:ext cx="8730345" cy="2378376"/>
            <a:chOff x="2051946" y="4887565"/>
            <a:chExt cx="7447303" cy="1948857"/>
          </a:xfrm>
        </p:grpSpPr>
        <p:sp>
          <p:nvSpPr>
            <p:cNvPr id="17" name="Rounded Rectangle 14">
              <a:extLst>
                <a:ext uri="{FF2B5EF4-FFF2-40B4-BE49-F238E27FC236}">
                  <a16:creationId xmlns:a16="http://schemas.microsoft.com/office/drawing/2014/main" id="{FAC69433-9BEA-408E-8AAF-B72287D3BEE6}"/>
                </a:ext>
              </a:extLst>
            </p:cNvPr>
            <p:cNvSpPr/>
            <p:nvPr/>
          </p:nvSpPr>
          <p:spPr>
            <a:xfrm>
              <a:off x="2051946" y="4887565"/>
              <a:ext cx="7447303" cy="1500523"/>
            </a:xfrm>
            <a:custGeom>
              <a:avLst/>
              <a:gdLst>
                <a:gd name="connsiteX0" fmla="*/ 0 w 7447303"/>
                <a:gd name="connsiteY0" fmla="*/ 168779 h 1500523"/>
                <a:gd name="connsiteX1" fmla="*/ 168779 w 7447303"/>
                <a:gd name="connsiteY1" fmla="*/ 0 h 1500523"/>
                <a:gd name="connsiteX2" fmla="*/ 7278524 w 7447303"/>
                <a:gd name="connsiteY2" fmla="*/ 0 h 1500523"/>
                <a:gd name="connsiteX3" fmla="*/ 7447303 w 7447303"/>
                <a:gd name="connsiteY3" fmla="*/ 168779 h 1500523"/>
                <a:gd name="connsiteX4" fmla="*/ 7447303 w 7447303"/>
                <a:gd name="connsiteY4" fmla="*/ 1331744 h 1500523"/>
                <a:gd name="connsiteX5" fmla="*/ 7278524 w 7447303"/>
                <a:gd name="connsiteY5" fmla="*/ 1500523 h 1500523"/>
                <a:gd name="connsiteX6" fmla="*/ 168779 w 7447303"/>
                <a:gd name="connsiteY6" fmla="*/ 1500523 h 1500523"/>
                <a:gd name="connsiteX7" fmla="*/ 0 w 7447303"/>
                <a:gd name="connsiteY7" fmla="*/ 1331744 h 1500523"/>
                <a:gd name="connsiteX8" fmla="*/ 0 w 7447303"/>
                <a:gd name="connsiteY8" fmla="*/ 168779 h 150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47303" h="1500523" fill="none" extrusionOk="0">
                  <a:moveTo>
                    <a:pt x="0" y="168779"/>
                  </a:moveTo>
                  <a:cubicBezTo>
                    <a:pt x="-5159" y="91664"/>
                    <a:pt x="66571" y="5462"/>
                    <a:pt x="168779" y="0"/>
                  </a:cubicBezTo>
                  <a:cubicBezTo>
                    <a:pt x="3539729" y="130230"/>
                    <a:pt x="4672907" y="-31979"/>
                    <a:pt x="7278524" y="0"/>
                  </a:cubicBezTo>
                  <a:cubicBezTo>
                    <a:pt x="7382441" y="3943"/>
                    <a:pt x="7449184" y="67296"/>
                    <a:pt x="7447303" y="168779"/>
                  </a:cubicBezTo>
                  <a:cubicBezTo>
                    <a:pt x="7411146" y="313173"/>
                    <a:pt x="7402470" y="1127388"/>
                    <a:pt x="7447303" y="1331744"/>
                  </a:cubicBezTo>
                  <a:cubicBezTo>
                    <a:pt x="7449673" y="1424976"/>
                    <a:pt x="7381250" y="1513370"/>
                    <a:pt x="7278524" y="1500523"/>
                  </a:cubicBezTo>
                  <a:cubicBezTo>
                    <a:pt x="6251530" y="1630239"/>
                    <a:pt x="1358082" y="1503750"/>
                    <a:pt x="168779" y="1500523"/>
                  </a:cubicBezTo>
                  <a:cubicBezTo>
                    <a:pt x="89529" y="1504862"/>
                    <a:pt x="6130" y="1437767"/>
                    <a:pt x="0" y="1331744"/>
                  </a:cubicBezTo>
                  <a:cubicBezTo>
                    <a:pt x="-30118" y="1053649"/>
                    <a:pt x="-74501" y="588336"/>
                    <a:pt x="0" y="168779"/>
                  </a:cubicBezTo>
                  <a:close/>
                </a:path>
                <a:path w="7447303" h="1500523" stroke="0" extrusionOk="0">
                  <a:moveTo>
                    <a:pt x="0" y="168779"/>
                  </a:moveTo>
                  <a:cubicBezTo>
                    <a:pt x="3087" y="67974"/>
                    <a:pt x="60910" y="10505"/>
                    <a:pt x="168779" y="0"/>
                  </a:cubicBezTo>
                  <a:cubicBezTo>
                    <a:pt x="3273357" y="-73941"/>
                    <a:pt x="5870834" y="153557"/>
                    <a:pt x="7278524" y="0"/>
                  </a:cubicBezTo>
                  <a:cubicBezTo>
                    <a:pt x="7377931" y="-5567"/>
                    <a:pt x="7430939" y="79256"/>
                    <a:pt x="7447303" y="168779"/>
                  </a:cubicBezTo>
                  <a:cubicBezTo>
                    <a:pt x="7550669" y="627242"/>
                    <a:pt x="7429452" y="1090516"/>
                    <a:pt x="7447303" y="1331744"/>
                  </a:cubicBezTo>
                  <a:cubicBezTo>
                    <a:pt x="7445521" y="1413929"/>
                    <a:pt x="7370226" y="1497644"/>
                    <a:pt x="7278524" y="1500523"/>
                  </a:cubicBezTo>
                  <a:cubicBezTo>
                    <a:pt x="4050621" y="1603635"/>
                    <a:pt x="1102609" y="1551382"/>
                    <a:pt x="168779" y="1500523"/>
                  </a:cubicBezTo>
                  <a:cubicBezTo>
                    <a:pt x="77306" y="1500504"/>
                    <a:pt x="11285" y="1432669"/>
                    <a:pt x="0" y="1331744"/>
                  </a:cubicBezTo>
                  <a:cubicBezTo>
                    <a:pt x="453" y="888573"/>
                    <a:pt x="50803" y="341655"/>
                    <a:pt x="0" y="168779"/>
                  </a:cubicBezTo>
                  <a:close/>
                </a:path>
              </a:pathLst>
            </a:custGeom>
            <a:solidFill>
              <a:schemeClr val="accent5">
                <a:lumMod val="20000"/>
                <a:lumOff val="80000"/>
              </a:schemeClr>
            </a:solidFill>
            <a:ln w="57150" cap="flat" cmpd="sng" algn="ctr">
              <a:solidFill>
                <a:schemeClr val="accent5">
                  <a:lumMod val="50000"/>
                </a:schemeClr>
              </a:solidFill>
              <a:prstDash val="solid"/>
              <a:miter lim="800000"/>
              <a:extLst>
                <a:ext uri="{C807C97D-BFC1-408E-A445-0C87EB9F89A2}">
                  <ask:lineSketchStyleProps xmlns:ask="http://schemas.microsoft.com/office/drawing/2018/sketchyshapes" xmlns="" sd="949582454">
                    <a:prstGeom prst="roundRect">
                      <a:avLst>
                        <a:gd name="adj" fmla="val 11248"/>
                      </a:avLst>
                    </a:prstGeom>
                    <ask:type>
                      <ask:lineSketchCurved/>
                    </ask:type>
                  </ask:lineSketchStyleProps>
                </a:ext>
              </a:extLst>
            </a:ln>
            <a:effectLst/>
          </p:spPr>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1351" b="0" i="0" u="none" strike="noStrike" kern="1200" cap="none" spc="0" normalizeH="0" baseline="0" noProof="0">
                <a:ln>
                  <a:noFill/>
                </a:ln>
                <a:solidFill>
                  <a:srgbClr val="FFFFFF"/>
                </a:solidFill>
                <a:effectLst/>
                <a:uLnTx/>
                <a:uFillTx/>
                <a:latin typeface="Arial" pitchFamily="34" charset="0"/>
                <a:ea typeface="宋体" pitchFamily="2" charset="-122"/>
                <a:cs typeface="Arial"/>
                <a:sym typeface="Arial"/>
              </a:endParaRPr>
            </a:p>
          </p:txBody>
        </p:sp>
        <p:sp>
          <p:nvSpPr>
            <p:cNvPr id="18" name="TextBox 17">
              <a:extLst>
                <a:ext uri="{FF2B5EF4-FFF2-40B4-BE49-F238E27FC236}">
                  <a16:creationId xmlns:a16="http://schemas.microsoft.com/office/drawing/2014/main" id="{129C5727-5202-45B3-A5EA-7EDA18E4C153}"/>
                </a:ext>
              </a:extLst>
            </p:cNvPr>
            <p:cNvSpPr txBox="1"/>
            <p:nvPr/>
          </p:nvSpPr>
          <p:spPr>
            <a:xfrm>
              <a:off x="2285177" y="5096282"/>
              <a:ext cx="7122189" cy="1740140"/>
            </a:xfrm>
            <a:prstGeom prst="rect">
              <a:avLst/>
            </a:prstGeom>
            <a:noFill/>
          </p:spPr>
          <p:txBody>
            <a:bodyPr wrap="square" rtlCol="0">
              <a:spAutoFit/>
            </a:bodyPr>
            <a:lstStyle/>
            <a:p>
              <a:pPr marL="0" marR="0" lvl="0" indent="0" algn="just" defTabSz="1219170" rtl="0" eaLnBrk="1" fontAlgn="base" latinLnBrk="0" hangingPunct="1">
                <a:lnSpc>
                  <a:spcPct val="100000"/>
                </a:lnSpc>
                <a:spcBef>
                  <a:spcPct val="0"/>
                </a:spcBef>
                <a:spcAft>
                  <a:spcPct val="0"/>
                </a:spcAft>
                <a:buClrTx/>
                <a:buSzTx/>
                <a:buFontTx/>
                <a:buNone/>
                <a:tabLst/>
                <a:defRPr/>
              </a:pP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Theo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em</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Cô</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-li-a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vui</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vẻ</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nhận</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lời</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mẹ</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làm</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việc</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nhà</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vì</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đó</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là</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những</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việc</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mà</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bạn</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ấy</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đã</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viết</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trong</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bài</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tập</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làm</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văn</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nộp</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cho</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cô</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giáo</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a:t>
              </a:r>
              <a:endParaRPr kumimoji="0" lang="en-US" sz="33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19" name="Freeform: Shape 18">
            <a:extLst>
              <a:ext uri="{FF2B5EF4-FFF2-40B4-BE49-F238E27FC236}">
                <a16:creationId xmlns:a16="http://schemas.microsoft.com/office/drawing/2014/main" id="{99CD38BE-4747-4CF6-A304-E3B673DFDA22}"/>
              </a:ext>
            </a:extLst>
          </p:cNvPr>
          <p:cNvSpPr/>
          <p:nvPr/>
        </p:nvSpPr>
        <p:spPr>
          <a:xfrm>
            <a:off x="1949705" y="3422204"/>
            <a:ext cx="1081849" cy="858921"/>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5">
              <a:lumMod val="20000"/>
              <a:lumOff val="80000"/>
            </a:schemeClr>
          </a:solidFill>
          <a:ln w="28575">
            <a:solidFill>
              <a:schemeClr val="accent5">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a:ea typeface="+mn-ea"/>
              <a:cs typeface="+mn-cs"/>
            </a:endParaRPr>
          </a:p>
        </p:txBody>
      </p:sp>
      <p:pic>
        <p:nvPicPr>
          <p:cNvPr id="21" name="Picture 20">
            <a:extLst>
              <a:ext uri="{FF2B5EF4-FFF2-40B4-BE49-F238E27FC236}">
                <a16:creationId xmlns:a16="http://schemas.microsoft.com/office/drawing/2014/main" id="{58FD414E-2874-4584-A02E-2035BC3B8D86}"/>
              </a:ext>
            </a:extLst>
          </p:cNvPr>
          <p:cNvPicPr>
            <a:picLocks noChangeAspect="1"/>
          </p:cNvPicPr>
          <p:nvPr/>
        </p:nvPicPr>
        <p:blipFill>
          <a:blip r:embed="rId5"/>
          <a:stretch>
            <a:fillRect/>
          </a:stretch>
        </p:blipFill>
        <p:spPr>
          <a:xfrm>
            <a:off x="3886940" y="622872"/>
            <a:ext cx="4139543" cy="1072989"/>
          </a:xfrm>
          <a:prstGeom prst="rect">
            <a:avLst/>
          </a:prstGeom>
        </p:spPr>
      </p:pic>
      <p:pic>
        <p:nvPicPr>
          <p:cNvPr id="15" name="Picture 14">
            <a:extLst>
              <a:ext uri="{FF2B5EF4-FFF2-40B4-BE49-F238E27FC236}">
                <a16:creationId xmlns:a16="http://schemas.microsoft.com/office/drawing/2014/main" id="{682CD238-F7BC-44A4-8512-4415E30F45BF}"/>
              </a:ext>
            </a:extLst>
          </p:cNvPr>
          <p:cNvPicPr>
            <a:picLocks noChangeAspect="1"/>
          </p:cNvPicPr>
          <p:nvPr/>
        </p:nvPicPr>
        <p:blipFill rotWithShape="1">
          <a:blip r:embed="rId6">
            <a:extLst>
              <a:ext uri="{28A0092B-C50C-407E-A947-70E740481C1C}">
                <a14:useLocalDpi xmlns:a14="http://schemas.microsoft.com/office/drawing/2010/main" val="0"/>
              </a:ext>
            </a:extLst>
          </a:blip>
          <a:srcRect l="69451" t="8047" r="9914" b="64778"/>
          <a:stretch/>
        </p:blipFill>
        <p:spPr>
          <a:xfrm>
            <a:off x="1187477" y="1778512"/>
            <a:ext cx="712077" cy="937773"/>
          </a:xfrm>
          <a:prstGeom prst="rect">
            <a:avLst/>
          </a:prstGeom>
        </p:spPr>
      </p:pic>
    </p:spTree>
    <p:extLst>
      <p:ext uri="{BB962C8B-B14F-4D97-AF65-F5344CB8AC3E}">
        <p14:creationId xmlns:p14="http://schemas.microsoft.com/office/powerpoint/2010/main" val="34618886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anim calcmode="lin" valueType="num">
                                      <p:cBhvr>
                                        <p:cTn id="8" dur="750" fill="hold"/>
                                        <p:tgtEl>
                                          <p:spTgt spid="3"/>
                                        </p:tgtEl>
                                        <p:attrNameLst>
                                          <p:attrName>ppt_x</p:attrName>
                                        </p:attrNameLst>
                                      </p:cBhvr>
                                      <p:tavLst>
                                        <p:tav tm="0">
                                          <p:val>
                                            <p:strVal val="#ppt_x"/>
                                          </p:val>
                                        </p:tav>
                                        <p:tav tm="100000">
                                          <p:val>
                                            <p:strVal val="#ppt_x"/>
                                          </p:val>
                                        </p:tav>
                                      </p:tavLst>
                                    </p:anim>
                                    <p:anim calcmode="lin" valueType="num">
                                      <p:cBhvr>
                                        <p:cTn id="9" dur="750" fill="hold"/>
                                        <p:tgtEl>
                                          <p:spTgt spid="3"/>
                                        </p:tgtEl>
                                        <p:attrNameLst>
                                          <p:attrName>ppt_y</p:attrName>
                                        </p:attrNameLst>
                                      </p:cBhvr>
                                      <p:tavLst>
                                        <p:tav tm="0">
                                          <p:val>
                                            <p:strVal val="#ppt_y-.1"/>
                                          </p:val>
                                        </p:tav>
                                        <p:tav tm="100000">
                                          <p:val>
                                            <p:strVal val="#ppt_y"/>
                                          </p:val>
                                        </p:tav>
                                      </p:tavLst>
                                    </p:anim>
                                  </p:childTnLst>
                                </p:cTn>
                              </p:par>
                              <p:par>
                                <p:cTn id="10" presetID="2" presetClass="entr" presetSubtype="8"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750" fill="hold"/>
                                        <p:tgtEl>
                                          <p:spTgt spid="5"/>
                                        </p:tgtEl>
                                        <p:attrNameLst>
                                          <p:attrName>ppt_x</p:attrName>
                                        </p:attrNameLst>
                                      </p:cBhvr>
                                      <p:tavLst>
                                        <p:tav tm="0">
                                          <p:val>
                                            <p:strVal val="0-#ppt_w/2"/>
                                          </p:val>
                                        </p:tav>
                                        <p:tav tm="100000">
                                          <p:val>
                                            <p:strVal val="#ppt_x"/>
                                          </p:val>
                                        </p:tav>
                                      </p:tavLst>
                                    </p:anim>
                                    <p:anim calcmode="lin" valueType="num">
                                      <p:cBhvr additive="base">
                                        <p:cTn id="13" dur="750" fill="hold"/>
                                        <p:tgtEl>
                                          <p:spTgt spid="5"/>
                                        </p:tgtEl>
                                        <p:attrNameLst>
                                          <p:attrName>ppt_y</p:attrName>
                                        </p:attrNameLst>
                                      </p:cBhvr>
                                      <p:tavLst>
                                        <p:tav tm="0">
                                          <p:val>
                                            <p:strVal val="#ppt_y"/>
                                          </p:val>
                                        </p:tav>
                                        <p:tav tm="100000">
                                          <p:val>
                                            <p:strVal val="#ppt_y"/>
                                          </p:val>
                                        </p:tav>
                                      </p:tavLst>
                                    </p:anim>
                                  </p:childTnLst>
                                </p:cTn>
                              </p:par>
                              <p:par>
                                <p:cTn id="14" presetID="2" presetClass="entr" presetSubtype="2"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1+#ppt_w/2"/>
                                          </p:val>
                                        </p:tav>
                                        <p:tav tm="100000">
                                          <p:val>
                                            <p:strVal val="#ppt_x"/>
                                          </p:val>
                                        </p:tav>
                                      </p:tavLst>
                                    </p:anim>
                                    <p:anim calcmode="lin" valueType="num">
                                      <p:cBhvr additive="base">
                                        <p:cTn id="17" dur="500" fill="hold"/>
                                        <p:tgtEl>
                                          <p:spTgt spid="10"/>
                                        </p:tgtEl>
                                        <p:attrNameLst>
                                          <p:attrName>ppt_y</p:attrName>
                                        </p:attrNameLst>
                                      </p:cBhvr>
                                      <p:tavLst>
                                        <p:tav tm="0">
                                          <p:val>
                                            <p:strVal val="#ppt_y"/>
                                          </p:val>
                                        </p:tav>
                                        <p:tav tm="100000">
                                          <p:val>
                                            <p:strVal val="#ppt_y"/>
                                          </p:val>
                                        </p:tav>
                                      </p:tavLst>
                                    </p:anim>
                                  </p:childTnLst>
                                </p:cTn>
                              </p:par>
                              <p:par>
                                <p:cTn id="18" presetID="2" presetClass="entr" presetSubtype="8" fill="hold" nodeType="with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additive="base">
                                        <p:cTn id="20" dur="500" fill="hold"/>
                                        <p:tgtEl>
                                          <p:spTgt spid="15"/>
                                        </p:tgtEl>
                                        <p:attrNameLst>
                                          <p:attrName>ppt_x</p:attrName>
                                        </p:attrNameLst>
                                      </p:cBhvr>
                                      <p:tavLst>
                                        <p:tav tm="0">
                                          <p:val>
                                            <p:strVal val="0-#ppt_w/2"/>
                                          </p:val>
                                        </p:tav>
                                        <p:tav tm="100000">
                                          <p:val>
                                            <p:strVal val="#ppt_x"/>
                                          </p:val>
                                        </p:tav>
                                      </p:tavLst>
                                    </p:anim>
                                    <p:anim calcmode="lin" valueType="num">
                                      <p:cBhvr additive="base">
                                        <p:cTn id="21"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childTnLst>
                          </p:cTn>
                        </p:par>
                        <p:par>
                          <p:cTn id="27" fill="hold">
                            <p:stCondLst>
                              <p:cond delay="500"/>
                            </p:stCondLst>
                            <p:childTnLst>
                              <p:par>
                                <p:cTn id="28" presetID="53" presetClass="entr" presetSubtype="16"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4">
            <a:extLst>
              <a:ext uri="{FF2B5EF4-FFF2-40B4-BE49-F238E27FC236}">
                <a16:creationId xmlns:a16="http://schemas.microsoft.com/office/drawing/2014/main" id="{D425B1C1-4286-48F7-ACEA-DFA364F9ED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151" y="55363"/>
            <a:ext cx="11093804" cy="2165120"/>
          </a:xfrm>
          <a:prstGeom prst="rect">
            <a:avLst/>
          </a:prstGeom>
        </p:spPr>
      </p:pic>
      <p:pic>
        <p:nvPicPr>
          <p:cNvPr id="2" name="图片 10">
            <a:extLst>
              <a:ext uri="{FF2B5EF4-FFF2-40B4-BE49-F238E27FC236}">
                <a16:creationId xmlns:a16="http://schemas.microsoft.com/office/drawing/2014/main" id="{EA554AFB-CB92-4957-9A31-A9FCDD10B93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84704"/>
          <a:stretch/>
        </p:blipFill>
        <p:spPr>
          <a:xfrm>
            <a:off x="0" y="6168551"/>
            <a:ext cx="12192000" cy="689451"/>
          </a:xfrm>
          <a:prstGeom prst="rect">
            <a:avLst/>
          </a:prstGeom>
        </p:spPr>
      </p:pic>
      <p:pic>
        <p:nvPicPr>
          <p:cNvPr id="4" name="图片 1">
            <a:extLst>
              <a:ext uri="{FF2B5EF4-FFF2-40B4-BE49-F238E27FC236}">
                <a16:creationId xmlns:a16="http://schemas.microsoft.com/office/drawing/2014/main" id="{77F71891-C3D6-4447-9523-48B88E3BC3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40714" y="1"/>
            <a:ext cx="1651285" cy="6378743"/>
          </a:xfrm>
          <a:prstGeom prst="rect">
            <a:avLst/>
          </a:prstGeom>
        </p:spPr>
      </p:pic>
      <p:sp>
        <p:nvSpPr>
          <p:cNvPr id="5" name="Freeform 197">
            <a:extLst>
              <a:ext uri="{FF2B5EF4-FFF2-40B4-BE49-F238E27FC236}">
                <a16:creationId xmlns:a16="http://schemas.microsoft.com/office/drawing/2014/main" id="{27B60A89-EF2F-4965-848B-46BF8AAE4BBB}"/>
              </a:ext>
            </a:extLst>
          </p:cNvPr>
          <p:cNvSpPr>
            <a:spLocks noEditPoints="1"/>
          </p:cNvSpPr>
          <p:nvPr/>
        </p:nvSpPr>
        <p:spPr bwMode="auto">
          <a:xfrm>
            <a:off x="3886941" y="0"/>
            <a:ext cx="4952188" cy="1496080"/>
          </a:xfrm>
          <a:custGeom>
            <a:avLst/>
            <a:gdLst>
              <a:gd name="T0" fmla="*/ 238 w 1347"/>
              <a:gd name="T1" fmla="*/ 94 h 671"/>
              <a:gd name="T2" fmla="*/ 264 w 1347"/>
              <a:gd name="T3" fmla="*/ 254 h 671"/>
              <a:gd name="T4" fmla="*/ 296 w 1347"/>
              <a:gd name="T5" fmla="*/ 275 h 671"/>
              <a:gd name="T6" fmla="*/ 85 w 1347"/>
              <a:gd name="T7" fmla="*/ 295 h 671"/>
              <a:gd name="T8" fmla="*/ 89 w 1347"/>
              <a:gd name="T9" fmla="*/ 658 h 671"/>
              <a:gd name="T10" fmla="*/ 599 w 1347"/>
              <a:gd name="T11" fmla="*/ 658 h 671"/>
              <a:gd name="T12" fmla="*/ 1159 w 1347"/>
              <a:gd name="T13" fmla="*/ 608 h 671"/>
              <a:gd name="T14" fmla="*/ 1287 w 1347"/>
              <a:gd name="T15" fmla="*/ 397 h 671"/>
              <a:gd name="T16" fmla="*/ 948 w 1347"/>
              <a:gd name="T17" fmla="*/ 248 h 671"/>
              <a:gd name="T18" fmla="*/ 940 w 1347"/>
              <a:gd name="T19" fmla="*/ 85 h 671"/>
              <a:gd name="T20" fmla="*/ 1148 w 1347"/>
              <a:gd name="T21" fmla="*/ 64 h 671"/>
              <a:gd name="T22" fmla="*/ 1115 w 1347"/>
              <a:gd name="T23" fmla="*/ 14 h 671"/>
              <a:gd name="T24" fmla="*/ 755 w 1347"/>
              <a:gd name="T25" fmla="*/ 23 h 671"/>
              <a:gd name="T26" fmla="*/ 268 w 1347"/>
              <a:gd name="T27" fmla="*/ 8 h 671"/>
              <a:gd name="T28" fmla="*/ 19 w 1347"/>
              <a:gd name="T29" fmla="*/ 29 h 671"/>
              <a:gd name="T30" fmla="*/ 1201 w 1347"/>
              <a:gd name="T31" fmla="*/ 47 h 671"/>
              <a:gd name="T32" fmla="*/ 1190 w 1347"/>
              <a:gd name="T33" fmla="*/ 21 h 671"/>
              <a:gd name="T34" fmla="*/ 1140 w 1347"/>
              <a:gd name="T35" fmla="*/ 42 h 671"/>
              <a:gd name="T36" fmla="*/ 1110 w 1347"/>
              <a:gd name="T37" fmla="*/ 31 h 671"/>
              <a:gd name="T38" fmla="*/ 270 w 1347"/>
              <a:gd name="T39" fmla="*/ 190 h 671"/>
              <a:gd name="T40" fmla="*/ 77 w 1347"/>
              <a:gd name="T41" fmla="*/ 339 h 671"/>
              <a:gd name="T42" fmla="*/ 95 w 1347"/>
              <a:gd name="T43" fmla="*/ 651 h 671"/>
              <a:gd name="T44" fmla="*/ 100 w 1347"/>
              <a:gd name="T45" fmla="*/ 578 h 671"/>
              <a:gd name="T46" fmla="*/ 146 w 1347"/>
              <a:gd name="T47" fmla="*/ 643 h 671"/>
              <a:gd name="T48" fmla="*/ 243 w 1347"/>
              <a:gd name="T49" fmla="*/ 636 h 671"/>
              <a:gd name="T50" fmla="*/ 416 w 1347"/>
              <a:gd name="T51" fmla="*/ 654 h 671"/>
              <a:gd name="T52" fmla="*/ 590 w 1347"/>
              <a:gd name="T53" fmla="*/ 639 h 671"/>
              <a:gd name="T54" fmla="*/ 693 w 1347"/>
              <a:gd name="T55" fmla="*/ 644 h 671"/>
              <a:gd name="T56" fmla="*/ 764 w 1347"/>
              <a:gd name="T57" fmla="*/ 644 h 671"/>
              <a:gd name="T58" fmla="*/ 1069 w 1347"/>
              <a:gd name="T59" fmla="*/ 636 h 671"/>
              <a:gd name="T60" fmla="*/ 1202 w 1347"/>
              <a:gd name="T61" fmla="*/ 548 h 671"/>
              <a:gd name="T62" fmla="*/ 1317 w 1347"/>
              <a:gd name="T63" fmla="*/ 474 h 671"/>
              <a:gd name="T64" fmla="*/ 1318 w 1347"/>
              <a:gd name="T65" fmla="*/ 460 h 671"/>
              <a:gd name="T66" fmla="*/ 879 w 1347"/>
              <a:gd name="T67" fmla="*/ 615 h 671"/>
              <a:gd name="T68" fmla="*/ 219 w 1347"/>
              <a:gd name="T69" fmla="*/ 628 h 671"/>
              <a:gd name="T70" fmla="*/ 87 w 1347"/>
              <a:gd name="T71" fmla="*/ 347 h 671"/>
              <a:gd name="T72" fmla="*/ 278 w 1347"/>
              <a:gd name="T73" fmla="*/ 301 h 671"/>
              <a:gd name="T74" fmla="*/ 313 w 1347"/>
              <a:gd name="T75" fmla="*/ 320 h 671"/>
              <a:gd name="T76" fmla="*/ 899 w 1347"/>
              <a:gd name="T77" fmla="*/ 298 h 671"/>
              <a:gd name="T78" fmla="*/ 826 w 1347"/>
              <a:gd name="T79" fmla="*/ 330 h 671"/>
              <a:gd name="T80" fmla="*/ 889 w 1347"/>
              <a:gd name="T81" fmla="*/ 296 h 671"/>
              <a:gd name="T82" fmla="*/ 791 w 1347"/>
              <a:gd name="T83" fmla="*/ 343 h 671"/>
              <a:gd name="T84" fmla="*/ 1030 w 1347"/>
              <a:gd name="T85" fmla="*/ 327 h 671"/>
              <a:gd name="T86" fmla="*/ 1000 w 1347"/>
              <a:gd name="T87" fmla="*/ 307 h 671"/>
              <a:gd name="T88" fmla="*/ 951 w 1347"/>
              <a:gd name="T89" fmla="*/ 280 h 671"/>
              <a:gd name="T90" fmla="*/ 288 w 1347"/>
              <a:gd name="T91" fmla="*/ 342 h 671"/>
              <a:gd name="T92" fmla="*/ 905 w 1347"/>
              <a:gd name="T93" fmla="*/ 318 h 671"/>
              <a:gd name="T94" fmla="*/ 908 w 1347"/>
              <a:gd name="T95" fmla="*/ 243 h 671"/>
              <a:gd name="T96" fmla="*/ 927 w 1347"/>
              <a:gd name="T97" fmla="*/ 178 h 671"/>
              <a:gd name="T98" fmla="*/ 914 w 1347"/>
              <a:gd name="T99" fmla="*/ 184 h 671"/>
              <a:gd name="T100" fmla="*/ 905 w 1347"/>
              <a:gd name="T101" fmla="*/ 24 h 671"/>
              <a:gd name="T102" fmla="*/ 923 w 1347"/>
              <a:gd name="T103" fmla="*/ 71 h 671"/>
              <a:gd name="T104" fmla="*/ 900 w 1347"/>
              <a:gd name="T105" fmla="*/ 115 h 671"/>
              <a:gd name="T106" fmla="*/ 791 w 1347"/>
              <a:gd name="T107" fmla="*/ 35 h 671"/>
              <a:gd name="T108" fmla="*/ 881 w 1347"/>
              <a:gd name="T109" fmla="*/ 71 h 671"/>
              <a:gd name="T110" fmla="*/ 903 w 1347"/>
              <a:gd name="T111" fmla="*/ 232 h 671"/>
              <a:gd name="T112" fmla="*/ 295 w 1347"/>
              <a:gd name="T113" fmla="*/ 189 h 671"/>
              <a:gd name="T114" fmla="*/ 272 w 1347"/>
              <a:gd name="T115" fmla="*/ 24 h 671"/>
              <a:gd name="T116" fmla="*/ 271 w 1347"/>
              <a:gd name="T117" fmla="*/ 68 h 671"/>
              <a:gd name="T118" fmla="*/ 265 w 1347"/>
              <a:gd name="T119" fmla="*/ 133 h 671"/>
              <a:gd name="T120" fmla="*/ 266 w 1347"/>
              <a:gd name="T121" fmla="*/ 85 h 671"/>
              <a:gd name="T122" fmla="*/ 18 w 1347"/>
              <a:gd name="T123" fmla="*/ 43 h 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47" h="671">
                <a:moveTo>
                  <a:pt x="4" y="49"/>
                </a:moveTo>
                <a:lnTo>
                  <a:pt x="4" y="49"/>
                </a:lnTo>
                <a:lnTo>
                  <a:pt x="11" y="51"/>
                </a:lnTo>
                <a:lnTo>
                  <a:pt x="18" y="53"/>
                </a:lnTo>
                <a:lnTo>
                  <a:pt x="32" y="54"/>
                </a:lnTo>
                <a:lnTo>
                  <a:pt x="48" y="54"/>
                </a:lnTo>
                <a:lnTo>
                  <a:pt x="63" y="51"/>
                </a:lnTo>
                <a:lnTo>
                  <a:pt x="63" y="51"/>
                </a:lnTo>
                <a:lnTo>
                  <a:pt x="75" y="54"/>
                </a:lnTo>
                <a:lnTo>
                  <a:pt x="85" y="54"/>
                </a:lnTo>
                <a:lnTo>
                  <a:pt x="108" y="53"/>
                </a:lnTo>
                <a:lnTo>
                  <a:pt x="108" y="53"/>
                </a:lnTo>
                <a:lnTo>
                  <a:pt x="111" y="54"/>
                </a:lnTo>
                <a:lnTo>
                  <a:pt x="114" y="55"/>
                </a:lnTo>
                <a:lnTo>
                  <a:pt x="130" y="58"/>
                </a:lnTo>
                <a:lnTo>
                  <a:pt x="153" y="58"/>
                </a:lnTo>
                <a:lnTo>
                  <a:pt x="178" y="58"/>
                </a:lnTo>
                <a:lnTo>
                  <a:pt x="229" y="55"/>
                </a:lnTo>
                <a:lnTo>
                  <a:pt x="259" y="54"/>
                </a:lnTo>
                <a:lnTo>
                  <a:pt x="259" y="54"/>
                </a:lnTo>
                <a:lnTo>
                  <a:pt x="252" y="58"/>
                </a:lnTo>
                <a:lnTo>
                  <a:pt x="245" y="62"/>
                </a:lnTo>
                <a:lnTo>
                  <a:pt x="242" y="70"/>
                </a:lnTo>
                <a:lnTo>
                  <a:pt x="239" y="77"/>
                </a:lnTo>
                <a:lnTo>
                  <a:pt x="238" y="85"/>
                </a:lnTo>
                <a:lnTo>
                  <a:pt x="238" y="94"/>
                </a:lnTo>
                <a:lnTo>
                  <a:pt x="239" y="101"/>
                </a:lnTo>
                <a:lnTo>
                  <a:pt x="242" y="108"/>
                </a:lnTo>
                <a:lnTo>
                  <a:pt x="242" y="108"/>
                </a:lnTo>
                <a:lnTo>
                  <a:pt x="244" y="120"/>
                </a:lnTo>
                <a:lnTo>
                  <a:pt x="249" y="132"/>
                </a:lnTo>
                <a:lnTo>
                  <a:pt x="252" y="137"/>
                </a:lnTo>
                <a:lnTo>
                  <a:pt x="256" y="142"/>
                </a:lnTo>
                <a:lnTo>
                  <a:pt x="260" y="144"/>
                </a:lnTo>
                <a:lnTo>
                  <a:pt x="266" y="147"/>
                </a:lnTo>
                <a:lnTo>
                  <a:pt x="266" y="147"/>
                </a:lnTo>
                <a:lnTo>
                  <a:pt x="266" y="159"/>
                </a:lnTo>
                <a:lnTo>
                  <a:pt x="266" y="159"/>
                </a:lnTo>
                <a:lnTo>
                  <a:pt x="262" y="162"/>
                </a:lnTo>
                <a:lnTo>
                  <a:pt x="259" y="166"/>
                </a:lnTo>
                <a:lnTo>
                  <a:pt x="258" y="171"/>
                </a:lnTo>
                <a:lnTo>
                  <a:pt x="255" y="176"/>
                </a:lnTo>
                <a:lnTo>
                  <a:pt x="254" y="188"/>
                </a:lnTo>
                <a:lnTo>
                  <a:pt x="255" y="200"/>
                </a:lnTo>
                <a:lnTo>
                  <a:pt x="258" y="212"/>
                </a:lnTo>
                <a:lnTo>
                  <a:pt x="261" y="224"/>
                </a:lnTo>
                <a:lnTo>
                  <a:pt x="266" y="235"/>
                </a:lnTo>
                <a:lnTo>
                  <a:pt x="270" y="242"/>
                </a:lnTo>
                <a:lnTo>
                  <a:pt x="270" y="242"/>
                </a:lnTo>
                <a:lnTo>
                  <a:pt x="267" y="245"/>
                </a:lnTo>
                <a:lnTo>
                  <a:pt x="265" y="249"/>
                </a:lnTo>
                <a:lnTo>
                  <a:pt x="264" y="254"/>
                </a:lnTo>
                <a:lnTo>
                  <a:pt x="262" y="259"/>
                </a:lnTo>
                <a:lnTo>
                  <a:pt x="262" y="263"/>
                </a:lnTo>
                <a:lnTo>
                  <a:pt x="264" y="268"/>
                </a:lnTo>
                <a:lnTo>
                  <a:pt x="265" y="272"/>
                </a:lnTo>
                <a:lnTo>
                  <a:pt x="268" y="274"/>
                </a:lnTo>
                <a:lnTo>
                  <a:pt x="268" y="274"/>
                </a:lnTo>
                <a:lnTo>
                  <a:pt x="272" y="274"/>
                </a:lnTo>
                <a:lnTo>
                  <a:pt x="273" y="273"/>
                </a:lnTo>
                <a:lnTo>
                  <a:pt x="274" y="269"/>
                </a:lnTo>
                <a:lnTo>
                  <a:pt x="274" y="265"/>
                </a:lnTo>
                <a:lnTo>
                  <a:pt x="274" y="256"/>
                </a:lnTo>
                <a:lnTo>
                  <a:pt x="274" y="253"/>
                </a:lnTo>
                <a:lnTo>
                  <a:pt x="276" y="250"/>
                </a:lnTo>
                <a:lnTo>
                  <a:pt x="276" y="250"/>
                </a:lnTo>
                <a:lnTo>
                  <a:pt x="278" y="251"/>
                </a:lnTo>
                <a:lnTo>
                  <a:pt x="278" y="251"/>
                </a:lnTo>
                <a:lnTo>
                  <a:pt x="282" y="254"/>
                </a:lnTo>
                <a:lnTo>
                  <a:pt x="285" y="255"/>
                </a:lnTo>
                <a:lnTo>
                  <a:pt x="289" y="256"/>
                </a:lnTo>
                <a:lnTo>
                  <a:pt x="294" y="255"/>
                </a:lnTo>
                <a:lnTo>
                  <a:pt x="294" y="255"/>
                </a:lnTo>
                <a:lnTo>
                  <a:pt x="295" y="260"/>
                </a:lnTo>
                <a:lnTo>
                  <a:pt x="296" y="265"/>
                </a:lnTo>
                <a:lnTo>
                  <a:pt x="296" y="271"/>
                </a:lnTo>
                <a:lnTo>
                  <a:pt x="296" y="275"/>
                </a:lnTo>
                <a:lnTo>
                  <a:pt x="296" y="275"/>
                </a:lnTo>
                <a:lnTo>
                  <a:pt x="268" y="275"/>
                </a:lnTo>
                <a:lnTo>
                  <a:pt x="242" y="275"/>
                </a:lnTo>
                <a:lnTo>
                  <a:pt x="189" y="277"/>
                </a:lnTo>
                <a:lnTo>
                  <a:pt x="189" y="277"/>
                </a:lnTo>
                <a:lnTo>
                  <a:pt x="165" y="275"/>
                </a:lnTo>
                <a:lnTo>
                  <a:pt x="153" y="274"/>
                </a:lnTo>
                <a:lnTo>
                  <a:pt x="141" y="272"/>
                </a:lnTo>
                <a:lnTo>
                  <a:pt x="141" y="272"/>
                </a:lnTo>
                <a:lnTo>
                  <a:pt x="136" y="271"/>
                </a:lnTo>
                <a:lnTo>
                  <a:pt x="130" y="272"/>
                </a:lnTo>
                <a:lnTo>
                  <a:pt x="128" y="273"/>
                </a:lnTo>
                <a:lnTo>
                  <a:pt x="126" y="274"/>
                </a:lnTo>
                <a:lnTo>
                  <a:pt x="128" y="275"/>
                </a:lnTo>
                <a:lnTo>
                  <a:pt x="130" y="278"/>
                </a:lnTo>
                <a:lnTo>
                  <a:pt x="130" y="278"/>
                </a:lnTo>
                <a:lnTo>
                  <a:pt x="124" y="280"/>
                </a:lnTo>
                <a:lnTo>
                  <a:pt x="118" y="282"/>
                </a:lnTo>
                <a:lnTo>
                  <a:pt x="111" y="284"/>
                </a:lnTo>
                <a:lnTo>
                  <a:pt x="105" y="286"/>
                </a:lnTo>
                <a:lnTo>
                  <a:pt x="105" y="286"/>
                </a:lnTo>
                <a:lnTo>
                  <a:pt x="102" y="285"/>
                </a:lnTo>
                <a:lnTo>
                  <a:pt x="100" y="284"/>
                </a:lnTo>
                <a:lnTo>
                  <a:pt x="99" y="284"/>
                </a:lnTo>
                <a:lnTo>
                  <a:pt x="96" y="285"/>
                </a:lnTo>
                <a:lnTo>
                  <a:pt x="90" y="289"/>
                </a:lnTo>
                <a:lnTo>
                  <a:pt x="85" y="295"/>
                </a:lnTo>
                <a:lnTo>
                  <a:pt x="76" y="308"/>
                </a:lnTo>
                <a:lnTo>
                  <a:pt x="71" y="316"/>
                </a:lnTo>
                <a:lnTo>
                  <a:pt x="71" y="316"/>
                </a:lnTo>
                <a:lnTo>
                  <a:pt x="69" y="318"/>
                </a:lnTo>
                <a:lnTo>
                  <a:pt x="66" y="320"/>
                </a:lnTo>
                <a:lnTo>
                  <a:pt x="63" y="327"/>
                </a:lnTo>
                <a:lnTo>
                  <a:pt x="61" y="337"/>
                </a:lnTo>
                <a:lnTo>
                  <a:pt x="61" y="349"/>
                </a:lnTo>
                <a:lnTo>
                  <a:pt x="61" y="372"/>
                </a:lnTo>
                <a:lnTo>
                  <a:pt x="64" y="387"/>
                </a:lnTo>
                <a:lnTo>
                  <a:pt x="64" y="387"/>
                </a:lnTo>
                <a:lnTo>
                  <a:pt x="66" y="409"/>
                </a:lnTo>
                <a:lnTo>
                  <a:pt x="70" y="431"/>
                </a:lnTo>
                <a:lnTo>
                  <a:pt x="70" y="431"/>
                </a:lnTo>
                <a:lnTo>
                  <a:pt x="75" y="471"/>
                </a:lnTo>
                <a:lnTo>
                  <a:pt x="77" y="510"/>
                </a:lnTo>
                <a:lnTo>
                  <a:pt x="77" y="550"/>
                </a:lnTo>
                <a:lnTo>
                  <a:pt x="76" y="589"/>
                </a:lnTo>
                <a:lnTo>
                  <a:pt x="76" y="589"/>
                </a:lnTo>
                <a:lnTo>
                  <a:pt x="75" y="607"/>
                </a:lnTo>
                <a:lnTo>
                  <a:pt x="75" y="616"/>
                </a:lnTo>
                <a:lnTo>
                  <a:pt x="75" y="626"/>
                </a:lnTo>
                <a:lnTo>
                  <a:pt x="77" y="636"/>
                </a:lnTo>
                <a:lnTo>
                  <a:pt x="79" y="644"/>
                </a:lnTo>
                <a:lnTo>
                  <a:pt x="83" y="652"/>
                </a:lnTo>
                <a:lnTo>
                  <a:pt x="89" y="658"/>
                </a:lnTo>
                <a:lnTo>
                  <a:pt x="89" y="658"/>
                </a:lnTo>
                <a:lnTo>
                  <a:pt x="90" y="661"/>
                </a:lnTo>
                <a:lnTo>
                  <a:pt x="91" y="662"/>
                </a:lnTo>
                <a:lnTo>
                  <a:pt x="93" y="663"/>
                </a:lnTo>
                <a:lnTo>
                  <a:pt x="95" y="663"/>
                </a:lnTo>
                <a:lnTo>
                  <a:pt x="95" y="663"/>
                </a:lnTo>
                <a:lnTo>
                  <a:pt x="101" y="666"/>
                </a:lnTo>
                <a:lnTo>
                  <a:pt x="108" y="668"/>
                </a:lnTo>
                <a:lnTo>
                  <a:pt x="124" y="671"/>
                </a:lnTo>
                <a:lnTo>
                  <a:pt x="141" y="671"/>
                </a:lnTo>
                <a:lnTo>
                  <a:pt x="158" y="671"/>
                </a:lnTo>
                <a:lnTo>
                  <a:pt x="193" y="667"/>
                </a:lnTo>
                <a:lnTo>
                  <a:pt x="223" y="663"/>
                </a:lnTo>
                <a:lnTo>
                  <a:pt x="223" y="663"/>
                </a:lnTo>
                <a:lnTo>
                  <a:pt x="260" y="662"/>
                </a:lnTo>
                <a:lnTo>
                  <a:pt x="297" y="663"/>
                </a:lnTo>
                <a:lnTo>
                  <a:pt x="335" y="664"/>
                </a:lnTo>
                <a:lnTo>
                  <a:pt x="373" y="666"/>
                </a:lnTo>
                <a:lnTo>
                  <a:pt x="373" y="666"/>
                </a:lnTo>
                <a:lnTo>
                  <a:pt x="410" y="663"/>
                </a:lnTo>
                <a:lnTo>
                  <a:pt x="448" y="661"/>
                </a:lnTo>
                <a:lnTo>
                  <a:pt x="485" y="657"/>
                </a:lnTo>
                <a:lnTo>
                  <a:pt x="504" y="657"/>
                </a:lnTo>
                <a:lnTo>
                  <a:pt x="524" y="657"/>
                </a:lnTo>
                <a:lnTo>
                  <a:pt x="524" y="657"/>
                </a:lnTo>
                <a:lnTo>
                  <a:pt x="599" y="658"/>
                </a:lnTo>
                <a:lnTo>
                  <a:pt x="675" y="657"/>
                </a:lnTo>
                <a:lnTo>
                  <a:pt x="675" y="657"/>
                </a:lnTo>
                <a:lnTo>
                  <a:pt x="693" y="658"/>
                </a:lnTo>
                <a:lnTo>
                  <a:pt x="711" y="660"/>
                </a:lnTo>
                <a:lnTo>
                  <a:pt x="729" y="662"/>
                </a:lnTo>
                <a:lnTo>
                  <a:pt x="747" y="662"/>
                </a:lnTo>
                <a:lnTo>
                  <a:pt x="747" y="662"/>
                </a:lnTo>
                <a:lnTo>
                  <a:pt x="764" y="661"/>
                </a:lnTo>
                <a:lnTo>
                  <a:pt x="782" y="660"/>
                </a:lnTo>
                <a:lnTo>
                  <a:pt x="799" y="658"/>
                </a:lnTo>
                <a:lnTo>
                  <a:pt x="816" y="657"/>
                </a:lnTo>
                <a:lnTo>
                  <a:pt x="816" y="657"/>
                </a:lnTo>
                <a:lnTo>
                  <a:pt x="891" y="657"/>
                </a:lnTo>
                <a:lnTo>
                  <a:pt x="927" y="656"/>
                </a:lnTo>
                <a:lnTo>
                  <a:pt x="964" y="654"/>
                </a:lnTo>
                <a:lnTo>
                  <a:pt x="964" y="654"/>
                </a:lnTo>
                <a:lnTo>
                  <a:pt x="998" y="652"/>
                </a:lnTo>
                <a:lnTo>
                  <a:pt x="1033" y="650"/>
                </a:lnTo>
                <a:lnTo>
                  <a:pt x="1051" y="649"/>
                </a:lnTo>
                <a:lnTo>
                  <a:pt x="1068" y="646"/>
                </a:lnTo>
                <a:lnTo>
                  <a:pt x="1085" y="643"/>
                </a:lnTo>
                <a:lnTo>
                  <a:pt x="1100" y="637"/>
                </a:lnTo>
                <a:lnTo>
                  <a:pt x="1100" y="637"/>
                </a:lnTo>
                <a:lnTo>
                  <a:pt x="1116" y="631"/>
                </a:lnTo>
                <a:lnTo>
                  <a:pt x="1130" y="624"/>
                </a:lnTo>
                <a:lnTo>
                  <a:pt x="1159" y="608"/>
                </a:lnTo>
                <a:lnTo>
                  <a:pt x="1215" y="573"/>
                </a:lnTo>
                <a:lnTo>
                  <a:pt x="1215" y="573"/>
                </a:lnTo>
                <a:lnTo>
                  <a:pt x="1224" y="571"/>
                </a:lnTo>
                <a:lnTo>
                  <a:pt x="1234" y="566"/>
                </a:lnTo>
                <a:lnTo>
                  <a:pt x="1243" y="561"/>
                </a:lnTo>
                <a:lnTo>
                  <a:pt x="1253" y="555"/>
                </a:lnTo>
                <a:lnTo>
                  <a:pt x="1271" y="540"/>
                </a:lnTo>
                <a:lnTo>
                  <a:pt x="1286" y="527"/>
                </a:lnTo>
                <a:lnTo>
                  <a:pt x="1286" y="527"/>
                </a:lnTo>
                <a:lnTo>
                  <a:pt x="1306" y="510"/>
                </a:lnTo>
                <a:lnTo>
                  <a:pt x="1323" y="495"/>
                </a:lnTo>
                <a:lnTo>
                  <a:pt x="1330" y="487"/>
                </a:lnTo>
                <a:lnTo>
                  <a:pt x="1336" y="480"/>
                </a:lnTo>
                <a:lnTo>
                  <a:pt x="1340" y="472"/>
                </a:lnTo>
                <a:lnTo>
                  <a:pt x="1343" y="466"/>
                </a:lnTo>
                <a:lnTo>
                  <a:pt x="1343" y="466"/>
                </a:lnTo>
                <a:lnTo>
                  <a:pt x="1346" y="460"/>
                </a:lnTo>
                <a:lnTo>
                  <a:pt x="1347" y="455"/>
                </a:lnTo>
                <a:lnTo>
                  <a:pt x="1347" y="449"/>
                </a:lnTo>
                <a:lnTo>
                  <a:pt x="1345" y="444"/>
                </a:lnTo>
                <a:lnTo>
                  <a:pt x="1342" y="438"/>
                </a:lnTo>
                <a:lnTo>
                  <a:pt x="1338" y="433"/>
                </a:lnTo>
                <a:lnTo>
                  <a:pt x="1329" y="425"/>
                </a:lnTo>
                <a:lnTo>
                  <a:pt x="1318" y="416"/>
                </a:lnTo>
                <a:lnTo>
                  <a:pt x="1306" y="408"/>
                </a:lnTo>
                <a:lnTo>
                  <a:pt x="1287" y="397"/>
                </a:lnTo>
                <a:lnTo>
                  <a:pt x="1287" y="397"/>
                </a:lnTo>
                <a:lnTo>
                  <a:pt x="1275" y="389"/>
                </a:lnTo>
                <a:lnTo>
                  <a:pt x="1264" y="379"/>
                </a:lnTo>
                <a:lnTo>
                  <a:pt x="1243" y="360"/>
                </a:lnTo>
                <a:lnTo>
                  <a:pt x="1223" y="339"/>
                </a:lnTo>
                <a:lnTo>
                  <a:pt x="1212" y="330"/>
                </a:lnTo>
                <a:lnTo>
                  <a:pt x="1201" y="320"/>
                </a:lnTo>
                <a:lnTo>
                  <a:pt x="1201" y="320"/>
                </a:lnTo>
                <a:lnTo>
                  <a:pt x="1181" y="306"/>
                </a:lnTo>
                <a:lnTo>
                  <a:pt x="1159" y="291"/>
                </a:lnTo>
                <a:lnTo>
                  <a:pt x="1137" y="277"/>
                </a:lnTo>
                <a:lnTo>
                  <a:pt x="1115" y="266"/>
                </a:lnTo>
                <a:lnTo>
                  <a:pt x="1115" y="266"/>
                </a:lnTo>
                <a:lnTo>
                  <a:pt x="1105" y="262"/>
                </a:lnTo>
                <a:lnTo>
                  <a:pt x="1088" y="257"/>
                </a:lnTo>
                <a:lnTo>
                  <a:pt x="1080" y="256"/>
                </a:lnTo>
                <a:lnTo>
                  <a:pt x="1072" y="256"/>
                </a:lnTo>
                <a:lnTo>
                  <a:pt x="1070" y="256"/>
                </a:lnTo>
                <a:lnTo>
                  <a:pt x="1069" y="257"/>
                </a:lnTo>
                <a:lnTo>
                  <a:pt x="1068" y="260"/>
                </a:lnTo>
                <a:lnTo>
                  <a:pt x="1069" y="262"/>
                </a:lnTo>
                <a:lnTo>
                  <a:pt x="1069" y="262"/>
                </a:lnTo>
                <a:lnTo>
                  <a:pt x="952" y="263"/>
                </a:lnTo>
                <a:lnTo>
                  <a:pt x="952" y="263"/>
                </a:lnTo>
                <a:lnTo>
                  <a:pt x="951" y="256"/>
                </a:lnTo>
                <a:lnTo>
                  <a:pt x="948" y="248"/>
                </a:lnTo>
                <a:lnTo>
                  <a:pt x="944" y="241"/>
                </a:lnTo>
                <a:lnTo>
                  <a:pt x="939" y="235"/>
                </a:lnTo>
                <a:lnTo>
                  <a:pt x="939" y="235"/>
                </a:lnTo>
                <a:lnTo>
                  <a:pt x="944" y="226"/>
                </a:lnTo>
                <a:lnTo>
                  <a:pt x="948" y="214"/>
                </a:lnTo>
                <a:lnTo>
                  <a:pt x="951" y="202"/>
                </a:lnTo>
                <a:lnTo>
                  <a:pt x="952" y="190"/>
                </a:lnTo>
                <a:lnTo>
                  <a:pt x="951" y="178"/>
                </a:lnTo>
                <a:lnTo>
                  <a:pt x="948" y="172"/>
                </a:lnTo>
                <a:lnTo>
                  <a:pt x="946" y="167"/>
                </a:lnTo>
                <a:lnTo>
                  <a:pt x="942" y="163"/>
                </a:lnTo>
                <a:lnTo>
                  <a:pt x="939" y="160"/>
                </a:lnTo>
                <a:lnTo>
                  <a:pt x="933" y="157"/>
                </a:lnTo>
                <a:lnTo>
                  <a:pt x="927" y="155"/>
                </a:lnTo>
                <a:lnTo>
                  <a:pt x="927" y="155"/>
                </a:lnTo>
                <a:lnTo>
                  <a:pt x="926" y="141"/>
                </a:lnTo>
                <a:lnTo>
                  <a:pt x="924" y="133"/>
                </a:lnTo>
                <a:lnTo>
                  <a:pt x="922" y="126"/>
                </a:lnTo>
                <a:lnTo>
                  <a:pt x="922" y="126"/>
                </a:lnTo>
                <a:lnTo>
                  <a:pt x="927" y="123"/>
                </a:lnTo>
                <a:lnTo>
                  <a:pt x="930" y="118"/>
                </a:lnTo>
                <a:lnTo>
                  <a:pt x="934" y="114"/>
                </a:lnTo>
                <a:lnTo>
                  <a:pt x="936" y="108"/>
                </a:lnTo>
                <a:lnTo>
                  <a:pt x="939" y="103"/>
                </a:lnTo>
                <a:lnTo>
                  <a:pt x="940" y="97"/>
                </a:lnTo>
                <a:lnTo>
                  <a:pt x="940" y="85"/>
                </a:lnTo>
                <a:lnTo>
                  <a:pt x="939" y="80"/>
                </a:lnTo>
                <a:lnTo>
                  <a:pt x="938" y="74"/>
                </a:lnTo>
                <a:lnTo>
                  <a:pt x="935" y="70"/>
                </a:lnTo>
                <a:lnTo>
                  <a:pt x="932" y="65"/>
                </a:lnTo>
                <a:lnTo>
                  <a:pt x="928" y="61"/>
                </a:lnTo>
                <a:lnTo>
                  <a:pt x="924" y="58"/>
                </a:lnTo>
                <a:lnTo>
                  <a:pt x="918" y="54"/>
                </a:lnTo>
                <a:lnTo>
                  <a:pt x="914" y="53"/>
                </a:lnTo>
                <a:lnTo>
                  <a:pt x="914" y="53"/>
                </a:lnTo>
                <a:lnTo>
                  <a:pt x="914" y="43"/>
                </a:lnTo>
                <a:lnTo>
                  <a:pt x="914" y="43"/>
                </a:lnTo>
                <a:lnTo>
                  <a:pt x="965" y="41"/>
                </a:lnTo>
                <a:lnTo>
                  <a:pt x="1018" y="38"/>
                </a:lnTo>
                <a:lnTo>
                  <a:pt x="1018" y="38"/>
                </a:lnTo>
                <a:lnTo>
                  <a:pt x="1044" y="38"/>
                </a:lnTo>
                <a:lnTo>
                  <a:pt x="1070" y="41"/>
                </a:lnTo>
                <a:lnTo>
                  <a:pt x="1095" y="42"/>
                </a:lnTo>
                <a:lnTo>
                  <a:pt x="1109" y="41"/>
                </a:lnTo>
                <a:lnTo>
                  <a:pt x="1121" y="39"/>
                </a:lnTo>
                <a:lnTo>
                  <a:pt x="1121" y="39"/>
                </a:lnTo>
                <a:lnTo>
                  <a:pt x="1123" y="44"/>
                </a:lnTo>
                <a:lnTo>
                  <a:pt x="1125" y="49"/>
                </a:lnTo>
                <a:lnTo>
                  <a:pt x="1128" y="53"/>
                </a:lnTo>
                <a:lnTo>
                  <a:pt x="1131" y="56"/>
                </a:lnTo>
                <a:lnTo>
                  <a:pt x="1140" y="61"/>
                </a:lnTo>
                <a:lnTo>
                  <a:pt x="1148" y="64"/>
                </a:lnTo>
                <a:lnTo>
                  <a:pt x="1159" y="65"/>
                </a:lnTo>
                <a:lnTo>
                  <a:pt x="1169" y="65"/>
                </a:lnTo>
                <a:lnTo>
                  <a:pt x="1178" y="64"/>
                </a:lnTo>
                <a:lnTo>
                  <a:pt x="1188" y="61"/>
                </a:lnTo>
                <a:lnTo>
                  <a:pt x="1188" y="61"/>
                </a:lnTo>
                <a:lnTo>
                  <a:pt x="1202" y="55"/>
                </a:lnTo>
                <a:lnTo>
                  <a:pt x="1224" y="45"/>
                </a:lnTo>
                <a:lnTo>
                  <a:pt x="1234" y="39"/>
                </a:lnTo>
                <a:lnTo>
                  <a:pt x="1241" y="33"/>
                </a:lnTo>
                <a:lnTo>
                  <a:pt x="1242" y="31"/>
                </a:lnTo>
                <a:lnTo>
                  <a:pt x="1242" y="29"/>
                </a:lnTo>
                <a:lnTo>
                  <a:pt x="1241" y="26"/>
                </a:lnTo>
                <a:lnTo>
                  <a:pt x="1239" y="24"/>
                </a:lnTo>
                <a:lnTo>
                  <a:pt x="1239" y="24"/>
                </a:lnTo>
                <a:lnTo>
                  <a:pt x="1213" y="14"/>
                </a:lnTo>
                <a:lnTo>
                  <a:pt x="1196" y="8"/>
                </a:lnTo>
                <a:lnTo>
                  <a:pt x="1177" y="3"/>
                </a:lnTo>
                <a:lnTo>
                  <a:pt x="1160" y="0"/>
                </a:lnTo>
                <a:lnTo>
                  <a:pt x="1152" y="0"/>
                </a:lnTo>
                <a:lnTo>
                  <a:pt x="1143" y="0"/>
                </a:lnTo>
                <a:lnTo>
                  <a:pt x="1137" y="2"/>
                </a:lnTo>
                <a:lnTo>
                  <a:pt x="1131" y="5"/>
                </a:lnTo>
                <a:lnTo>
                  <a:pt x="1128" y="9"/>
                </a:lnTo>
                <a:lnTo>
                  <a:pt x="1124" y="15"/>
                </a:lnTo>
                <a:lnTo>
                  <a:pt x="1124" y="15"/>
                </a:lnTo>
                <a:lnTo>
                  <a:pt x="1115" y="14"/>
                </a:lnTo>
                <a:lnTo>
                  <a:pt x="1115" y="14"/>
                </a:lnTo>
                <a:lnTo>
                  <a:pt x="1089" y="11"/>
                </a:lnTo>
                <a:lnTo>
                  <a:pt x="1065" y="11"/>
                </a:lnTo>
                <a:lnTo>
                  <a:pt x="1040" y="12"/>
                </a:lnTo>
                <a:lnTo>
                  <a:pt x="1015" y="14"/>
                </a:lnTo>
                <a:lnTo>
                  <a:pt x="965" y="20"/>
                </a:lnTo>
                <a:lnTo>
                  <a:pt x="940" y="23"/>
                </a:lnTo>
                <a:lnTo>
                  <a:pt x="915" y="24"/>
                </a:lnTo>
                <a:lnTo>
                  <a:pt x="915" y="24"/>
                </a:lnTo>
                <a:lnTo>
                  <a:pt x="916" y="20"/>
                </a:lnTo>
                <a:lnTo>
                  <a:pt x="917" y="12"/>
                </a:lnTo>
                <a:lnTo>
                  <a:pt x="916" y="8"/>
                </a:lnTo>
                <a:lnTo>
                  <a:pt x="915" y="6"/>
                </a:lnTo>
                <a:lnTo>
                  <a:pt x="914" y="5"/>
                </a:lnTo>
                <a:lnTo>
                  <a:pt x="910" y="6"/>
                </a:lnTo>
                <a:lnTo>
                  <a:pt x="910" y="6"/>
                </a:lnTo>
                <a:lnTo>
                  <a:pt x="906" y="1"/>
                </a:lnTo>
                <a:lnTo>
                  <a:pt x="904" y="1"/>
                </a:lnTo>
                <a:lnTo>
                  <a:pt x="903" y="1"/>
                </a:lnTo>
                <a:lnTo>
                  <a:pt x="900" y="2"/>
                </a:lnTo>
                <a:lnTo>
                  <a:pt x="898" y="7"/>
                </a:lnTo>
                <a:lnTo>
                  <a:pt x="896" y="17"/>
                </a:lnTo>
                <a:lnTo>
                  <a:pt x="894" y="24"/>
                </a:lnTo>
                <a:lnTo>
                  <a:pt x="894" y="24"/>
                </a:lnTo>
                <a:lnTo>
                  <a:pt x="824" y="24"/>
                </a:lnTo>
                <a:lnTo>
                  <a:pt x="755" y="23"/>
                </a:lnTo>
                <a:lnTo>
                  <a:pt x="616" y="18"/>
                </a:lnTo>
                <a:lnTo>
                  <a:pt x="616" y="18"/>
                </a:lnTo>
                <a:lnTo>
                  <a:pt x="583" y="17"/>
                </a:lnTo>
                <a:lnTo>
                  <a:pt x="549" y="17"/>
                </a:lnTo>
                <a:lnTo>
                  <a:pt x="481" y="18"/>
                </a:lnTo>
                <a:lnTo>
                  <a:pt x="345" y="24"/>
                </a:lnTo>
                <a:lnTo>
                  <a:pt x="345" y="24"/>
                </a:lnTo>
                <a:lnTo>
                  <a:pt x="343" y="21"/>
                </a:lnTo>
                <a:lnTo>
                  <a:pt x="341" y="21"/>
                </a:lnTo>
                <a:lnTo>
                  <a:pt x="333" y="21"/>
                </a:lnTo>
                <a:lnTo>
                  <a:pt x="320" y="25"/>
                </a:lnTo>
                <a:lnTo>
                  <a:pt x="320" y="25"/>
                </a:lnTo>
                <a:lnTo>
                  <a:pt x="284" y="26"/>
                </a:lnTo>
                <a:lnTo>
                  <a:pt x="284" y="26"/>
                </a:lnTo>
                <a:lnTo>
                  <a:pt x="280" y="19"/>
                </a:lnTo>
                <a:lnTo>
                  <a:pt x="277" y="13"/>
                </a:lnTo>
                <a:lnTo>
                  <a:pt x="277" y="13"/>
                </a:lnTo>
                <a:lnTo>
                  <a:pt x="278" y="11"/>
                </a:lnTo>
                <a:lnTo>
                  <a:pt x="278" y="9"/>
                </a:lnTo>
                <a:lnTo>
                  <a:pt x="278" y="7"/>
                </a:lnTo>
                <a:lnTo>
                  <a:pt x="277" y="6"/>
                </a:lnTo>
                <a:lnTo>
                  <a:pt x="274" y="6"/>
                </a:lnTo>
                <a:lnTo>
                  <a:pt x="272" y="6"/>
                </a:lnTo>
                <a:lnTo>
                  <a:pt x="271" y="7"/>
                </a:lnTo>
                <a:lnTo>
                  <a:pt x="268" y="8"/>
                </a:lnTo>
                <a:lnTo>
                  <a:pt x="268" y="8"/>
                </a:lnTo>
                <a:lnTo>
                  <a:pt x="267" y="9"/>
                </a:lnTo>
                <a:lnTo>
                  <a:pt x="266" y="12"/>
                </a:lnTo>
                <a:lnTo>
                  <a:pt x="264" y="17"/>
                </a:lnTo>
                <a:lnTo>
                  <a:pt x="261" y="27"/>
                </a:lnTo>
                <a:lnTo>
                  <a:pt x="261" y="27"/>
                </a:lnTo>
                <a:lnTo>
                  <a:pt x="235" y="27"/>
                </a:lnTo>
                <a:lnTo>
                  <a:pt x="208" y="29"/>
                </a:lnTo>
                <a:lnTo>
                  <a:pt x="182" y="30"/>
                </a:lnTo>
                <a:lnTo>
                  <a:pt x="155" y="30"/>
                </a:lnTo>
                <a:lnTo>
                  <a:pt x="155" y="30"/>
                </a:lnTo>
                <a:lnTo>
                  <a:pt x="153" y="27"/>
                </a:lnTo>
                <a:lnTo>
                  <a:pt x="149" y="26"/>
                </a:lnTo>
                <a:lnTo>
                  <a:pt x="140" y="25"/>
                </a:lnTo>
                <a:lnTo>
                  <a:pt x="129" y="25"/>
                </a:lnTo>
                <a:lnTo>
                  <a:pt x="122" y="26"/>
                </a:lnTo>
                <a:lnTo>
                  <a:pt x="122" y="26"/>
                </a:lnTo>
                <a:lnTo>
                  <a:pt x="115" y="23"/>
                </a:lnTo>
                <a:lnTo>
                  <a:pt x="108" y="21"/>
                </a:lnTo>
                <a:lnTo>
                  <a:pt x="99" y="20"/>
                </a:lnTo>
                <a:lnTo>
                  <a:pt x="88" y="20"/>
                </a:lnTo>
                <a:lnTo>
                  <a:pt x="67" y="20"/>
                </a:lnTo>
                <a:lnTo>
                  <a:pt x="53" y="21"/>
                </a:lnTo>
                <a:lnTo>
                  <a:pt x="53" y="21"/>
                </a:lnTo>
                <a:lnTo>
                  <a:pt x="35" y="24"/>
                </a:lnTo>
                <a:lnTo>
                  <a:pt x="26" y="25"/>
                </a:lnTo>
                <a:lnTo>
                  <a:pt x="19" y="29"/>
                </a:lnTo>
                <a:lnTo>
                  <a:pt x="19" y="29"/>
                </a:lnTo>
                <a:lnTo>
                  <a:pt x="13" y="32"/>
                </a:lnTo>
                <a:lnTo>
                  <a:pt x="5" y="38"/>
                </a:lnTo>
                <a:lnTo>
                  <a:pt x="2" y="41"/>
                </a:lnTo>
                <a:lnTo>
                  <a:pt x="0" y="44"/>
                </a:lnTo>
                <a:lnTo>
                  <a:pt x="0" y="48"/>
                </a:lnTo>
                <a:lnTo>
                  <a:pt x="4" y="49"/>
                </a:lnTo>
                <a:lnTo>
                  <a:pt x="4" y="49"/>
                </a:lnTo>
                <a:close/>
                <a:moveTo>
                  <a:pt x="1196" y="37"/>
                </a:moveTo>
                <a:lnTo>
                  <a:pt x="1196" y="37"/>
                </a:lnTo>
                <a:lnTo>
                  <a:pt x="1193" y="37"/>
                </a:lnTo>
                <a:lnTo>
                  <a:pt x="1193" y="37"/>
                </a:lnTo>
                <a:lnTo>
                  <a:pt x="1192" y="35"/>
                </a:lnTo>
                <a:lnTo>
                  <a:pt x="1192" y="35"/>
                </a:lnTo>
                <a:lnTo>
                  <a:pt x="1192" y="35"/>
                </a:lnTo>
                <a:lnTo>
                  <a:pt x="1192" y="35"/>
                </a:lnTo>
                <a:lnTo>
                  <a:pt x="1195" y="35"/>
                </a:lnTo>
                <a:lnTo>
                  <a:pt x="1198" y="36"/>
                </a:lnTo>
                <a:lnTo>
                  <a:pt x="1198" y="36"/>
                </a:lnTo>
                <a:lnTo>
                  <a:pt x="1196" y="37"/>
                </a:lnTo>
                <a:lnTo>
                  <a:pt x="1196" y="37"/>
                </a:lnTo>
                <a:close/>
                <a:moveTo>
                  <a:pt x="1199" y="48"/>
                </a:moveTo>
                <a:lnTo>
                  <a:pt x="1199" y="48"/>
                </a:lnTo>
                <a:lnTo>
                  <a:pt x="1200" y="47"/>
                </a:lnTo>
                <a:lnTo>
                  <a:pt x="1200" y="47"/>
                </a:lnTo>
                <a:lnTo>
                  <a:pt x="1201" y="47"/>
                </a:lnTo>
                <a:lnTo>
                  <a:pt x="1201" y="47"/>
                </a:lnTo>
                <a:lnTo>
                  <a:pt x="1199" y="48"/>
                </a:lnTo>
                <a:lnTo>
                  <a:pt x="1199" y="48"/>
                </a:lnTo>
                <a:close/>
                <a:moveTo>
                  <a:pt x="1210" y="35"/>
                </a:moveTo>
                <a:lnTo>
                  <a:pt x="1210" y="35"/>
                </a:lnTo>
                <a:lnTo>
                  <a:pt x="1210" y="33"/>
                </a:lnTo>
                <a:lnTo>
                  <a:pt x="1210" y="33"/>
                </a:lnTo>
                <a:lnTo>
                  <a:pt x="1212" y="35"/>
                </a:lnTo>
                <a:lnTo>
                  <a:pt x="1212" y="35"/>
                </a:lnTo>
                <a:lnTo>
                  <a:pt x="1210" y="35"/>
                </a:lnTo>
                <a:lnTo>
                  <a:pt x="1210" y="35"/>
                </a:lnTo>
                <a:close/>
                <a:moveTo>
                  <a:pt x="1227" y="33"/>
                </a:moveTo>
                <a:lnTo>
                  <a:pt x="1227" y="33"/>
                </a:lnTo>
                <a:lnTo>
                  <a:pt x="1225" y="31"/>
                </a:lnTo>
                <a:lnTo>
                  <a:pt x="1223" y="29"/>
                </a:lnTo>
                <a:lnTo>
                  <a:pt x="1217" y="26"/>
                </a:lnTo>
                <a:lnTo>
                  <a:pt x="1217" y="26"/>
                </a:lnTo>
                <a:lnTo>
                  <a:pt x="1230" y="31"/>
                </a:lnTo>
                <a:lnTo>
                  <a:pt x="1230" y="31"/>
                </a:lnTo>
                <a:lnTo>
                  <a:pt x="1227" y="33"/>
                </a:lnTo>
                <a:lnTo>
                  <a:pt x="1227" y="33"/>
                </a:lnTo>
                <a:close/>
                <a:moveTo>
                  <a:pt x="1210" y="24"/>
                </a:moveTo>
                <a:lnTo>
                  <a:pt x="1210" y="24"/>
                </a:lnTo>
                <a:lnTo>
                  <a:pt x="1200" y="21"/>
                </a:lnTo>
                <a:lnTo>
                  <a:pt x="1190" y="21"/>
                </a:lnTo>
                <a:lnTo>
                  <a:pt x="1190" y="21"/>
                </a:lnTo>
                <a:lnTo>
                  <a:pt x="1183" y="15"/>
                </a:lnTo>
                <a:lnTo>
                  <a:pt x="1183" y="15"/>
                </a:lnTo>
                <a:lnTo>
                  <a:pt x="1210" y="24"/>
                </a:lnTo>
                <a:lnTo>
                  <a:pt x="1210" y="24"/>
                </a:lnTo>
                <a:close/>
                <a:moveTo>
                  <a:pt x="1180" y="54"/>
                </a:moveTo>
                <a:lnTo>
                  <a:pt x="1180" y="54"/>
                </a:lnTo>
                <a:lnTo>
                  <a:pt x="1176" y="54"/>
                </a:lnTo>
                <a:lnTo>
                  <a:pt x="1176" y="54"/>
                </a:lnTo>
                <a:lnTo>
                  <a:pt x="1177" y="54"/>
                </a:lnTo>
                <a:lnTo>
                  <a:pt x="1177" y="54"/>
                </a:lnTo>
                <a:lnTo>
                  <a:pt x="1180" y="54"/>
                </a:lnTo>
                <a:lnTo>
                  <a:pt x="1180" y="54"/>
                </a:lnTo>
                <a:close/>
                <a:moveTo>
                  <a:pt x="1176" y="43"/>
                </a:moveTo>
                <a:lnTo>
                  <a:pt x="1176" y="43"/>
                </a:lnTo>
                <a:lnTo>
                  <a:pt x="1177" y="43"/>
                </a:lnTo>
                <a:lnTo>
                  <a:pt x="1177" y="43"/>
                </a:lnTo>
                <a:lnTo>
                  <a:pt x="1177" y="43"/>
                </a:lnTo>
                <a:lnTo>
                  <a:pt x="1177" y="43"/>
                </a:lnTo>
                <a:lnTo>
                  <a:pt x="1176" y="44"/>
                </a:lnTo>
                <a:lnTo>
                  <a:pt x="1176" y="44"/>
                </a:lnTo>
                <a:lnTo>
                  <a:pt x="1172" y="44"/>
                </a:lnTo>
                <a:lnTo>
                  <a:pt x="1172" y="44"/>
                </a:lnTo>
                <a:lnTo>
                  <a:pt x="1176" y="43"/>
                </a:lnTo>
                <a:lnTo>
                  <a:pt x="1176" y="43"/>
                </a:lnTo>
                <a:close/>
                <a:moveTo>
                  <a:pt x="1140" y="42"/>
                </a:moveTo>
                <a:lnTo>
                  <a:pt x="1140" y="42"/>
                </a:lnTo>
                <a:lnTo>
                  <a:pt x="1145" y="45"/>
                </a:lnTo>
                <a:lnTo>
                  <a:pt x="1150" y="47"/>
                </a:lnTo>
                <a:lnTo>
                  <a:pt x="1150" y="47"/>
                </a:lnTo>
                <a:lnTo>
                  <a:pt x="1145" y="45"/>
                </a:lnTo>
                <a:lnTo>
                  <a:pt x="1140" y="42"/>
                </a:lnTo>
                <a:lnTo>
                  <a:pt x="1140" y="42"/>
                </a:lnTo>
                <a:close/>
                <a:moveTo>
                  <a:pt x="1157" y="11"/>
                </a:moveTo>
                <a:lnTo>
                  <a:pt x="1157" y="11"/>
                </a:lnTo>
                <a:lnTo>
                  <a:pt x="1156" y="12"/>
                </a:lnTo>
                <a:lnTo>
                  <a:pt x="1156" y="12"/>
                </a:lnTo>
                <a:lnTo>
                  <a:pt x="1145" y="13"/>
                </a:lnTo>
                <a:lnTo>
                  <a:pt x="1140" y="14"/>
                </a:lnTo>
                <a:lnTo>
                  <a:pt x="1136" y="18"/>
                </a:lnTo>
                <a:lnTo>
                  <a:pt x="1136" y="18"/>
                </a:lnTo>
                <a:lnTo>
                  <a:pt x="1134" y="18"/>
                </a:lnTo>
                <a:lnTo>
                  <a:pt x="1134" y="18"/>
                </a:lnTo>
                <a:lnTo>
                  <a:pt x="1135" y="14"/>
                </a:lnTo>
                <a:lnTo>
                  <a:pt x="1137" y="13"/>
                </a:lnTo>
                <a:lnTo>
                  <a:pt x="1145" y="11"/>
                </a:lnTo>
                <a:lnTo>
                  <a:pt x="1151" y="11"/>
                </a:lnTo>
                <a:lnTo>
                  <a:pt x="1157" y="11"/>
                </a:lnTo>
                <a:lnTo>
                  <a:pt x="1157" y="11"/>
                </a:lnTo>
                <a:close/>
                <a:moveTo>
                  <a:pt x="1106" y="31"/>
                </a:moveTo>
                <a:lnTo>
                  <a:pt x="1106" y="31"/>
                </a:lnTo>
                <a:lnTo>
                  <a:pt x="1110" y="31"/>
                </a:lnTo>
                <a:lnTo>
                  <a:pt x="1110" y="31"/>
                </a:lnTo>
                <a:lnTo>
                  <a:pt x="1104" y="31"/>
                </a:lnTo>
                <a:lnTo>
                  <a:pt x="1104" y="31"/>
                </a:lnTo>
                <a:lnTo>
                  <a:pt x="1106" y="31"/>
                </a:lnTo>
                <a:lnTo>
                  <a:pt x="1106" y="31"/>
                </a:lnTo>
                <a:close/>
                <a:moveTo>
                  <a:pt x="915" y="33"/>
                </a:moveTo>
                <a:lnTo>
                  <a:pt x="915" y="33"/>
                </a:lnTo>
                <a:lnTo>
                  <a:pt x="927" y="32"/>
                </a:lnTo>
                <a:lnTo>
                  <a:pt x="940" y="32"/>
                </a:lnTo>
                <a:lnTo>
                  <a:pt x="940" y="32"/>
                </a:lnTo>
                <a:lnTo>
                  <a:pt x="915" y="33"/>
                </a:lnTo>
                <a:lnTo>
                  <a:pt x="915" y="33"/>
                </a:lnTo>
                <a:lnTo>
                  <a:pt x="915" y="33"/>
                </a:lnTo>
                <a:lnTo>
                  <a:pt x="915" y="33"/>
                </a:lnTo>
                <a:close/>
                <a:moveTo>
                  <a:pt x="282" y="238"/>
                </a:moveTo>
                <a:lnTo>
                  <a:pt x="282" y="238"/>
                </a:lnTo>
                <a:lnTo>
                  <a:pt x="279" y="238"/>
                </a:lnTo>
                <a:lnTo>
                  <a:pt x="279" y="238"/>
                </a:lnTo>
                <a:lnTo>
                  <a:pt x="279" y="238"/>
                </a:lnTo>
                <a:lnTo>
                  <a:pt x="279" y="238"/>
                </a:lnTo>
                <a:lnTo>
                  <a:pt x="273" y="227"/>
                </a:lnTo>
                <a:lnTo>
                  <a:pt x="270" y="215"/>
                </a:lnTo>
                <a:lnTo>
                  <a:pt x="267" y="203"/>
                </a:lnTo>
                <a:lnTo>
                  <a:pt x="265" y="191"/>
                </a:lnTo>
                <a:lnTo>
                  <a:pt x="265" y="191"/>
                </a:lnTo>
                <a:lnTo>
                  <a:pt x="267" y="191"/>
                </a:lnTo>
                <a:lnTo>
                  <a:pt x="270" y="190"/>
                </a:lnTo>
                <a:lnTo>
                  <a:pt x="272" y="188"/>
                </a:lnTo>
                <a:lnTo>
                  <a:pt x="272" y="188"/>
                </a:lnTo>
                <a:lnTo>
                  <a:pt x="272" y="191"/>
                </a:lnTo>
                <a:lnTo>
                  <a:pt x="273" y="194"/>
                </a:lnTo>
                <a:lnTo>
                  <a:pt x="274" y="194"/>
                </a:lnTo>
                <a:lnTo>
                  <a:pt x="277" y="192"/>
                </a:lnTo>
                <a:lnTo>
                  <a:pt x="280" y="188"/>
                </a:lnTo>
                <a:lnTo>
                  <a:pt x="282" y="180"/>
                </a:lnTo>
                <a:lnTo>
                  <a:pt x="282" y="180"/>
                </a:lnTo>
                <a:lnTo>
                  <a:pt x="285" y="195"/>
                </a:lnTo>
                <a:lnTo>
                  <a:pt x="286" y="209"/>
                </a:lnTo>
                <a:lnTo>
                  <a:pt x="285" y="224"/>
                </a:lnTo>
                <a:lnTo>
                  <a:pt x="284" y="231"/>
                </a:lnTo>
                <a:lnTo>
                  <a:pt x="282" y="238"/>
                </a:lnTo>
                <a:lnTo>
                  <a:pt x="282" y="238"/>
                </a:lnTo>
                <a:close/>
                <a:moveTo>
                  <a:pt x="72" y="386"/>
                </a:moveTo>
                <a:lnTo>
                  <a:pt x="72" y="386"/>
                </a:lnTo>
                <a:lnTo>
                  <a:pt x="71" y="363"/>
                </a:lnTo>
                <a:lnTo>
                  <a:pt x="71" y="363"/>
                </a:lnTo>
                <a:lnTo>
                  <a:pt x="73" y="385"/>
                </a:lnTo>
                <a:lnTo>
                  <a:pt x="76" y="398"/>
                </a:lnTo>
                <a:lnTo>
                  <a:pt x="76" y="398"/>
                </a:lnTo>
                <a:lnTo>
                  <a:pt x="72" y="386"/>
                </a:lnTo>
                <a:lnTo>
                  <a:pt x="72" y="386"/>
                </a:lnTo>
                <a:close/>
                <a:moveTo>
                  <a:pt x="77" y="339"/>
                </a:moveTo>
                <a:lnTo>
                  <a:pt x="77" y="339"/>
                </a:lnTo>
                <a:lnTo>
                  <a:pt x="76" y="339"/>
                </a:lnTo>
                <a:lnTo>
                  <a:pt x="75" y="341"/>
                </a:lnTo>
                <a:lnTo>
                  <a:pt x="72" y="345"/>
                </a:lnTo>
                <a:lnTo>
                  <a:pt x="72" y="345"/>
                </a:lnTo>
                <a:lnTo>
                  <a:pt x="76" y="331"/>
                </a:lnTo>
                <a:lnTo>
                  <a:pt x="78" y="324"/>
                </a:lnTo>
                <a:lnTo>
                  <a:pt x="81" y="316"/>
                </a:lnTo>
                <a:lnTo>
                  <a:pt x="81" y="316"/>
                </a:lnTo>
                <a:lnTo>
                  <a:pt x="78" y="327"/>
                </a:lnTo>
                <a:lnTo>
                  <a:pt x="77" y="339"/>
                </a:lnTo>
                <a:lnTo>
                  <a:pt x="77" y="339"/>
                </a:lnTo>
                <a:close/>
                <a:moveTo>
                  <a:pt x="87" y="503"/>
                </a:moveTo>
                <a:lnTo>
                  <a:pt x="87" y="503"/>
                </a:lnTo>
                <a:lnTo>
                  <a:pt x="84" y="471"/>
                </a:lnTo>
                <a:lnTo>
                  <a:pt x="81" y="440"/>
                </a:lnTo>
                <a:lnTo>
                  <a:pt x="81" y="440"/>
                </a:lnTo>
                <a:lnTo>
                  <a:pt x="82" y="443"/>
                </a:lnTo>
                <a:lnTo>
                  <a:pt x="82" y="443"/>
                </a:lnTo>
                <a:lnTo>
                  <a:pt x="85" y="473"/>
                </a:lnTo>
                <a:lnTo>
                  <a:pt x="87" y="487"/>
                </a:lnTo>
                <a:lnTo>
                  <a:pt x="87" y="503"/>
                </a:lnTo>
                <a:lnTo>
                  <a:pt x="87" y="503"/>
                </a:lnTo>
                <a:close/>
                <a:moveTo>
                  <a:pt x="95" y="651"/>
                </a:moveTo>
                <a:lnTo>
                  <a:pt x="95" y="651"/>
                </a:lnTo>
                <a:lnTo>
                  <a:pt x="95" y="651"/>
                </a:lnTo>
                <a:lnTo>
                  <a:pt x="95" y="651"/>
                </a:lnTo>
                <a:lnTo>
                  <a:pt x="91" y="646"/>
                </a:lnTo>
                <a:lnTo>
                  <a:pt x="91" y="646"/>
                </a:lnTo>
                <a:lnTo>
                  <a:pt x="93" y="646"/>
                </a:lnTo>
                <a:lnTo>
                  <a:pt x="93" y="646"/>
                </a:lnTo>
                <a:lnTo>
                  <a:pt x="96" y="649"/>
                </a:lnTo>
                <a:lnTo>
                  <a:pt x="96" y="649"/>
                </a:lnTo>
                <a:lnTo>
                  <a:pt x="95" y="651"/>
                </a:lnTo>
                <a:lnTo>
                  <a:pt x="95" y="651"/>
                </a:lnTo>
                <a:close/>
                <a:moveTo>
                  <a:pt x="96" y="493"/>
                </a:moveTo>
                <a:lnTo>
                  <a:pt x="96" y="493"/>
                </a:lnTo>
                <a:lnTo>
                  <a:pt x="95" y="480"/>
                </a:lnTo>
                <a:lnTo>
                  <a:pt x="95" y="480"/>
                </a:lnTo>
                <a:lnTo>
                  <a:pt x="97" y="495"/>
                </a:lnTo>
                <a:lnTo>
                  <a:pt x="97" y="495"/>
                </a:lnTo>
                <a:lnTo>
                  <a:pt x="96" y="493"/>
                </a:lnTo>
                <a:lnTo>
                  <a:pt x="96" y="493"/>
                </a:lnTo>
                <a:close/>
                <a:moveTo>
                  <a:pt x="100" y="578"/>
                </a:moveTo>
                <a:lnTo>
                  <a:pt x="100" y="578"/>
                </a:lnTo>
                <a:lnTo>
                  <a:pt x="99" y="540"/>
                </a:lnTo>
                <a:lnTo>
                  <a:pt x="99" y="522"/>
                </a:lnTo>
                <a:lnTo>
                  <a:pt x="99" y="503"/>
                </a:lnTo>
                <a:lnTo>
                  <a:pt x="99" y="503"/>
                </a:lnTo>
                <a:lnTo>
                  <a:pt x="101" y="534"/>
                </a:lnTo>
                <a:lnTo>
                  <a:pt x="102" y="567"/>
                </a:lnTo>
                <a:lnTo>
                  <a:pt x="102" y="567"/>
                </a:lnTo>
                <a:lnTo>
                  <a:pt x="100" y="578"/>
                </a:lnTo>
                <a:lnTo>
                  <a:pt x="100" y="578"/>
                </a:lnTo>
                <a:close/>
                <a:moveTo>
                  <a:pt x="103" y="656"/>
                </a:moveTo>
                <a:lnTo>
                  <a:pt x="103" y="656"/>
                </a:lnTo>
                <a:lnTo>
                  <a:pt x="105" y="654"/>
                </a:lnTo>
                <a:lnTo>
                  <a:pt x="105" y="654"/>
                </a:lnTo>
                <a:lnTo>
                  <a:pt x="117" y="657"/>
                </a:lnTo>
                <a:lnTo>
                  <a:pt x="129" y="660"/>
                </a:lnTo>
                <a:lnTo>
                  <a:pt x="129" y="660"/>
                </a:lnTo>
                <a:lnTo>
                  <a:pt x="115" y="658"/>
                </a:lnTo>
                <a:lnTo>
                  <a:pt x="108" y="657"/>
                </a:lnTo>
                <a:lnTo>
                  <a:pt x="103" y="656"/>
                </a:lnTo>
                <a:lnTo>
                  <a:pt x="103" y="656"/>
                </a:lnTo>
                <a:close/>
                <a:moveTo>
                  <a:pt x="102" y="619"/>
                </a:moveTo>
                <a:lnTo>
                  <a:pt x="102" y="619"/>
                </a:lnTo>
                <a:lnTo>
                  <a:pt x="102" y="616"/>
                </a:lnTo>
                <a:lnTo>
                  <a:pt x="102" y="616"/>
                </a:lnTo>
                <a:lnTo>
                  <a:pt x="103" y="620"/>
                </a:lnTo>
                <a:lnTo>
                  <a:pt x="103" y="620"/>
                </a:lnTo>
                <a:lnTo>
                  <a:pt x="102" y="619"/>
                </a:lnTo>
                <a:lnTo>
                  <a:pt x="102" y="619"/>
                </a:lnTo>
                <a:close/>
                <a:moveTo>
                  <a:pt x="142" y="644"/>
                </a:moveTo>
                <a:lnTo>
                  <a:pt x="142" y="644"/>
                </a:lnTo>
                <a:lnTo>
                  <a:pt x="140" y="642"/>
                </a:lnTo>
                <a:lnTo>
                  <a:pt x="140" y="642"/>
                </a:lnTo>
                <a:lnTo>
                  <a:pt x="146" y="643"/>
                </a:lnTo>
                <a:lnTo>
                  <a:pt x="146" y="643"/>
                </a:lnTo>
                <a:lnTo>
                  <a:pt x="142" y="644"/>
                </a:lnTo>
                <a:lnTo>
                  <a:pt x="142" y="644"/>
                </a:lnTo>
                <a:close/>
                <a:moveTo>
                  <a:pt x="209" y="655"/>
                </a:moveTo>
                <a:lnTo>
                  <a:pt x="209" y="655"/>
                </a:lnTo>
                <a:lnTo>
                  <a:pt x="182" y="656"/>
                </a:lnTo>
                <a:lnTo>
                  <a:pt x="182" y="656"/>
                </a:lnTo>
                <a:lnTo>
                  <a:pt x="214" y="654"/>
                </a:lnTo>
                <a:lnTo>
                  <a:pt x="245" y="651"/>
                </a:lnTo>
                <a:lnTo>
                  <a:pt x="309" y="651"/>
                </a:lnTo>
                <a:lnTo>
                  <a:pt x="309" y="651"/>
                </a:lnTo>
                <a:lnTo>
                  <a:pt x="313" y="652"/>
                </a:lnTo>
                <a:lnTo>
                  <a:pt x="313" y="652"/>
                </a:lnTo>
                <a:lnTo>
                  <a:pt x="286" y="651"/>
                </a:lnTo>
                <a:lnTo>
                  <a:pt x="261" y="651"/>
                </a:lnTo>
                <a:lnTo>
                  <a:pt x="209" y="655"/>
                </a:lnTo>
                <a:lnTo>
                  <a:pt x="209" y="655"/>
                </a:lnTo>
                <a:close/>
                <a:moveTo>
                  <a:pt x="220" y="637"/>
                </a:moveTo>
                <a:lnTo>
                  <a:pt x="220" y="637"/>
                </a:lnTo>
                <a:lnTo>
                  <a:pt x="238" y="634"/>
                </a:lnTo>
                <a:lnTo>
                  <a:pt x="254" y="633"/>
                </a:lnTo>
                <a:lnTo>
                  <a:pt x="271" y="632"/>
                </a:lnTo>
                <a:lnTo>
                  <a:pt x="289" y="632"/>
                </a:lnTo>
                <a:lnTo>
                  <a:pt x="289" y="632"/>
                </a:lnTo>
                <a:lnTo>
                  <a:pt x="266" y="634"/>
                </a:lnTo>
                <a:lnTo>
                  <a:pt x="266" y="634"/>
                </a:lnTo>
                <a:lnTo>
                  <a:pt x="243" y="636"/>
                </a:lnTo>
                <a:lnTo>
                  <a:pt x="220" y="637"/>
                </a:lnTo>
                <a:lnTo>
                  <a:pt x="220" y="637"/>
                </a:lnTo>
                <a:close/>
                <a:moveTo>
                  <a:pt x="318" y="654"/>
                </a:moveTo>
                <a:lnTo>
                  <a:pt x="318" y="654"/>
                </a:lnTo>
                <a:lnTo>
                  <a:pt x="320" y="651"/>
                </a:lnTo>
                <a:lnTo>
                  <a:pt x="320" y="651"/>
                </a:lnTo>
                <a:lnTo>
                  <a:pt x="337" y="651"/>
                </a:lnTo>
                <a:lnTo>
                  <a:pt x="337" y="651"/>
                </a:lnTo>
                <a:lnTo>
                  <a:pt x="338" y="655"/>
                </a:lnTo>
                <a:lnTo>
                  <a:pt x="338" y="655"/>
                </a:lnTo>
                <a:lnTo>
                  <a:pt x="318" y="654"/>
                </a:lnTo>
                <a:lnTo>
                  <a:pt x="318" y="654"/>
                </a:lnTo>
                <a:close/>
                <a:moveTo>
                  <a:pt x="363" y="640"/>
                </a:moveTo>
                <a:lnTo>
                  <a:pt x="363" y="640"/>
                </a:lnTo>
                <a:lnTo>
                  <a:pt x="341" y="640"/>
                </a:lnTo>
                <a:lnTo>
                  <a:pt x="341" y="640"/>
                </a:lnTo>
                <a:lnTo>
                  <a:pt x="354" y="639"/>
                </a:lnTo>
                <a:lnTo>
                  <a:pt x="368" y="638"/>
                </a:lnTo>
                <a:lnTo>
                  <a:pt x="368" y="638"/>
                </a:lnTo>
                <a:lnTo>
                  <a:pt x="363" y="640"/>
                </a:lnTo>
                <a:lnTo>
                  <a:pt x="363" y="640"/>
                </a:lnTo>
                <a:close/>
                <a:moveTo>
                  <a:pt x="382" y="656"/>
                </a:moveTo>
                <a:lnTo>
                  <a:pt x="382" y="656"/>
                </a:lnTo>
                <a:lnTo>
                  <a:pt x="398" y="654"/>
                </a:lnTo>
                <a:lnTo>
                  <a:pt x="398" y="654"/>
                </a:lnTo>
                <a:lnTo>
                  <a:pt x="416" y="654"/>
                </a:lnTo>
                <a:lnTo>
                  <a:pt x="416" y="654"/>
                </a:lnTo>
                <a:lnTo>
                  <a:pt x="382" y="656"/>
                </a:lnTo>
                <a:lnTo>
                  <a:pt x="382" y="656"/>
                </a:lnTo>
                <a:close/>
                <a:moveTo>
                  <a:pt x="507" y="628"/>
                </a:moveTo>
                <a:lnTo>
                  <a:pt x="507" y="628"/>
                </a:lnTo>
                <a:lnTo>
                  <a:pt x="473" y="630"/>
                </a:lnTo>
                <a:lnTo>
                  <a:pt x="438" y="632"/>
                </a:lnTo>
                <a:lnTo>
                  <a:pt x="438" y="632"/>
                </a:lnTo>
                <a:lnTo>
                  <a:pt x="438" y="631"/>
                </a:lnTo>
                <a:lnTo>
                  <a:pt x="438" y="631"/>
                </a:lnTo>
                <a:lnTo>
                  <a:pt x="512" y="628"/>
                </a:lnTo>
                <a:lnTo>
                  <a:pt x="512" y="628"/>
                </a:lnTo>
                <a:lnTo>
                  <a:pt x="507" y="628"/>
                </a:lnTo>
                <a:lnTo>
                  <a:pt x="507" y="628"/>
                </a:lnTo>
                <a:close/>
                <a:moveTo>
                  <a:pt x="534" y="642"/>
                </a:moveTo>
                <a:lnTo>
                  <a:pt x="534" y="642"/>
                </a:lnTo>
                <a:lnTo>
                  <a:pt x="557" y="640"/>
                </a:lnTo>
                <a:lnTo>
                  <a:pt x="557" y="640"/>
                </a:lnTo>
                <a:lnTo>
                  <a:pt x="534" y="642"/>
                </a:lnTo>
                <a:lnTo>
                  <a:pt x="534" y="642"/>
                </a:lnTo>
                <a:close/>
                <a:moveTo>
                  <a:pt x="615" y="640"/>
                </a:moveTo>
                <a:lnTo>
                  <a:pt x="615" y="640"/>
                </a:lnTo>
                <a:lnTo>
                  <a:pt x="587" y="640"/>
                </a:lnTo>
                <a:lnTo>
                  <a:pt x="587" y="640"/>
                </a:lnTo>
                <a:lnTo>
                  <a:pt x="590" y="639"/>
                </a:lnTo>
                <a:lnTo>
                  <a:pt x="590" y="639"/>
                </a:lnTo>
                <a:lnTo>
                  <a:pt x="591" y="638"/>
                </a:lnTo>
                <a:lnTo>
                  <a:pt x="591" y="638"/>
                </a:lnTo>
                <a:lnTo>
                  <a:pt x="616" y="638"/>
                </a:lnTo>
                <a:lnTo>
                  <a:pt x="616" y="638"/>
                </a:lnTo>
                <a:lnTo>
                  <a:pt x="615" y="640"/>
                </a:lnTo>
                <a:lnTo>
                  <a:pt x="615" y="640"/>
                </a:lnTo>
                <a:close/>
                <a:moveTo>
                  <a:pt x="674" y="643"/>
                </a:moveTo>
                <a:lnTo>
                  <a:pt x="674" y="643"/>
                </a:lnTo>
                <a:lnTo>
                  <a:pt x="631" y="640"/>
                </a:lnTo>
                <a:lnTo>
                  <a:pt x="631" y="640"/>
                </a:lnTo>
                <a:lnTo>
                  <a:pt x="626" y="638"/>
                </a:lnTo>
                <a:lnTo>
                  <a:pt x="626" y="638"/>
                </a:lnTo>
                <a:lnTo>
                  <a:pt x="675" y="638"/>
                </a:lnTo>
                <a:lnTo>
                  <a:pt x="675" y="638"/>
                </a:lnTo>
                <a:lnTo>
                  <a:pt x="674" y="640"/>
                </a:lnTo>
                <a:lnTo>
                  <a:pt x="674" y="643"/>
                </a:lnTo>
                <a:lnTo>
                  <a:pt x="674" y="643"/>
                </a:lnTo>
                <a:close/>
                <a:moveTo>
                  <a:pt x="693" y="644"/>
                </a:moveTo>
                <a:lnTo>
                  <a:pt x="693" y="644"/>
                </a:lnTo>
                <a:lnTo>
                  <a:pt x="688" y="642"/>
                </a:lnTo>
                <a:lnTo>
                  <a:pt x="688" y="642"/>
                </a:lnTo>
                <a:lnTo>
                  <a:pt x="694" y="639"/>
                </a:lnTo>
                <a:lnTo>
                  <a:pt x="694" y="639"/>
                </a:lnTo>
                <a:lnTo>
                  <a:pt x="709" y="645"/>
                </a:lnTo>
                <a:lnTo>
                  <a:pt x="709" y="645"/>
                </a:lnTo>
                <a:lnTo>
                  <a:pt x="693" y="644"/>
                </a:lnTo>
                <a:lnTo>
                  <a:pt x="693" y="644"/>
                </a:lnTo>
                <a:close/>
                <a:moveTo>
                  <a:pt x="723" y="628"/>
                </a:moveTo>
                <a:lnTo>
                  <a:pt x="723" y="628"/>
                </a:lnTo>
                <a:lnTo>
                  <a:pt x="817" y="626"/>
                </a:lnTo>
                <a:lnTo>
                  <a:pt x="817" y="626"/>
                </a:lnTo>
                <a:lnTo>
                  <a:pt x="815" y="626"/>
                </a:lnTo>
                <a:lnTo>
                  <a:pt x="815" y="626"/>
                </a:lnTo>
                <a:lnTo>
                  <a:pt x="800" y="627"/>
                </a:lnTo>
                <a:lnTo>
                  <a:pt x="786" y="630"/>
                </a:lnTo>
                <a:lnTo>
                  <a:pt x="786" y="630"/>
                </a:lnTo>
                <a:lnTo>
                  <a:pt x="755" y="630"/>
                </a:lnTo>
                <a:lnTo>
                  <a:pt x="723" y="628"/>
                </a:lnTo>
                <a:lnTo>
                  <a:pt x="723" y="628"/>
                </a:lnTo>
                <a:close/>
                <a:moveTo>
                  <a:pt x="764" y="644"/>
                </a:moveTo>
                <a:lnTo>
                  <a:pt x="764" y="644"/>
                </a:lnTo>
                <a:lnTo>
                  <a:pt x="775" y="642"/>
                </a:lnTo>
                <a:lnTo>
                  <a:pt x="775" y="642"/>
                </a:lnTo>
                <a:lnTo>
                  <a:pt x="784" y="640"/>
                </a:lnTo>
                <a:lnTo>
                  <a:pt x="784" y="640"/>
                </a:lnTo>
                <a:lnTo>
                  <a:pt x="815" y="637"/>
                </a:lnTo>
                <a:lnTo>
                  <a:pt x="831" y="637"/>
                </a:lnTo>
                <a:lnTo>
                  <a:pt x="845" y="638"/>
                </a:lnTo>
                <a:lnTo>
                  <a:pt x="845" y="638"/>
                </a:lnTo>
                <a:lnTo>
                  <a:pt x="805" y="643"/>
                </a:lnTo>
                <a:lnTo>
                  <a:pt x="785" y="644"/>
                </a:lnTo>
                <a:lnTo>
                  <a:pt x="764" y="644"/>
                </a:lnTo>
                <a:lnTo>
                  <a:pt x="764" y="644"/>
                </a:lnTo>
                <a:close/>
                <a:moveTo>
                  <a:pt x="880" y="628"/>
                </a:moveTo>
                <a:lnTo>
                  <a:pt x="880" y="628"/>
                </a:lnTo>
                <a:lnTo>
                  <a:pt x="881" y="626"/>
                </a:lnTo>
                <a:lnTo>
                  <a:pt x="881" y="625"/>
                </a:lnTo>
                <a:lnTo>
                  <a:pt x="881" y="625"/>
                </a:lnTo>
                <a:lnTo>
                  <a:pt x="920" y="625"/>
                </a:lnTo>
                <a:lnTo>
                  <a:pt x="959" y="627"/>
                </a:lnTo>
                <a:lnTo>
                  <a:pt x="959" y="627"/>
                </a:lnTo>
                <a:lnTo>
                  <a:pt x="920" y="628"/>
                </a:lnTo>
                <a:lnTo>
                  <a:pt x="880" y="628"/>
                </a:lnTo>
                <a:lnTo>
                  <a:pt x="880" y="628"/>
                </a:lnTo>
                <a:close/>
                <a:moveTo>
                  <a:pt x="1029" y="633"/>
                </a:moveTo>
                <a:lnTo>
                  <a:pt x="1029" y="633"/>
                </a:lnTo>
                <a:lnTo>
                  <a:pt x="1027" y="632"/>
                </a:lnTo>
                <a:lnTo>
                  <a:pt x="1024" y="631"/>
                </a:lnTo>
                <a:lnTo>
                  <a:pt x="1024" y="631"/>
                </a:lnTo>
                <a:lnTo>
                  <a:pt x="1038" y="630"/>
                </a:lnTo>
                <a:lnTo>
                  <a:pt x="1052" y="630"/>
                </a:lnTo>
                <a:lnTo>
                  <a:pt x="1052" y="630"/>
                </a:lnTo>
                <a:lnTo>
                  <a:pt x="1029" y="633"/>
                </a:lnTo>
                <a:lnTo>
                  <a:pt x="1029" y="633"/>
                </a:lnTo>
                <a:close/>
                <a:moveTo>
                  <a:pt x="1097" y="628"/>
                </a:moveTo>
                <a:lnTo>
                  <a:pt x="1097" y="628"/>
                </a:lnTo>
                <a:lnTo>
                  <a:pt x="1083" y="633"/>
                </a:lnTo>
                <a:lnTo>
                  <a:pt x="1069" y="636"/>
                </a:lnTo>
                <a:lnTo>
                  <a:pt x="1069" y="636"/>
                </a:lnTo>
                <a:lnTo>
                  <a:pt x="1087" y="630"/>
                </a:lnTo>
                <a:lnTo>
                  <a:pt x="1104" y="624"/>
                </a:lnTo>
                <a:lnTo>
                  <a:pt x="1137" y="608"/>
                </a:lnTo>
                <a:lnTo>
                  <a:pt x="1137" y="608"/>
                </a:lnTo>
                <a:lnTo>
                  <a:pt x="1117" y="619"/>
                </a:lnTo>
                <a:lnTo>
                  <a:pt x="1097" y="628"/>
                </a:lnTo>
                <a:lnTo>
                  <a:pt x="1097" y="628"/>
                </a:lnTo>
                <a:close/>
                <a:moveTo>
                  <a:pt x="1064" y="621"/>
                </a:moveTo>
                <a:lnTo>
                  <a:pt x="1064" y="621"/>
                </a:lnTo>
                <a:lnTo>
                  <a:pt x="1071" y="619"/>
                </a:lnTo>
                <a:lnTo>
                  <a:pt x="1071" y="619"/>
                </a:lnTo>
                <a:lnTo>
                  <a:pt x="1071" y="621"/>
                </a:lnTo>
                <a:lnTo>
                  <a:pt x="1071" y="621"/>
                </a:lnTo>
                <a:lnTo>
                  <a:pt x="1064" y="621"/>
                </a:lnTo>
                <a:lnTo>
                  <a:pt x="1064" y="621"/>
                </a:lnTo>
                <a:close/>
                <a:moveTo>
                  <a:pt x="1202" y="548"/>
                </a:moveTo>
                <a:lnTo>
                  <a:pt x="1202" y="548"/>
                </a:lnTo>
                <a:lnTo>
                  <a:pt x="1231" y="528"/>
                </a:lnTo>
                <a:lnTo>
                  <a:pt x="1246" y="519"/>
                </a:lnTo>
                <a:lnTo>
                  <a:pt x="1260" y="510"/>
                </a:lnTo>
                <a:lnTo>
                  <a:pt x="1260" y="510"/>
                </a:lnTo>
                <a:lnTo>
                  <a:pt x="1224" y="533"/>
                </a:lnTo>
                <a:lnTo>
                  <a:pt x="1224" y="533"/>
                </a:lnTo>
                <a:lnTo>
                  <a:pt x="1202" y="548"/>
                </a:lnTo>
                <a:lnTo>
                  <a:pt x="1202" y="548"/>
                </a:lnTo>
                <a:close/>
                <a:moveTo>
                  <a:pt x="1254" y="527"/>
                </a:moveTo>
                <a:lnTo>
                  <a:pt x="1254" y="527"/>
                </a:lnTo>
                <a:lnTo>
                  <a:pt x="1233" y="539"/>
                </a:lnTo>
                <a:lnTo>
                  <a:pt x="1233" y="539"/>
                </a:lnTo>
                <a:lnTo>
                  <a:pt x="1264" y="519"/>
                </a:lnTo>
                <a:lnTo>
                  <a:pt x="1264" y="519"/>
                </a:lnTo>
                <a:lnTo>
                  <a:pt x="1254" y="527"/>
                </a:lnTo>
                <a:lnTo>
                  <a:pt x="1254" y="527"/>
                </a:lnTo>
                <a:close/>
                <a:moveTo>
                  <a:pt x="1290" y="504"/>
                </a:moveTo>
                <a:lnTo>
                  <a:pt x="1290" y="504"/>
                </a:lnTo>
                <a:lnTo>
                  <a:pt x="1278" y="510"/>
                </a:lnTo>
                <a:lnTo>
                  <a:pt x="1278" y="510"/>
                </a:lnTo>
                <a:lnTo>
                  <a:pt x="1294" y="500"/>
                </a:lnTo>
                <a:lnTo>
                  <a:pt x="1294" y="500"/>
                </a:lnTo>
                <a:lnTo>
                  <a:pt x="1290" y="504"/>
                </a:lnTo>
                <a:lnTo>
                  <a:pt x="1290" y="504"/>
                </a:lnTo>
                <a:close/>
                <a:moveTo>
                  <a:pt x="1310" y="495"/>
                </a:moveTo>
                <a:lnTo>
                  <a:pt x="1310" y="495"/>
                </a:lnTo>
                <a:lnTo>
                  <a:pt x="1314" y="487"/>
                </a:lnTo>
                <a:lnTo>
                  <a:pt x="1314" y="487"/>
                </a:lnTo>
                <a:lnTo>
                  <a:pt x="1320" y="484"/>
                </a:lnTo>
                <a:lnTo>
                  <a:pt x="1320" y="484"/>
                </a:lnTo>
                <a:lnTo>
                  <a:pt x="1310" y="495"/>
                </a:lnTo>
                <a:lnTo>
                  <a:pt x="1310" y="495"/>
                </a:lnTo>
                <a:close/>
                <a:moveTo>
                  <a:pt x="1317" y="474"/>
                </a:moveTo>
                <a:lnTo>
                  <a:pt x="1317" y="474"/>
                </a:lnTo>
                <a:lnTo>
                  <a:pt x="1319" y="473"/>
                </a:lnTo>
                <a:lnTo>
                  <a:pt x="1319" y="473"/>
                </a:lnTo>
                <a:lnTo>
                  <a:pt x="1319" y="473"/>
                </a:lnTo>
                <a:lnTo>
                  <a:pt x="1319" y="473"/>
                </a:lnTo>
                <a:lnTo>
                  <a:pt x="1317" y="474"/>
                </a:lnTo>
                <a:lnTo>
                  <a:pt x="1317" y="474"/>
                </a:lnTo>
                <a:close/>
                <a:moveTo>
                  <a:pt x="1094" y="267"/>
                </a:moveTo>
                <a:lnTo>
                  <a:pt x="1094" y="267"/>
                </a:lnTo>
                <a:lnTo>
                  <a:pt x="1112" y="274"/>
                </a:lnTo>
                <a:lnTo>
                  <a:pt x="1131" y="283"/>
                </a:lnTo>
                <a:lnTo>
                  <a:pt x="1150" y="294"/>
                </a:lnTo>
                <a:lnTo>
                  <a:pt x="1168" y="306"/>
                </a:lnTo>
                <a:lnTo>
                  <a:pt x="1184" y="319"/>
                </a:lnTo>
                <a:lnTo>
                  <a:pt x="1200" y="332"/>
                </a:lnTo>
                <a:lnTo>
                  <a:pt x="1216" y="347"/>
                </a:lnTo>
                <a:lnTo>
                  <a:pt x="1230" y="361"/>
                </a:lnTo>
                <a:lnTo>
                  <a:pt x="1230" y="361"/>
                </a:lnTo>
                <a:lnTo>
                  <a:pt x="1241" y="372"/>
                </a:lnTo>
                <a:lnTo>
                  <a:pt x="1253" y="381"/>
                </a:lnTo>
                <a:lnTo>
                  <a:pt x="1280" y="400"/>
                </a:lnTo>
                <a:lnTo>
                  <a:pt x="1305" y="418"/>
                </a:lnTo>
                <a:lnTo>
                  <a:pt x="1317" y="427"/>
                </a:lnTo>
                <a:lnTo>
                  <a:pt x="1329" y="438"/>
                </a:lnTo>
                <a:lnTo>
                  <a:pt x="1329" y="438"/>
                </a:lnTo>
                <a:lnTo>
                  <a:pt x="1322" y="454"/>
                </a:lnTo>
                <a:lnTo>
                  <a:pt x="1318" y="460"/>
                </a:lnTo>
                <a:lnTo>
                  <a:pt x="1311" y="467"/>
                </a:lnTo>
                <a:lnTo>
                  <a:pt x="1311" y="467"/>
                </a:lnTo>
                <a:lnTo>
                  <a:pt x="1292" y="478"/>
                </a:lnTo>
                <a:lnTo>
                  <a:pt x="1281" y="485"/>
                </a:lnTo>
                <a:lnTo>
                  <a:pt x="1278" y="489"/>
                </a:lnTo>
                <a:lnTo>
                  <a:pt x="1277" y="491"/>
                </a:lnTo>
                <a:lnTo>
                  <a:pt x="1277" y="491"/>
                </a:lnTo>
                <a:lnTo>
                  <a:pt x="1260" y="500"/>
                </a:lnTo>
                <a:lnTo>
                  <a:pt x="1243" y="508"/>
                </a:lnTo>
                <a:lnTo>
                  <a:pt x="1228" y="518"/>
                </a:lnTo>
                <a:lnTo>
                  <a:pt x="1213" y="528"/>
                </a:lnTo>
                <a:lnTo>
                  <a:pt x="1183" y="550"/>
                </a:lnTo>
                <a:lnTo>
                  <a:pt x="1153" y="571"/>
                </a:lnTo>
                <a:lnTo>
                  <a:pt x="1153" y="571"/>
                </a:lnTo>
                <a:lnTo>
                  <a:pt x="1135" y="581"/>
                </a:lnTo>
                <a:lnTo>
                  <a:pt x="1117" y="591"/>
                </a:lnTo>
                <a:lnTo>
                  <a:pt x="1098" y="599"/>
                </a:lnTo>
                <a:lnTo>
                  <a:pt x="1080" y="605"/>
                </a:lnTo>
                <a:lnTo>
                  <a:pt x="1060" y="610"/>
                </a:lnTo>
                <a:lnTo>
                  <a:pt x="1040" y="614"/>
                </a:lnTo>
                <a:lnTo>
                  <a:pt x="1020" y="616"/>
                </a:lnTo>
                <a:lnTo>
                  <a:pt x="999" y="618"/>
                </a:lnTo>
                <a:lnTo>
                  <a:pt x="999" y="618"/>
                </a:lnTo>
                <a:lnTo>
                  <a:pt x="959" y="618"/>
                </a:lnTo>
                <a:lnTo>
                  <a:pt x="920" y="616"/>
                </a:lnTo>
                <a:lnTo>
                  <a:pt x="879" y="615"/>
                </a:lnTo>
                <a:lnTo>
                  <a:pt x="839" y="615"/>
                </a:lnTo>
                <a:lnTo>
                  <a:pt x="839" y="615"/>
                </a:lnTo>
                <a:lnTo>
                  <a:pt x="753" y="619"/>
                </a:lnTo>
                <a:lnTo>
                  <a:pt x="711" y="620"/>
                </a:lnTo>
                <a:lnTo>
                  <a:pt x="668" y="620"/>
                </a:lnTo>
                <a:lnTo>
                  <a:pt x="668" y="620"/>
                </a:lnTo>
                <a:lnTo>
                  <a:pt x="655" y="618"/>
                </a:lnTo>
                <a:lnTo>
                  <a:pt x="642" y="616"/>
                </a:lnTo>
                <a:lnTo>
                  <a:pt x="613" y="616"/>
                </a:lnTo>
                <a:lnTo>
                  <a:pt x="583" y="618"/>
                </a:lnTo>
                <a:lnTo>
                  <a:pt x="555" y="618"/>
                </a:lnTo>
                <a:lnTo>
                  <a:pt x="555" y="618"/>
                </a:lnTo>
                <a:lnTo>
                  <a:pt x="487" y="619"/>
                </a:lnTo>
                <a:lnTo>
                  <a:pt x="420" y="621"/>
                </a:lnTo>
                <a:lnTo>
                  <a:pt x="420" y="621"/>
                </a:lnTo>
                <a:lnTo>
                  <a:pt x="406" y="620"/>
                </a:lnTo>
                <a:lnTo>
                  <a:pt x="391" y="620"/>
                </a:lnTo>
                <a:lnTo>
                  <a:pt x="377" y="621"/>
                </a:lnTo>
                <a:lnTo>
                  <a:pt x="362" y="622"/>
                </a:lnTo>
                <a:lnTo>
                  <a:pt x="362" y="622"/>
                </a:lnTo>
                <a:lnTo>
                  <a:pt x="324" y="624"/>
                </a:lnTo>
                <a:lnTo>
                  <a:pt x="284" y="622"/>
                </a:lnTo>
                <a:lnTo>
                  <a:pt x="284" y="622"/>
                </a:lnTo>
                <a:lnTo>
                  <a:pt x="268" y="622"/>
                </a:lnTo>
                <a:lnTo>
                  <a:pt x="252" y="624"/>
                </a:lnTo>
                <a:lnTo>
                  <a:pt x="219" y="628"/>
                </a:lnTo>
                <a:lnTo>
                  <a:pt x="188" y="632"/>
                </a:lnTo>
                <a:lnTo>
                  <a:pt x="171" y="633"/>
                </a:lnTo>
                <a:lnTo>
                  <a:pt x="155" y="634"/>
                </a:lnTo>
                <a:lnTo>
                  <a:pt x="155" y="634"/>
                </a:lnTo>
                <a:lnTo>
                  <a:pt x="141" y="633"/>
                </a:lnTo>
                <a:lnTo>
                  <a:pt x="131" y="630"/>
                </a:lnTo>
                <a:lnTo>
                  <a:pt x="123" y="626"/>
                </a:lnTo>
                <a:lnTo>
                  <a:pt x="118" y="620"/>
                </a:lnTo>
                <a:lnTo>
                  <a:pt x="114" y="613"/>
                </a:lnTo>
                <a:lnTo>
                  <a:pt x="112" y="603"/>
                </a:lnTo>
                <a:lnTo>
                  <a:pt x="111" y="592"/>
                </a:lnTo>
                <a:lnTo>
                  <a:pt x="112" y="580"/>
                </a:lnTo>
                <a:lnTo>
                  <a:pt x="112" y="580"/>
                </a:lnTo>
                <a:lnTo>
                  <a:pt x="113" y="554"/>
                </a:lnTo>
                <a:lnTo>
                  <a:pt x="114" y="527"/>
                </a:lnTo>
                <a:lnTo>
                  <a:pt x="114" y="514"/>
                </a:lnTo>
                <a:lnTo>
                  <a:pt x="113" y="500"/>
                </a:lnTo>
                <a:lnTo>
                  <a:pt x="111" y="486"/>
                </a:lnTo>
                <a:lnTo>
                  <a:pt x="107" y="474"/>
                </a:lnTo>
                <a:lnTo>
                  <a:pt x="107" y="474"/>
                </a:lnTo>
                <a:lnTo>
                  <a:pt x="102" y="460"/>
                </a:lnTo>
                <a:lnTo>
                  <a:pt x="99" y="444"/>
                </a:lnTo>
                <a:lnTo>
                  <a:pt x="91" y="412"/>
                </a:lnTo>
                <a:lnTo>
                  <a:pt x="88" y="378"/>
                </a:lnTo>
                <a:lnTo>
                  <a:pt x="87" y="347"/>
                </a:lnTo>
                <a:lnTo>
                  <a:pt x="87" y="347"/>
                </a:lnTo>
                <a:lnTo>
                  <a:pt x="88" y="333"/>
                </a:lnTo>
                <a:lnTo>
                  <a:pt x="90" y="320"/>
                </a:lnTo>
                <a:lnTo>
                  <a:pt x="93" y="313"/>
                </a:lnTo>
                <a:lnTo>
                  <a:pt x="95" y="307"/>
                </a:lnTo>
                <a:lnTo>
                  <a:pt x="99" y="302"/>
                </a:lnTo>
                <a:lnTo>
                  <a:pt x="105" y="297"/>
                </a:lnTo>
                <a:lnTo>
                  <a:pt x="105" y="297"/>
                </a:lnTo>
                <a:lnTo>
                  <a:pt x="108" y="295"/>
                </a:lnTo>
                <a:lnTo>
                  <a:pt x="114" y="294"/>
                </a:lnTo>
                <a:lnTo>
                  <a:pt x="126" y="290"/>
                </a:lnTo>
                <a:lnTo>
                  <a:pt x="137" y="288"/>
                </a:lnTo>
                <a:lnTo>
                  <a:pt x="142" y="285"/>
                </a:lnTo>
                <a:lnTo>
                  <a:pt x="146" y="283"/>
                </a:lnTo>
                <a:lnTo>
                  <a:pt x="146" y="283"/>
                </a:lnTo>
                <a:lnTo>
                  <a:pt x="164" y="285"/>
                </a:lnTo>
                <a:lnTo>
                  <a:pt x="182" y="288"/>
                </a:lnTo>
                <a:lnTo>
                  <a:pt x="201" y="288"/>
                </a:lnTo>
                <a:lnTo>
                  <a:pt x="219" y="288"/>
                </a:lnTo>
                <a:lnTo>
                  <a:pt x="256" y="285"/>
                </a:lnTo>
                <a:lnTo>
                  <a:pt x="276" y="285"/>
                </a:lnTo>
                <a:lnTo>
                  <a:pt x="294" y="285"/>
                </a:lnTo>
                <a:lnTo>
                  <a:pt x="294" y="285"/>
                </a:lnTo>
                <a:lnTo>
                  <a:pt x="290" y="292"/>
                </a:lnTo>
                <a:lnTo>
                  <a:pt x="286" y="301"/>
                </a:lnTo>
                <a:lnTo>
                  <a:pt x="286" y="301"/>
                </a:lnTo>
                <a:lnTo>
                  <a:pt x="278" y="301"/>
                </a:lnTo>
                <a:lnTo>
                  <a:pt x="266" y="304"/>
                </a:lnTo>
                <a:lnTo>
                  <a:pt x="261" y="307"/>
                </a:lnTo>
                <a:lnTo>
                  <a:pt x="256" y="309"/>
                </a:lnTo>
                <a:lnTo>
                  <a:pt x="253" y="313"/>
                </a:lnTo>
                <a:lnTo>
                  <a:pt x="253" y="314"/>
                </a:lnTo>
                <a:lnTo>
                  <a:pt x="253" y="316"/>
                </a:lnTo>
                <a:lnTo>
                  <a:pt x="253" y="316"/>
                </a:lnTo>
                <a:lnTo>
                  <a:pt x="252" y="321"/>
                </a:lnTo>
                <a:lnTo>
                  <a:pt x="250" y="325"/>
                </a:lnTo>
                <a:lnTo>
                  <a:pt x="250" y="328"/>
                </a:lnTo>
                <a:lnTo>
                  <a:pt x="252" y="332"/>
                </a:lnTo>
                <a:lnTo>
                  <a:pt x="253" y="336"/>
                </a:lnTo>
                <a:lnTo>
                  <a:pt x="255" y="339"/>
                </a:lnTo>
                <a:lnTo>
                  <a:pt x="261" y="344"/>
                </a:lnTo>
                <a:lnTo>
                  <a:pt x="270" y="348"/>
                </a:lnTo>
                <a:lnTo>
                  <a:pt x="278" y="350"/>
                </a:lnTo>
                <a:lnTo>
                  <a:pt x="286" y="351"/>
                </a:lnTo>
                <a:lnTo>
                  <a:pt x="294" y="350"/>
                </a:lnTo>
                <a:lnTo>
                  <a:pt x="294" y="350"/>
                </a:lnTo>
                <a:lnTo>
                  <a:pt x="298" y="349"/>
                </a:lnTo>
                <a:lnTo>
                  <a:pt x="302" y="348"/>
                </a:lnTo>
                <a:lnTo>
                  <a:pt x="306" y="345"/>
                </a:lnTo>
                <a:lnTo>
                  <a:pt x="308" y="342"/>
                </a:lnTo>
                <a:lnTo>
                  <a:pt x="312" y="336"/>
                </a:lnTo>
                <a:lnTo>
                  <a:pt x="314" y="327"/>
                </a:lnTo>
                <a:lnTo>
                  <a:pt x="313" y="320"/>
                </a:lnTo>
                <a:lnTo>
                  <a:pt x="309" y="313"/>
                </a:lnTo>
                <a:lnTo>
                  <a:pt x="304" y="307"/>
                </a:lnTo>
                <a:lnTo>
                  <a:pt x="301" y="304"/>
                </a:lnTo>
                <a:lnTo>
                  <a:pt x="296" y="302"/>
                </a:lnTo>
                <a:lnTo>
                  <a:pt x="296" y="302"/>
                </a:lnTo>
                <a:lnTo>
                  <a:pt x="300" y="294"/>
                </a:lnTo>
                <a:lnTo>
                  <a:pt x="303" y="285"/>
                </a:lnTo>
                <a:lnTo>
                  <a:pt x="303" y="285"/>
                </a:lnTo>
                <a:lnTo>
                  <a:pt x="383" y="286"/>
                </a:lnTo>
                <a:lnTo>
                  <a:pt x="463" y="285"/>
                </a:lnTo>
                <a:lnTo>
                  <a:pt x="622" y="282"/>
                </a:lnTo>
                <a:lnTo>
                  <a:pt x="782" y="278"/>
                </a:lnTo>
                <a:lnTo>
                  <a:pt x="942" y="274"/>
                </a:lnTo>
                <a:lnTo>
                  <a:pt x="942" y="274"/>
                </a:lnTo>
                <a:lnTo>
                  <a:pt x="939" y="284"/>
                </a:lnTo>
                <a:lnTo>
                  <a:pt x="934" y="294"/>
                </a:lnTo>
                <a:lnTo>
                  <a:pt x="934" y="294"/>
                </a:lnTo>
                <a:lnTo>
                  <a:pt x="926" y="291"/>
                </a:lnTo>
                <a:lnTo>
                  <a:pt x="912" y="291"/>
                </a:lnTo>
                <a:lnTo>
                  <a:pt x="905" y="291"/>
                </a:lnTo>
                <a:lnTo>
                  <a:pt x="900" y="292"/>
                </a:lnTo>
                <a:lnTo>
                  <a:pt x="898" y="294"/>
                </a:lnTo>
                <a:lnTo>
                  <a:pt x="898" y="295"/>
                </a:lnTo>
                <a:lnTo>
                  <a:pt x="898" y="296"/>
                </a:lnTo>
                <a:lnTo>
                  <a:pt x="899" y="298"/>
                </a:lnTo>
                <a:lnTo>
                  <a:pt x="899" y="298"/>
                </a:lnTo>
                <a:lnTo>
                  <a:pt x="896" y="303"/>
                </a:lnTo>
                <a:lnTo>
                  <a:pt x="896" y="303"/>
                </a:lnTo>
                <a:lnTo>
                  <a:pt x="894" y="304"/>
                </a:lnTo>
                <a:lnTo>
                  <a:pt x="892" y="306"/>
                </a:lnTo>
                <a:lnTo>
                  <a:pt x="892" y="309"/>
                </a:lnTo>
                <a:lnTo>
                  <a:pt x="892" y="314"/>
                </a:lnTo>
                <a:lnTo>
                  <a:pt x="893" y="318"/>
                </a:lnTo>
                <a:lnTo>
                  <a:pt x="893" y="318"/>
                </a:lnTo>
                <a:lnTo>
                  <a:pt x="896" y="321"/>
                </a:lnTo>
                <a:lnTo>
                  <a:pt x="898" y="325"/>
                </a:lnTo>
                <a:lnTo>
                  <a:pt x="902" y="328"/>
                </a:lnTo>
                <a:lnTo>
                  <a:pt x="906" y="331"/>
                </a:lnTo>
                <a:lnTo>
                  <a:pt x="915" y="335"/>
                </a:lnTo>
                <a:lnTo>
                  <a:pt x="924" y="336"/>
                </a:lnTo>
                <a:lnTo>
                  <a:pt x="924" y="336"/>
                </a:lnTo>
                <a:lnTo>
                  <a:pt x="909" y="339"/>
                </a:lnTo>
                <a:lnTo>
                  <a:pt x="893" y="343"/>
                </a:lnTo>
                <a:lnTo>
                  <a:pt x="877" y="344"/>
                </a:lnTo>
                <a:lnTo>
                  <a:pt x="870" y="344"/>
                </a:lnTo>
                <a:lnTo>
                  <a:pt x="862" y="343"/>
                </a:lnTo>
                <a:lnTo>
                  <a:pt x="862" y="343"/>
                </a:lnTo>
                <a:lnTo>
                  <a:pt x="852" y="339"/>
                </a:lnTo>
                <a:lnTo>
                  <a:pt x="844" y="336"/>
                </a:lnTo>
                <a:lnTo>
                  <a:pt x="835" y="332"/>
                </a:lnTo>
                <a:lnTo>
                  <a:pt x="826" y="330"/>
                </a:lnTo>
                <a:lnTo>
                  <a:pt x="826" y="330"/>
                </a:lnTo>
                <a:lnTo>
                  <a:pt x="821" y="330"/>
                </a:lnTo>
                <a:lnTo>
                  <a:pt x="817" y="331"/>
                </a:lnTo>
                <a:lnTo>
                  <a:pt x="808" y="333"/>
                </a:lnTo>
                <a:lnTo>
                  <a:pt x="799" y="335"/>
                </a:lnTo>
                <a:lnTo>
                  <a:pt x="796" y="335"/>
                </a:lnTo>
                <a:lnTo>
                  <a:pt x="792" y="332"/>
                </a:lnTo>
                <a:lnTo>
                  <a:pt x="792" y="332"/>
                </a:lnTo>
                <a:lnTo>
                  <a:pt x="787" y="328"/>
                </a:lnTo>
                <a:lnTo>
                  <a:pt x="786" y="325"/>
                </a:lnTo>
                <a:lnTo>
                  <a:pt x="787" y="322"/>
                </a:lnTo>
                <a:lnTo>
                  <a:pt x="790" y="320"/>
                </a:lnTo>
                <a:lnTo>
                  <a:pt x="793" y="318"/>
                </a:lnTo>
                <a:lnTo>
                  <a:pt x="797" y="315"/>
                </a:lnTo>
                <a:lnTo>
                  <a:pt x="804" y="314"/>
                </a:lnTo>
                <a:lnTo>
                  <a:pt x="804" y="314"/>
                </a:lnTo>
                <a:lnTo>
                  <a:pt x="812" y="314"/>
                </a:lnTo>
                <a:lnTo>
                  <a:pt x="821" y="315"/>
                </a:lnTo>
                <a:lnTo>
                  <a:pt x="838" y="319"/>
                </a:lnTo>
                <a:lnTo>
                  <a:pt x="846" y="319"/>
                </a:lnTo>
                <a:lnTo>
                  <a:pt x="853" y="319"/>
                </a:lnTo>
                <a:lnTo>
                  <a:pt x="861" y="316"/>
                </a:lnTo>
                <a:lnTo>
                  <a:pt x="867" y="313"/>
                </a:lnTo>
                <a:lnTo>
                  <a:pt x="867" y="313"/>
                </a:lnTo>
                <a:lnTo>
                  <a:pt x="873" y="308"/>
                </a:lnTo>
                <a:lnTo>
                  <a:pt x="881" y="302"/>
                </a:lnTo>
                <a:lnTo>
                  <a:pt x="889" y="296"/>
                </a:lnTo>
                <a:lnTo>
                  <a:pt x="891" y="294"/>
                </a:lnTo>
                <a:lnTo>
                  <a:pt x="891" y="290"/>
                </a:lnTo>
                <a:lnTo>
                  <a:pt x="891" y="290"/>
                </a:lnTo>
                <a:lnTo>
                  <a:pt x="889" y="289"/>
                </a:lnTo>
                <a:lnTo>
                  <a:pt x="888" y="288"/>
                </a:lnTo>
                <a:lnTo>
                  <a:pt x="883" y="288"/>
                </a:lnTo>
                <a:lnTo>
                  <a:pt x="879" y="290"/>
                </a:lnTo>
                <a:lnTo>
                  <a:pt x="873" y="295"/>
                </a:lnTo>
                <a:lnTo>
                  <a:pt x="862" y="304"/>
                </a:lnTo>
                <a:lnTo>
                  <a:pt x="856" y="310"/>
                </a:lnTo>
                <a:lnTo>
                  <a:pt x="856" y="310"/>
                </a:lnTo>
                <a:lnTo>
                  <a:pt x="840" y="307"/>
                </a:lnTo>
                <a:lnTo>
                  <a:pt x="826" y="304"/>
                </a:lnTo>
                <a:lnTo>
                  <a:pt x="809" y="303"/>
                </a:lnTo>
                <a:lnTo>
                  <a:pt x="802" y="304"/>
                </a:lnTo>
                <a:lnTo>
                  <a:pt x="794" y="306"/>
                </a:lnTo>
                <a:lnTo>
                  <a:pt x="794" y="306"/>
                </a:lnTo>
                <a:lnTo>
                  <a:pt x="791" y="307"/>
                </a:lnTo>
                <a:lnTo>
                  <a:pt x="787" y="309"/>
                </a:lnTo>
                <a:lnTo>
                  <a:pt x="782" y="314"/>
                </a:lnTo>
                <a:lnTo>
                  <a:pt x="779" y="320"/>
                </a:lnTo>
                <a:lnTo>
                  <a:pt x="779" y="327"/>
                </a:lnTo>
                <a:lnTo>
                  <a:pt x="781" y="333"/>
                </a:lnTo>
                <a:lnTo>
                  <a:pt x="785" y="339"/>
                </a:lnTo>
                <a:lnTo>
                  <a:pt x="787" y="341"/>
                </a:lnTo>
                <a:lnTo>
                  <a:pt x="791" y="343"/>
                </a:lnTo>
                <a:lnTo>
                  <a:pt x="794" y="343"/>
                </a:lnTo>
                <a:lnTo>
                  <a:pt x="799" y="344"/>
                </a:lnTo>
                <a:lnTo>
                  <a:pt x="799" y="344"/>
                </a:lnTo>
                <a:lnTo>
                  <a:pt x="808" y="343"/>
                </a:lnTo>
                <a:lnTo>
                  <a:pt x="816" y="341"/>
                </a:lnTo>
                <a:lnTo>
                  <a:pt x="824" y="341"/>
                </a:lnTo>
                <a:lnTo>
                  <a:pt x="833" y="341"/>
                </a:lnTo>
                <a:lnTo>
                  <a:pt x="833" y="341"/>
                </a:lnTo>
                <a:lnTo>
                  <a:pt x="840" y="343"/>
                </a:lnTo>
                <a:lnTo>
                  <a:pt x="846" y="347"/>
                </a:lnTo>
                <a:lnTo>
                  <a:pt x="853" y="350"/>
                </a:lnTo>
                <a:lnTo>
                  <a:pt x="859" y="353"/>
                </a:lnTo>
                <a:lnTo>
                  <a:pt x="859" y="353"/>
                </a:lnTo>
                <a:lnTo>
                  <a:pt x="871" y="354"/>
                </a:lnTo>
                <a:lnTo>
                  <a:pt x="882" y="354"/>
                </a:lnTo>
                <a:lnTo>
                  <a:pt x="894" y="353"/>
                </a:lnTo>
                <a:lnTo>
                  <a:pt x="905" y="351"/>
                </a:lnTo>
                <a:lnTo>
                  <a:pt x="927" y="344"/>
                </a:lnTo>
                <a:lnTo>
                  <a:pt x="948" y="338"/>
                </a:lnTo>
                <a:lnTo>
                  <a:pt x="948" y="338"/>
                </a:lnTo>
                <a:lnTo>
                  <a:pt x="959" y="336"/>
                </a:lnTo>
                <a:lnTo>
                  <a:pt x="969" y="335"/>
                </a:lnTo>
                <a:lnTo>
                  <a:pt x="989" y="333"/>
                </a:lnTo>
                <a:lnTo>
                  <a:pt x="1010" y="332"/>
                </a:lnTo>
                <a:lnTo>
                  <a:pt x="1021" y="330"/>
                </a:lnTo>
                <a:lnTo>
                  <a:pt x="1030" y="327"/>
                </a:lnTo>
                <a:lnTo>
                  <a:pt x="1030" y="327"/>
                </a:lnTo>
                <a:lnTo>
                  <a:pt x="1036" y="325"/>
                </a:lnTo>
                <a:lnTo>
                  <a:pt x="1041" y="322"/>
                </a:lnTo>
                <a:lnTo>
                  <a:pt x="1045" y="320"/>
                </a:lnTo>
                <a:lnTo>
                  <a:pt x="1047" y="316"/>
                </a:lnTo>
                <a:lnTo>
                  <a:pt x="1048" y="314"/>
                </a:lnTo>
                <a:lnTo>
                  <a:pt x="1048" y="312"/>
                </a:lnTo>
                <a:lnTo>
                  <a:pt x="1047" y="308"/>
                </a:lnTo>
                <a:lnTo>
                  <a:pt x="1046" y="306"/>
                </a:lnTo>
                <a:lnTo>
                  <a:pt x="1040" y="301"/>
                </a:lnTo>
                <a:lnTo>
                  <a:pt x="1033" y="297"/>
                </a:lnTo>
                <a:lnTo>
                  <a:pt x="1024" y="294"/>
                </a:lnTo>
                <a:lnTo>
                  <a:pt x="1015" y="294"/>
                </a:lnTo>
                <a:lnTo>
                  <a:pt x="1015" y="294"/>
                </a:lnTo>
                <a:lnTo>
                  <a:pt x="1004" y="295"/>
                </a:lnTo>
                <a:lnTo>
                  <a:pt x="988" y="297"/>
                </a:lnTo>
                <a:lnTo>
                  <a:pt x="980" y="300"/>
                </a:lnTo>
                <a:lnTo>
                  <a:pt x="974" y="303"/>
                </a:lnTo>
                <a:lnTo>
                  <a:pt x="969" y="306"/>
                </a:lnTo>
                <a:lnTo>
                  <a:pt x="969" y="308"/>
                </a:lnTo>
                <a:lnTo>
                  <a:pt x="969" y="310"/>
                </a:lnTo>
                <a:lnTo>
                  <a:pt x="969" y="310"/>
                </a:lnTo>
                <a:lnTo>
                  <a:pt x="970" y="310"/>
                </a:lnTo>
                <a:lnTo>
                  <a:pt x="971" y="312"/>
                </a:lnTo>
                <a:lnTo>
                  <a:pt x="979" y="310"/>
                </a:lnTo>
                <a:lnTo>
                  <a:pt x="1000" y="307"/>
                </a:lnTo>
                <a:lnTo>
                  <a:pt x="1011" y="306"/>
                </a:lnTo>
                <a:lnTo>
                  <a:pt x="1023" y="306"/>
                </a:lnTo>
                <a:lnTo>
                  <a:pt x="1033" y="307"/>
                </a:lnTo>
                <a:lnTo>
                  <a:pt x="1036" y="309"/>
                </a:lnTo>
                <a:lnTo>
                  <a:pt x="1040" y="312"/>
                </a:lnTo>
                <a:lnTo>
                  <a:pt x="1040" y="312"/>
                </a:lnTo>
                <a:lnTo>
                  <a:pt x="1035" y="315"/>
                </a:lnTo>
                <a:lnTo>
                  <a:pt x="1030" y="318"/>
                </a:lnTo>
                <a:lnTo>
                  <a:pt x="1020" y="322"/>
                </a:lnTo>
                <a:lnTo>
                  <a:pt x="1007" y="324"/>
                </a:lnTo>
                <a:lnTo>
                  <a:pt x="994" y="325"/>
                </a:lnTo>
                <a:lnTo>
                  <a:pt x="969" y="326"/>
                </a:lnTo>
                <a:lnTo>
                  <a:pt x="957" y="326"/>
                </a:lnTo>
                <a:lnTo>
                  <a:pt x="946" y="328"/>
                </a:lnTo>
                <a:lnTo>
                  <a:pt x="946" y="328"/>
                </a:lnTo>
                <a:lnTo>
                  <a:pt x="948" y="325"/>
                </a:lnTo>
                <a:lnTo>
                  <a:pt x="951" y="321"/>
                </a:lnTo>
                <a:lnTo>
                  <a:pt x="952" y="316"/>
                </a:lnTo>
                <a:lnTo>
                  <a:pt x="952" y="313"/>
                </a:lnTo>
                <a:lnTo>
                  <a:pt x="951" y="308"/>
                </a:lnTo>
                <a:lnTo>
                  <a:pt x="948" y="304"/>
                </a:lnTo>
                <a:lnTo>
                  <a:pt x="946" y="301"/>
                </a:lnTo>
                <a:lnTo>
                  <a:pt x="942" y="297"/>
                </a:lnTo>
                <a:lnTo>
                  <a:pt x="942" y="297"/>
                </a:lnTo>
                <a:lnTo>
                  <a:pt x="948" y="286"/>
                </a:lnTo>
                <a:lnTo>
                  <a:pt x="951" y="280"/>
                </a:lnTo>
                <a:lnTo>
                  <a:pt x="952" y="273"/>
                </a:lnTo>
                <a:lnTo>
                  <a:pt x="952" y="273"/>
                </a:lnTo>
                <a:lnTo>
                  <a:pt x="980" y="274"/>
                </a:lnTo>
                <a:lnTo>
                  <a:pt x="1028" y="274"/>
                </a:lnTo>
                <a:lnTo>
                  <a:pt x="1052" y="274"/>
                </a:lnTo>
                <a:lnTo>
                  <a:pt x="1072" y="273"/>
                </a:lnTo>
                <a:lnTo>
                  <a:pt x="1088" y="271"/>
                </a:lnTo>
                <a:lnTo>
                  <a:pt x="1092" y="269"/>
                </a:lnTo>
                <a:lnTo>
                  <a:pt x="1094" y="267"/>
                </a:lnTo>
                <a:lnTo>
                  <a:pt x="1094" y="267"/>
                </a:lnTo>
                <a:close/>
                <a:moveTo>
                  <a:pt x="265" y="332"/>
                </a:moveTo>
                <a:lnTo>
                  <a:pt x="265" y="332"/>
                </a:lnTo>
                <a:lnTo>
                  <a:pt x="264" y="327"/>
                </a:lnTo>
                <a:lnTo>
                  <a:pt x="262" y="322"/>
                </a:lnTo>
                <a:lnTo>
                  <a:pt x="262" y="322"/>
                </a:lnTo>
                <a:lnTo>
                  <a:pt x="268" y="325"/>
                </a:lnTo>
                <a:lnTo>
                  <a:pt x="277" y="330"/>
                </a:lnTo>
                <a:lnTo>
                  <a:pt x="285" y="335"/>
                </a:lnTo>
                <a:lnTo>
                  <a:pt x="288" y="335"/>
                </a:lnTo>
                <a:lnTo>
                  <a:pt x="290" y="335"/>
                </a:lnTo>
                <a:lnTo>
                  <a:pt x="290" y="335"/>
                </a:lnTo>
                <a:lnTo>
                  <a:pt x="291" y="336"/>
                </a:lnTo>
                <a:lnTo>
                  <a:pt x="291" y="336"/>
                </a:lnTo>
                <a:lnTo>
                  <a:pt x="289" y="338"/>
                </a:lnTo>
                <a:lnTo>
                  <a:pt x="288" y="342"/>
                </a:lnTo>
                <a:lnTo>
                  <a:pt x="288" y="342"/>
                </a:lnTo>
                <a:lnTo>
                  <a:pt x="282" y="342"/>
                </a:lnTo>
                <a:lnTo>
                  <a:pt x="276" y="341"/>
                </a:lnTo>
                <a:lnTo>
                  <a:pt x="271" y="338"/>
                </a:lnTo>
                <a:lnTo>
                  <a:pt x="266" y="336"/>
                </a:lnTo>
                <a:lnTo>
                  <a:pt x="266" y="336"/>
                </a:lnTo>
                <a:lnTo>
                  <a:pt x="265" y="332"/>
                </a:lnTo>
                <a:lnTo>
                  <a:pt x="265" y="332"/>
                </a:lnTo>
                <a:close/>
                <a:moveTo>
                  <a:pt x="284" y="321"/>
                </a:moveTo>
                <a:lnTo>
                  <a:pt x="284" y="321"/>
                </a:lnTo>
                <a:lnTo>
                  <a:pt x="285" y="320"/>
                </a:lnTo>
                <a:lnTo>
                  <a:pt x="285" y="320"/>
                </a:lnTo>
                <a:lnTo>
                  <a:pt x="286" y="322"/>
                </a:lnTo>
                <a:lnTo>
                  <a:pt x="288" y="325"/>
                </a:lnTo>
                <a:lnTo>
                  <a:pt x="288" y="325"/>
                </a:lnTo>
                <a:lnTo>
                  <a:pt x="284" y="321"/>
                </a:lnTo>
                <a:lnTo>
                  <a:pt x="284" y="321"/>
                </a:lnTo>
                <a:close/>
                <a:moveTo>
                  <a:pt x="924" y="316"/>
                </a:moveTo>
                <a:lnTo>
                  <a:pt x="924" y="316"/>
                </a:lnTo>
                <a:lnTo>
                  <a:pt x="932" y="324"/>
                </a:lnTo>
                <a:lnTo>
                  <a:pt x="932" y="324"/>
                </a:lnTo>
                <a:lnTo>
                  <a:pt x="930" y="325"/>
                </a:lnTo>
                <a:lnTo>
                  <a:pt x="930" y="325"/>
                </a:lnTo>
                <a:lnTo>
                  <a:pt x="923" y="326"/>
                </a:lnTo>
                <a:lnTo>
                  <a:pt x="915" y="324"/>
                </a:lnTo>
                <a:lnTo>
                  <a:pt x="908" y="321"/>
                </a:lnTo>
                <a:lnTo>
                  <a:pt x="905" y="318"/>
                </a:lnTo>
                <a:lnTo>
                  <a:pt x="903" y="315"/>
                </a:lnTo>
                <a:lnTo>
                  <a:pt x="903" y="315"/>
                </a:lnTo>
                <a:lnTo>
                  <a:pt x="906" y="313"/>
                </a:lnTo>
                <a:lnTo>
                  <a:pt x="906" y="313"/>
                </a:lnTo>
                <a:lnTo>
                  <a:pt x="911" y="316"/>
                </a:lnTo>
                <a:lnTo>
                  <a:pt x="916" y="319"/>
                </a:lnTo>
                <a:lnTo>
                  <a:pt x="920" y="319"/>
                </a:lnTo>
                <a:lnTo>
                  <a:pt x="924" y="316"/>
                </a:lnTo>
                <a:lnTo>
                  <a:pt x="924" y="316"/>
                </a:lnTo>
                <a:close/>
                <a:moveTo>
                  <a:pt x="910" y="302"/>
                </a:moveTo>
                <a:lnTo>
                  <a:pt x="910" y="302"/>
                </a:lnTo>
                <a:lnTo>
                  <a:pt x="914" y="301"/>
                </a:lnTo>
                <a:lnTo>
                  <a:pt x="914" y="301"/>
                </a:lnTo>
                <a:lnTo>
                  <a:pt x="920" y="303"/>
                </a:lnTo>
                <a:lnTo>
                  <a:pt x="920" y="303"/>
                </a:lnTo>
                <a:lnTo>
                  <a:pt x="915" y="302"/>
                </a:lnTo>
                <a:lnTo>
                  <a:pt x="910" y="302"/>
                </a:lnTo>
                <a:lnTo>
                  <a:pt x="910" y="302"/>
                </a:lnTo>
                <a:close/>
                <a:moveTo>
                  <a:pt x="942" y="265"/>
                </a:moveTo>
                <a:lnTo>
                  <a:pt x="942" y="265"/>
                </a:lnTo>
                <a:lnTo>
                  <a:pt x="909" y="265"/>
                </a:lnTo>
                <a:lnTo>
                  <a:pt x="909" y="265"/>
                </a:lnTo>
                <a:lnTo>
                  <a:pt x="906" y="259"/>
                </a:lnTo>
                <a:lnTo>
                  <a:pt x="905" y="253"/>
                </a:lnTo>
                <a:lnTo>
                  <a:pt x="905" y="247"/>
                </a:lnTo>
                <a:lnTo>
                  <a:pt x="908" y="243"/>
                </a:lnTo>
                <a:lnTo>
                  <a:pt x="908" y="243"/>
                </a:lnTo>
                <a:lnTo>
                  <a:pt x="910" y="247"/>
                </a:lnTo>
                <a:lnTo>
                  <a:pt x="912" y="249"/>
                </a:lnTo>
                <a:lnTo>
                  <a:pt x="916" y="250"/>
                </a:lnTo>
                <a:lnTo>
                  <a:pt x="918" y="251"/>
                </a:lnTo>
                <a:lnTo>
                  <a:pt x="922" y="250"/>
                </a:lnTo>
                <a:lnTo>
                  <a:pt x="926" y="248"/>
                </a:lnTo>
                <a:lnTo>
                  <a:pt x="933" y="242"/>
                </a:lnTo>
                <a:lnTo>
                  <a:pt x="933" y="242"/>
                </a:lnTo>
                <a:lnTo>
                  <a:pt x="936" y="247"/>
                </a:lnTo>
                <a:lnTo>
                  <a:pt x="936" y="247"/>
                </a:lnTo>
                <a:lnTo>
                  <a:pt x="939" y="251"/>
                </a:lnTo>
                <a:lnTo>
                  <a:pt x="941" y="255"/>
                </a:lnTo>
                <a:lnTo>
                  <a:pt x="942" y="265"/>
                </a:lnTo>
                <a:lnTo>
                  <a:pt x="942" y="265"/>
                </a:lnTo>
                <a:close/>
                <a:moveTo>
                  <a:pt x="915" y="236"/>
                </a:moveTo>
                <a:lnTo>
                  <a:pt x="915" y="236"/>
                </a:lnTo>
                <a:lnTo>
                  <a:pt x="920" y="235"/>
                </a:lnTo>
                <a:lnTo>
                  <a:pt x="924" y="236"/>
                </a:lnTo>
                <a:lnTo>
                  <a:pt x="924" y="236"/>
                </a:lnTo>
                <a:lnTo>
                  <a:pt x="917" y="241"/>
                </a:lnTo>
                <a:lnTo>
                  <a:pt x="917" y="241"/>
                </a:lnTo>
                <a:lnTo>
                  <a:pt x="915" y="236"/>
                </a:lnTo>
                <a:lnTo>
                  <a:pt x="915" y="236"/>
                </a:lnTo>
                <a:close/>
                <a:moveTo>
                  <a:pt x="927" y="178"/>
                </a:moveTo>
                <a:lnTo>
                  <a:pt x="927" y="178"/>
                </a:lnTo>
                <a:lnTo>
                  <a:pt x="928" y="177"/>
                </a:lnTo>
                <a:lnTo>
                  <a:pt x="929" y="176"/>
                </a:lnTo>
                <a:lnTo>
                  <a:pt x="929" y="172"/>
                </a:lnTo>
                <a:lnTo>
                  <a:pt x="927" y="166"/>
                </a:lnTo>
                <a:lnTo>
                  <a:pt x="927" y="166"/>
                </a:lnTo>
                <a:lnTo>
                  <a:pt x="927" y="165"/>
                </a:lnTo>
                <a:lnTo>
                  <a:pt x="927" y="165"/>
                </a:lnTo>
                <a:lnTo>
                  <a:pt x="932" y="168"/>
                </a:lnTo>
                <a:lnTo>
                  <a:pt x="938" y="176"/>
                </a:lnTo>
                <a:lnTo>
                  <a:pt x="938" y="176"/>
                </a:lnTo>
                <a:lnTo>
                  <a:pt x="941" y="182"/>
                </a:lnTo>
                <a:lnTo>
                  <a:pt x="944" y="189"/>
                </a:lnTo>
                <a:lnTo>
                  <a:pt x="944" y="196"/>
                </a:lnTo>
                <a:lnTo>
                  <a:pt x="942" y="203"/>
                </a:lnTo>
                <a:lnTo>
                  <a:pt x="940" y="210"/>
                </a:lnTo>
                <a:lnTo>
                  <a:pt x="938" y="216"/>
                </a:lnTo>
                <a:lnTo>
                  <a:pt x="932" y="229"/>
                </a:lnTo>
                <a:lnTo>
                  <a:pt x="932" y="229"/>
                </a:lnTo>
                <a:lnTo>
                  <a:pt x="927" y="226"/>
                </a:lnTo>
                <a:lnTo>
                  <a:pt x="922" y="225"/>
                </a:lnTo>
                <a:lnTo>
                  <a:pt x="917" y="225"/>
                </a:lnTo>
                <a:lnTo>
                  <a:pt x="914" y="226"/>
                </a:lnTo>
                <a:lnTo>
                  <a:pt x="914" y="226"/>
                </a:lnTo>
                <a:lnTo>
                  <a:pt x="912" y="213"/>
                </a:lnTo>
                <a:lnTo>
                  <a:pt x="912" y="198"/>
                </a:lnTo>
                <a:lnTo>
                  <a:pt x="914" y="184"/>
                </a:lnTo>
                <a:lnTo>
                  <a:pt x="917" y="173"/>
                </a:lnTo>
                <a:lnTo>
                  <a:pt x="917" y="173"/>
                </a:lnTo>
                <a:lnTo>
                  <a:pt x="917" y="176"/>
                </a:lnTo>
                <a:lnTo>
                  <a:pt x="918" y="179"/>
                </a:lnTo>
                <a:lnTo>
                  <a:pt x="922" y="184"/>
                </a:lnTo>
                <a:lnTo>
                  <a:pt x="923" y="184"/>
                </a:lnTo>
                <a:lnTo>
                  <a:pt x="926" y="184"/>
                </a:lnTo>
                <a:lnTo>
                  <a:pt x="927" y="182"/>
                </a:lnTo>
                <a:lnTo>
                  <a:pt x="927" y="178"/>
                </a:lnTo>
                <a:lnTo>
                  <a:pt x="927" y="178"/>
                </a:lnTo>
                <a:close/>
                <a:moveTo>
                  <a:pt x="915" y="115"/>
                </a:moveTo>
                <a:lnTo>
                  <a:pt x="915" y="115"/>
                </a:lnTo>
                <a:lnTo>
                  <a:pt x="920" y="117"/>
                </a:lnTo>
                <a:lnTo>
                  <a:pt x="920" y="117"/>
                </a:lnTo>
                <a:lnTo>
                  <a:pt x="917" y="118"/>
                </a:lnTo>
                <a:lnTo>
                  <a:pt x="917" y="118"/>
                </a:lnTo>
                <a:lnTo>
                  <a:pt x="915" y="118"/>
                </a:lnTo>
                <a:lnTo>
                  <a:pt x="915" y="118"/>
                </a:lnTo>
                <a:lnTo>
                  <a:pt x="915" y="115"/>
                </a:lnTo>
                <a:lnTo>
                  <a:pt x="915" y="115"/>
                </a:lnTo>
                <a:close/>
                <a:moveTo>
                  <a:pt x="904" y="20"/>
                </a:moveTo>
                <a:lnTo>
                  <a:pt x="904" y="20"/>
                </a:lnTo>
                <a:lnTo>
                  <a:pt x="906" y="21"/>
                </a:lnTo>
                <a:lnTo>
                  <a:pt x="906" y="21"/>
                </a:lnTo>
                <a:lnTo>
                  <a:pt x="905" y="24"/>
                </a:lnTo>
                <a:lnTo>
                  <a:pt x="905" y="24"/>
                </a:lnTo>
                <a:lnTo>
                  <a:pt x="904" y="24"/>
                </a:lnTo>
                <a:lnTo>
                  <a:pt x="904" y="24"/>
                </a:lnTo>
                <a:lnTo>
                  <a:pt x="904" y="20"/>
                </a:lnTo>
                <a:lnTo>
                  <a:pt x="904" y="20"/>
                </a:lnTo>
                <a:close/>
                <a:moveTo>
                  <a:pt x="904" y="44"/>
                </a:moveTo>
                <a:lnTo>
                  <a:pt x="904" y="44"/>
                </a:lnTo>
                <a:lnTo>
                  <a:pt x="904" y="50"/>
                </a:lnTo>
                <a:lnTo>
                  <a:pt x="904" y="50"/>
                </a:lnTo>
                <a:lnTo>
                  <a:pt x="903" y="44"/>
                </a:lnTo>
                <a:lnTo>
                  <a:pt x="903" y="44"/>
                </a:lnTo>
                <a:lnTo>
                  <a:pt x="904" y="44"/>
                </a:lnTo>
                <a:lnTo>
                  <a:pt x="904" y="44"/>
                </a:lnTo>
                <a:close/>
                <a:moveTo>
                  <a:pt x="902" y="79"/>
                </a:moveTo>
                <a:lnTo>
                  <a:pt x="902" y="79"/>
                </a:lnTo>
                <a:lnTo>
                  <a:pt x="902" y="85"/>
                </a:lnTo>
                <a:lnTo>
                  <a:pt x="903" y="88"/>
                </a:lnTo>
                <a:lnTo>
                  <a:pt x="906" y="89"/>
                </a:lnTo>
                <a:lnTo>
                  <a:pt x="906" y="89"/>
                </a:lnTo>
                <a:lnTo>
                  <a:pt x="909" y="88"/>
                </a:lnTo>
                <a:lnTo>
                  <a:pt x="911" y="85"/>
                </a:lnTo>
                <a:lnTo>
                  <a:pt x="911" y="82"/>
                </a:lnTo>
                <a:lnTo>
                  <a:pt x="912" y="77"/>
                </a:lnTo>
                <a:lnTo>
                  <a:pt x="912" y="62"/>
                </a:lnTo>
                <a:lnTo>
                  <a:pt x="912" y="62"/>
                </a:lnTo>
                <a:lnTo>
                  <a:pt x="918" y="66"/>
                </a:lnTo>
                <a:lnTo>
                  <a:pt x="923" y="71"/>
                </a:lnTo>
                <a:lnTo>
                  <a:pt x="928" y="77"/>
                </a:lnTo>
                <a:lnTo>
                  <a:pt x="930" y="84"/>
                </a:lnTo>
                <a:lnTo>
                  <a:pt x="930" y="84"/>
                </a:lnTo>
                <a:lnTo>
                  <a:pt x="930" y="91"/>
                </a:lnTo>
                <a:lnTo>
                  <a:pt x="930" y="98"/>
                </a:lnTo>
                <a:lnTo>
                  <a:pt x="929" y="103"/>
                </a:lnTo>
                <a:lnTo>
                  <a:pt x="927" y="108"/>
                </a:lnTo>
                <a:lnTo>
                  <a:pt x="927" y="108"/>
                </a:lnTo>
                <a:lnTo>
                  <a:pt x="923" y="106"/>
                </a:lnTo>
                <a:lnTo>
                  <a:pt x="923" y="106"/>
                </a:lnTo>
                <a:lnTo>
                  <a:pt x="922" y="102"/>
                </a:lnTo>
                <a:lnTo>
                  <a:pt x="920" y="101"/>
                </a:lnTo>
                <a:lnTo>
                  <a:pt x="917" y="102"/>
                </a:lnTo>
                <a:lnTo>
                  <a:pt x="915" y="103"/>
                </a:lnTo>
                <a:lnTo>
                  <a:pt x="915" y="103"/>
                </a:lnTo>
                <a:lnTo>
                  <a:pt x="911" y="100"/>
                </a:lnTo>
                <a:lnTo>
                  <a:pt x="909" y="98"/>
                </a:lnTo>
                <a:lnTo>
                  <a:pt x="908" y="101"/>
                </a:lnTo>
                <a:lnTo>
                  <a:pt x="906" y="104"/>
                </a:lnTo>
                <a:lnTo>
                  <a:pt x="906" y="114"/>
                </a:lnTo>
                <a:lnTo>
                  <a:pt x="906" y="120"/>
                </a:lnTo>
                <a:lnTo>
                  <a:pt x="906" y="120"/>
                </a:lnTo>
                <a:lnTo>
                  <a:pt x="904" y="120"/>
                </a:lnTo>
                <a:lnTo>
                  <a:pt x="902" y="118"/>
                </a:lnTo>
                <a:lnTo>
                  <a:pt x="902" y="118"/>
                </a:lnTo>
                <a:lnTo>
                  <a:pt x="900" y="115"/>
                </a:lnTo>
                <a:lnTo>
                  <a:pt x="898" y="110"/>
                </a:lnTo>
                <a:lnTo>
                  <a:pt x="894" y="103"/>
                </a:lnTo>
                <a:lnTo>
                  <a:pt x="894" y="103"/>
                </a:lnTo>
                <a:lnTo>
                  <a:pt x="894" y="97"/>
                </a:lnTo>
                <a:lnTo>
                  <a:pt x="893" y="94"/>
                </a:lnTo>
                <a:lnTo>
                  <a:pt x="892" y="92"/>
                </a:lnTo>
                <a:lnTo>
                  <a:pt x="891" y="91"/>
                </a:lnTo>
                <a:lnTo>
                  <a:pt x="891" y="91"/>
                </a:lnTo>
                <a:lnTo>
                  <a:pt x="889" y="84"/>
                </a:lnTo>
                <a:lnTo>
                  <a:pt x="889" y="77"/>
                </a:lnTo>
                <a:lnTo>
                  <a:pt x="889" y="73"/>
                </a:lnTo>
                <a:lnTo>
                  <a:pt x="891" y="70"/>
                </a:lnTo>
                <a:lnTo>
                  <a:pt x="893" y="67"/>
                </a:lnTo>
                <a:lnTo>
                  <a:pt x="897" y="65"/>
                </a:lnTo>
                <a:lnTo>
                  <a:pt x="897" y="65"/>
                </a:lnTo>
                <a:lnTo>
                  <a:pt x="898" y="72"/>
                </a:lnTo>
                <a:lnTo>
                  <a:pt x="902" y="79"/>
                </a:lnTo>
                <a:lnTo>
                  <a:pt x="902" y="79"/>
                </a:lnTo>
                <a:close/>
                <a:moveTo>
                  <a:pt x="791" y="35"/>
                </a:moveTo>
                <a:lnTo>
                  <a:pt x="791" y="35"/>
                </a:lnTo>
                <a:lnTo>
                  <a:pt x="787" y="35"/>
                </a:lnTo>
                <a:lnTo>
                  <a:pt x="787" y="35"/>
                </a:lnTo>
                <a:lnTo>
                  <a:pt x="787" y="35"/>
                </a:lnTo>
                <a:lnTo>
                  <a:pt x="787" y="35"/>
                </a:lnTo>
                <a:lnTo>
                  <a:pt x="791" y="35"/>
                </a:lnTo>
                <a:lnTo>
                  <a:pt x="791" y="35"/>
                </a:lnTo>
                <a:close/>
                <a:moveTo>
                  <a:pt x="691" y="32"/>
                </a:moveTo>
                <a:lnTo>
                  <a:pt x="691" y="32"/>
                </a:lnTo>
                <a:lnTo>
                  <a:pt x="713" y="33"/>
                </a:lnTo>
                <a:lnTo>
                  <a:pt x="713" y="33"/>
                </a:lnTo>
                <a:lnTo>
                  <a:pt x="691" y="32"/>
                </a:lnTo>
                <a:lnTo>
                  <a:pt x="691" y="32"/>
                </a:lnTo>
                <a:lnTo>
                  <a:pt x="691" y="32"/>
                </a:lnTo>
                <a:lnTo>
                  <a:pt x="691" y="32"/>
                </a:lnTo>
                <a:close/>
                <a:moveTo>
                  <a:pt x="285" y="53"/>
                </a:moveTo>
                <a:lnTo>
                  <a:pt x="285" y="53"/>
                </a:lnTo>
                <a:lnTo>
                  <a:pt x="360" y="49"/>
                </a:lnTo>
                <a:lnTo>
                  <a:pt x="434" y="45"/>
                </a:lnTo>
                <a:lnTo>
                  <a:pt x="509" y="43"/>
                </a:lnTo>
                <a:lnTo>
                  <a:pt x="584" y="41"/>
                </a:lnTo>
                <a:lnTo>
                  <a:pt x="584" y="41"/>
                </a:lnTo>
                <a:lnTo>
                  <a:pt x="661" y="42"/>
                </a:lnTo>
                <a:lnTo>
                  <a:pt x="738" y="44"/>
                </a:lnTo>
                <a:lnTo>
                  <a:pt x="816" y="45"/>
                </a:lnTo>
                <a:lnTo>
                  <a:pt x="855" y="45"/>
                </a:lnTo>
                <a:lnTo>
                  <a:pt x="893" y="44"/>
                </a:lnTo>
                <a:lnTo>
                  <a:pt x="893" y="44"/>
                </a:lnTo>
                <a:lnTo>
                  <a:pt x="894" y="55"/>
                </a:lnTo>
                <a:lnTo>
                  <a:pt x="894" y="55"/>
                </a:lnTo>
                <a:lnTo>
                  <a:pt x="887" y="59"/>
                </a:lnTo>
                <a:lnTo>
                  <a:pt x="883" y="65"/>
                </a:lnTo>
                <a:lnTo>
                  <a:pt x="881" y="71"/>
                </a:lnTo>
                <a:lnTo>
                  <a:pt x="880" y="78"/>
                </a:lnTo>
                <a:lnTo>
                  <a:pt x="880" y="85"/>
                </a:lnTo>
                <a:lnTo>
                  <a:pt x="881" y="92"/>
                </a:lnTo>
                <a:lnTo>
                  <a:pt x="886" y="107"/>
                </a:lnTo>
                <a:lnTo>
                  <a:pt x="886" y="107"/>
                </a:lnTo>
                <a:lnTo>
                  <a:pt x="888" y="115"/>
                </a:lnTo>
                <a:lnTo>
                  <a:pt x="892" y="123"/>
                </a:lnTo>
                <a:lnTo>
                  <a:pt x="896" y="126"/>
                </a:lnTo>
                <a:lnTo>
                  <a:pt x="899" y="129"/>
                </a:lnTo>
                <a:lnTo>
                  <a:pt x="903" y="130"/>
                </a:lnTo>
                <a:lnTo>
                  <a:pt x="908" y="130"/>
                </a:lnTo>
                <a:lnTo>
                  <a:pt x="908" y="130"/>
                </a:lnTo>
                <a:lnTo>
                  <a:pt x="911" y="145"/>
                </a:lnTo>
                <a:lnTo>
                  <a:pt x="915" y="159"/>
                </a:lnTo>
                <a:lnTo>
                  <a:pt x="915" y="159"/>
                </a:lnTo>
                <a:lnTo>
                  <a:pt x="912" y="162"/>
                </a:lnTo>
                <a:lnTo>
                  <a:pt x="910" y="166"/>
                </a:lnTo>
                <a:lnTo>
                  <a:pt x="906" y="176"/>
                </a:lnTo>
                <a:lnTo>
                  <a:pt x="904" y="188"/>
                </a:lnTo>
                <a:lnTo>
                  <a:pt x="903" y="198"/>
                </a:lnTo>
                <a:lnTo>
                  <a:pt x="903" y="198"/>
                </a:lnTo>
                <a:lnTo>
                  <a:pt x="900" y="202"/>
                </a:lnTo>
                <a:lnTo>
                  <a:pt x="900" y="206"/>
                </a:lnTo>
                <a:lnTo>
                  <a:pt x="899" y="215"/>
                </a:lnTo>
                <a:lnTo>
                  <a:pt x="902" y="225"/>
                </a:lnTo>
                <a:lnTo>
                  <a:pt x="903" y="232"/>
                </a:lnTo>
                <a:lnTo>
                  <a:pt x="903" y="232"/>
                </a:lnTo>
                <a:lnTo>
                  <a:pt x="898" y="238"/>
                </a:lnTo>
                <a:lnTo>
                  <a:pt x="897" y="245"/>
                </a:lnTo>
                <a:lnTo>
                  <a:pt x="896" y="255"/>
                </a:lnTo>
                <a:lnTo>
                  <a:pt x="898" y="265"/>
                </a:lnTo>
                <a:lnTo>
                  <a:pt x="898" y="265"/>
                </a:lnTo>
                <a:lnTo>
                  <a:pt x="750" y="268"/>
                </a:lnTo>
                <a:lnTo>
                  <a:pt x="602" y="272"/>
                </a:lnTo>
                <a:lnTo>
                  <a:pt x="454" y="275"/>
                </a:lnTo>
                <a:lnTo>
                  <a:pt x="379" y="277"/>
                </a:lnTo>
                <a:lnTo>
                  <a:pt x="306" y="275"/>
                </a:lnTo>
                <a:lnTo>
                  <a:pt x="306" y="275"/>
                </a:lnTo>
                <a:lnTo>
                  <a:pt x="306" y="265"/>
                </a:lnTo>
                <a:lnTo>
                  <a:pt x="306" y="260"/>
                </a:lnTo>
                <a:lnTo>
                  <a:pt x="303" y="255"/>
                </a:lnTo>
                <a:lnTo>
                  <a:pt x="303" y="255"/>
                </a:lnTo>
                <a:lnTo>
                  <a:pt x="301" y="250"/>
                </a:lnTo>
                <a:lnTo>
                  <a:pt x="298" y="245"/>
                </a:lnTo>
                <a:lnTo>
                  <a:pt x="295" y="242"/>
                </a:lnTo>
                <a:lnTo>
                  <a:pt x="290" y="239"/>
                </a:lnTo>
                <a:lnTo>
                  <a:pt x="290" y="239"/>
                </a:lnTo>
                <a:lnTo>
                  <a:pt x="294" y="231"/>
                </a:lnTo>
                <a:lnTo>
                  <a:pt x="295" y="221"/>
                </a:lnTo>
                <a:lnTo>
                  <a:pt x="296" y="210"/>
                </a:lnTo>
                <a:lnTo>
                  <a:pt x="296" y="200"/>
                </a:lnTo>
                <a:lnTo>
                  <a:pt x="295" y="189"/>
                </a:lnTo>
                <a:lnTo>
                  <a:pt x="292" y="179"/>
                </a:lnTo>
                <a:lnTo>
                  <a:pt x="289" y="170"/>
                </a:lnTo>
                <a:lnTo>
                  <a:pt x="283" y="162"/>
                </a:lnTo>
                <a:lnTo>
                  <a:pt x="283" y="162"/>
                </a:lnTo>
                <a:lnTo>
                  <a:pt x="284" y="151"/>
                </a:lnTo>
                <a:lnTo>
                  <a:pt x="284" y="142"/>
                </a:lnTo>
                <a:lnTo>
                  <a:pt x="284" y="142"/>
                </a:lnTo>
                <a:lnTo>
                  <a:pt x="288" y="138"/>
                </a:lnTo>
                <a:lnTo>
                  <a:pt x="290" y="135"/>
                </a:lnTo>
                <a:lnTo>
                  <a:pt x="295" y="125"/>
                </a:lnTo>
                <a:lnTo>
                  <a:pt x="296" y="114"/>
                </a:lnTo>
                <a:lnTo>
                  <a:pt x="296" y="103"/>
                </a:lnTo>
                <a:lnTo>
                  <a:pt x="295" y="92"/>
                </a:lnTo>
                <a:lnTo>
                  <a:pt x="292" y="82"/>
                </a:lnTo>
                <a:lnTo>
                  <a:pt x="288" y="72"/>
                </a:lnTo>
                <a:lnTo>
                  <a:pt x="283" y="64"/>
                </a:lnTo>
                <a:lnTo>
                  <a:pt x="283" y="64"/>
                </a:lnTo>
                <a:lnTo>
                  <a:pt x="285" y="53"/>
                </a:lnTo>
                <a:lnTo>
                  <a:pt x="285" y="53"/>
                </a:lnTo>
                <a:close/>
                <a:moveTo>
                  <a:pt x="272" y="24"/>
                </a:moveTo>
                <a:lnTo>
                  <a:pt x="272" y="24"/>
                </a:lnTo>
                <a:lnTo>
                  <a:pt x="273" y="27"/>
                </a:lnTo>
                <a:lnTo>
                  <a:pt x="273" y="27"/>
                </a:lnTo>
                <a:lnTo>
                  <a:pt x="271" y="27"/>
                </a:lnTo>
                <a:lnTo>
                  <a:pt x="271" y="27"/>
                </a:lnTo>
                <a:lnTo>
                  <a:pt x="272" y="24"/>
                </a:lnTo>
                <a:lnTo>
                  <a:pt x="272" y="24"/>
                </a:lnTo>
                <a:close/>
                <a:moveTo>
                  <a:pt x="270" y="43"/>
                </a:moveTo>
                <a:lnTo>
                  <a:pt x="270" y="43"/>
                </a:lnTo>
                <a:lnTo>
                  <a:pt x="273" y="42"/>
                </a:lnTo>
                <a:lnTo>
                  <a:pt x="273" y="42"/>
                </a:lnTo>
                <a:lnTo>
                  <a:pt x="277" y="43"/>
                </a:lnTo>
                <a:lnTo>
                  <a:pt x="277" y="43"/>
                </a:lnTo>
                <a:lnTo>
                  <a:pt x="277" y="44"/>
                </a:lnTo>
                <a:lnTo>
                  <a:pt x="277" y="44"/>
                </a:lnTo>
                <a:lnTo>
                  <a:pt x="270" y="44"/>
                </a:lnTo>
                <a:lnTo>
                  <a:pt x="270" y="44"/>
                </a:lnTo>
                <a:lnTo>
                  <a:pt x="270" y="43"/>
                </a:lnTo>
                <a:lnTo>
                  <a:pt x="270" y="43"/>
                </a:lnTo>
                <a:close/>
                <a:moveTo>
                  <a:pt x="271" y="54"/>
                </a:moveTo>
                <a:lnTo>
                  <a:pt x="271" y="54"/>
                </a:lnTo>
                <a:lnTo>
                  <a:pt x="271" y="54"/>
                </a:lnTo>
                <a:lnTo>
                  <a:pt x="271" y="54"/>
                </a:lnTo>
                <a:lnTo>
                  <a:pt x="276" y="54"/>
                </a:lnTo>
                <a:lnTo>
                  <a:pt x="276" y="54"/>
                </a:lnTo>
                <a:lnTo>
                  <a:pt x="274" y="56"/>
                </a:lnTo>
                <a:lnTo>
                  <a:pt x="274" y="56"/>
                </a:lnTo>
                <a:lnTo>
                  <a:pt x="271" y="54"/>
                </a:lnTo>
                <a:lnTo>
                  <a:pt x="271" y="54"/>
                </a:lnTo>
                <a:close/>
                <a:moveTo>
                  <a:pt x="272" y="66"/>
                </a:moveTo>
                <a:lnTo>
                  <a:pt x="272" y="66"/>
                </a:lnTo>
                <a:lnTo>
                  <a:pt x="271" y="68"/>
                </a:lnTo>
                <a:lnTo>
                  <a:pt x="271" y="68"/>
                </a:lnTo>
                <a:lnTo>
                  <a:pt x="271" y="66"/>
                </a:lnTo>
                <a:lnTo>
                  <a:pt x="271" y="66"/>
                </a:lnTo>
                <a:lnTo>
                  <a:pt x="272" y="66"/>
                </a:lnTo>
                <a:lnTo>
                  <a:pt x="272" y="66"/>
                </a:lnTo>
                <a:close/>
                <a:moveTo>
                  <a:pt x="279" y="76"/>
                </a:moveTo>
                <a:lnTo>
                  <a:pt x="279" y="76"/>
                </a:lnTo>
                <a:lnTo>
                  <a:pt x="284" y="88"/>
                </a:lnTo>
                <a:lnTo>
                  <a:pt x="286" y="102"/>
                </a:lnTo>
                <a:lnTo>
                  <a:pt x="286" y="109"/>
                </a:lnTo>
                <a:lnTo>
                  <a:pt x="286" y="117"/>
                </a:lnTo>
                <a:lnTo>
                  <a:pt x="284" y="123"/>
                </a:lnTo>
                <a:lnTo>
                  <a:pt x="282" y="129"/>
                </a:lnTo>
                <a:lnTo>
                  <a:pt x="282" y="129"/>
                </a:lnTo>
                <a:lnTo>
                  <a:pt x="279" y="124"/>
                </a:lnTo>
                <a:lnTo>
                  <a:pt x="276" y="120"/>
                </a:lnTo>
                <a:lnTo>
                  <a:pt x="273" y="119"/>
                </a:lnTo>
                <a:lnTo>
                  <a:pt x="270" y="119"/>
                </a:lnTo>
                <a:lnTo>
                  <a:pt x="267" y="120"/>
                </a:lnTo>
                <a:lnTo>
                  <a:pt x="266" y="121"/>
                </a:lnTo>
                <a:lnTo>
                  <a:pt x="267" y="124"/>
                </a:lnTo>
                <a:lnTo>
                  <a:pt x="270" y="127"/>
                </a:lnTo>
                <a:lnTo>
                  <a:pt x="270" y="127"/>
                </a:lnTo>
                <a:lnTo>
                  <a:pt x="267" y="129"/>
                </a:lnTo>
                <a:lnTo>
                  <a:pt x="266" y="131"/>
                </a:lnTo>
                <a:lnTo>
                  <a:pt x="265" y="133"/>
                </a:lnTo>
                <a:lnTo>
                  <a:pt x="266" y="136"/>
                </a:lnTo>
                <a:lnTo>
                  <a:pt x="266" y="136"/>
                </a:lnTo>
                <a:lnTo>
                  <a:pt x="262" y="133"/>
                </a:lnTo>
                <a:lnTo>
                  <a:pt x="259" y="130"/>
                </a:lnTo>
                <a:lnTo>
                  <a:pt x="256" y="125"/>
                </a:lnTo>
                <a:lnTo>
                  <a:pt x="254" y="119"/>
                </a:lnTo>
                <a:lnTo>
                  <a:pt x="254" y="119"/>
                </a:lnTo>
                <a:lnTo>
                  <a:pt x="255" y="115"/>
                </a:lnTo>
                <a:lnTo>
                  <a:pt x="255" y="112"/>
                </a:lnTo>
                <a:lnTo>
                  <a:pt x="254" y="109"/>
                </a:lnTo>
                <a:lnTo>
                  <a:pt x="252" y="106"/>
                </a:lnTo>
                <a:lnTo>
                  <a:pt x="252" y="106"/>
                </a:lnTo>
                <a:lnTo>
                  <a:pt x="250" y="97"/>
                </a:lnTo>
                <a:lnTo>
                  <a:pt x="250" y="92"/>
                </a:lnTo>
                <a:lnTo>
                  <a:pt x="248" y="90"/>
                </a:lnTo>
                <a:lnTo>
                  <a:pt x="248" y="90"/>
                </a:lnTo>
                <a:lnTo>
                  <a:pt x="248" y="82"/>
                </a:lnTo>
                <a:lnTo>
                  <a:pt x="250" y="74"/>
                </a:lnTo>
                <a:lnTo>
                  <a:pt x="253" y="71"/>
                </a:lnTo>
                <a:lnTo>
                  <a:pt x="255" y="67"/>
                </a:lnTo>
                <a:lnTo>
                  <a:pt x="258" y="65"/>
                </a:lnTo>
                <a:lnTo>
                  <a:pt x="261" y="64"/>
                </a:lnTo>
                <a:lnTo>
                  <a:pt x="261" y="64"/>
                </a:lnTo>
                <a:lnTo>
                  <a:pt x="262" y="76"/>
                </a:lnTo>
                <a:lnTo>
                  <a:pt x="264" y="80"/>
                </a:lnTo>
                <a:lnTo>
                  <a:pt x="266" y="85"/>
                </a:lnTo>
                <a:lnTo>
                  <a:pt x="268" y="86"/>
                </a:lnTo>
                <a:lnTo>
                  <a:pt x="271" y="86"/>
                </a:lnTo>
                <a:lnTo>
                  <a:pt x="274" y="83"/>
                </a:lnTo>
                <a:lnTo>
                  <a:pt x="279" y="76"/>
                </a:lnTo>
                <a:lnTo>
                  <a:pt x="279" y="76"/>
                </a:lnTo>
                <a:close/>
                <a:moveTo>
                  <a:pt x="254" y="37"/>
                </a:moveTo>
                <a:lnTo>
                  <a:pt x="254" y="37"/>
                </a:lnTo>
                <a:lnTo>
                  <a:pt x="241" y="38"/>
                </a:lnTo>
                <a:lnTo>
                  <a:pt x="226" y="38"/>
                </a:lnTo>
                <a:lnTo>
                  <a:pt x="226" y="38"/>
                </a:lnTo>
                <a:lnTo>
                  <a:pt x="254" y="37"/>
                </a:lnTo>
                <a:lnTo>
                  <a:pt x="254" y="37"/>
                </a:lnTo>
                <a:close/>
                <a:moveTo>
                  <a:pt x="67" y="31"/>
                </a:moveTo>
                <a:lnTo>
                  <a:pt x="67" y="31"/>
                </a:lnTo>
                <a:lnTo>
                  <a:pt x="49" y="33"/>
                </a:lnTo>
                <a:lnTo>
                  <a:pt x="41" y="33"/>
                </a:lnTo>
                <a:lnTo>
                  <a:pt x="32" y="35"/>
                </a:lnTo>
                <a:lnTo>
                  <a:pt x="32" y="35"/>
                </a:lnTo>
                <a:lnTo>
                  <a:pt x="41" y="32"/>
                </a:lnTo>
                <a:lnTo>
                  <a:pt x="49" y="31"/>
                </a:lnTo>
                <a:lnTo>
                  <a:pt x="67" y="31"/>
                </a:lnTo>
                <a:lnTo>
                  <a:pt x="67" y="31"/>
                </a:lnTo>
                <a:close/>
                <a:moveTo>
                  <a:pt x="16" y="41"/>
                </a:moveTo>
                <a:lnTo>
                  <a:pt x="16" y="41"/>
                </a:lnTo>
                <a:lnTo>
                  <a:pt x="18" y="43"/>
                </a:lnTo>
                <a:lnTo>
                  <a:pt x="18" y="43"/>
                </a:lnTo>
                <a:lnTo>
                  <a:pt x="14" y="43"/>
                </a:lnTo>
                <a:lnTo>
                  <a:pt x="14" y="43"/>
                </a:lnTo>
                <a:lnTo>
                  <a:pt x="16" y="41"/>
                </a:lnTo>
                <a:lnTo>
                  <a:pt x="16" y="41"/>
                </a:lnTo>
                <a:close/>
              </a:path>
            </a:pathLst>
          </a:custGeom>
          <a:solidFill>
            <a:schemeClr val="accent2"/>
          </a:solidFill>
          <a:ln>
            <a:noFill/>
          </a:ln>
        </p:spPr>
        <p:txBody>
          <a:bodyPr vert="horz" wrap="square" lIns="121920" tIns="60960" rIns="121920" bIns="60960" numCol="1" anchor="t" anchorCtr="0" compatLnSpc="1"/>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nvGrpSpPr>
          <p:cNvPr id="10" name="Group 9">
            <a:extLst>
              <a:ext uri="{FF2B5EF4-FFF2-40B4-BE49-F238E27FC236}">
                <a16:creationId xmlns:a16="http://schemas.microsoft.com/office/drawing/2014/main" id="{C1A9E6D3-E216-49E1-A573-F2C57562BD59}"/>
              </a:ext>
            </a:extLst>
          </p:cNvPr>
          <p:cNvGrpSpPr/>
          <p:nvPr/>
        </p:nvGrpSpPr>
        <p:grpSpPr>
          <a:xfrm>
            <a:off x="1992464" y="2420261"/>
            <a:ext cx="6599086" cy="779700"/>
            <a:chOff x="1525723" y="4433135"/>
            <a:chExt cx="8180152" cy="784595"/>
          </a:xfrm>
        </p:grpSpPr>
        <p:sp>
          <p:nvSpPr>
            <p:cNvPr id="11" name="Rectangle: Rounded Corners 43">
              <a:extLst>
                <a:ext uri="{FF2B5EF4-FFF2-40B4-BE49-F238E27FC236}">
                  <a16:creationId xmlns:a16="http://schemas.microsoft.com/office/drawing/2014/main" id="{1E3F8E22-56BE-4567-BD71-16BA63FEEC27}"/>
                </a:ext>
              </a:extLst>
            </p:cNvPr>
            <p:cNvSpPr/>
            <p:nvPr/>
          </p:nvSpPr>
          <p:spPr>
            <a:xfrm>
              <a:off x="1532495" y="4433135"/>
              <a:ext cx="8173379" cy="784595"/>
            </a:xfrm>
            <a:custGeom>
              <a:avLst/>
              <a:gdLst>
                <a:gd name="connsiteX0" fmla="*/ 0 w 8173379"/>
                <a:gd name="connsiteY0" fmla="*/ 130768 h 784595"/>
                <a:gd name="connsiteX1" fmla="*/ 130768 w 8173379"/>
                <a:gd name="connsiteY1" fmla="*/ 0 h 784595"/>
                <a:gd name="connsiteX2" fmla="*/ 695900 w 8173379"/>
                <a:gd name="connsiteY2" fmla="*/ 0 h 784595"/>
                <a:gd name="connsiteX3" fmla="*/ 1340150 w 8173379"/>
                <a:gd name="connsiteY3" fmla="*/ 0 h 784595"/>
                <a:gd name="connsiteX4" fmla="*/ 1984400 w 8173379"/>
                <a:gd name="connsiteY4" fmla="*/ 0 h 784595"/>
                <a:gd name="connsiteX5" fmla="*/ 2312176 w 8173379"/>
                <a:gd name="connsiteY5" fmla="*/ 0 h 784595"/>
                <a:gd name="connsiteX6" fmla="*/ 2639952 w 8173379"/>
                <a:gd name="connsiteY6" fmla="*/ 0 h 784595"/>
                <a:gd name="connsiteX7" fmla="*/ 2967729 w 8173379"/>
                <a:gd name="connsiteY7" fmla="*/ 0 h 784595"/>
                <a:gd name="connsiteX8" fmla="*/ 3374624 w 8173379"/>
                <a:gd name="connsiteY8" fmla="*/ 0 h 784595"/>
                <a:gd name="connsiteX9" fmla="*/ 4018874 w 8173379"/>
                <a:gd name="connsiteY9" fmla="*/ 0 h 784595"/>
                <a:gd name="connsiteX10" fmla="*/ 4346650 w 8173379"/>
                <a:gd name="connsiteY10" fmla="*/ 0 h 784595"/>
                <a:gd name="connsiteX11" fmla="*/ 4832663 w 8173379"/>
                <a:gd name="connsiteY11" fmla="*/ 0 h 784595"/>
                <a:gd name="connsiteX12" fmla="*/ 5239558 w 8173379"/>
                <a:gd name="connsiteY12" fmla="*/ 0 h 784595"/>
                <a:gd name="connsiteX13" fmla="*/ 5725571 w 8173379"/>
                <a:gd name="connsiteY13" fmla="*/ 0 h 784595"/>
                <a:gd name="connsiteX14" fmla="*/ 6132466 w 8173379"/>
                <a:gd name="connsiteY14" fmla="*/ 0 h 784595"/>
                <a:gd name="connsiteX15" fmla="*/ 6697598 w 8173379"/>
                <a:gd name="connsiteY15" fmla="*/ 0 h 784595"/>
                <a:gd name="connsiteX16" fmla="*/ 7104492 w 8173379"/>
                <a:gd name="connsiteY16" fmla="*/ 0 h 784595"/>
                <a:gd name="connsiteX17" fmla="*/ 8042611 w 8173379"/>
                <a:gd name="connsiteY17" fmla="*/ 0 h 784595"/>
                <a:gd name="connsiteX18" fmla="*/ 8173379 w 8173379"/>
                <a:gd name="connsiteY18" fmla="*/ 130768 h 784595"/>
                <a:gd name="connsiteX19" fmla="*/ 8173379 w 8173379"/>
                <a:gd name="connsiteY19" fmla="*/ 653827 h 784595"/>
                <a:gd name="connsiteX20" fmla="*/ 8042611 w 8173379"/>
                <a:gd name="connsiteY20" fmla="*/ 784595 h 784595"/>
                <a:gd name="connsiteX21" fmla="*/ 7714835 w 8173379"/>
                <a:gd name="connsiteY21" fmla="*/ 784595 h 784595"/>
                <a:gd name="connsiteX22" fmla="*/ 6991466 w 8173379"/>
                <a:gd name="connsiteY22" fmla="*/ 784595 h 784595"/>
                <a:gd name="connsiteX23" fmla="*/ 6584571 w 8173379"/>
                <a:gd name="connsiteY23" fmla="*/ 784595 h 784595"/>
                <a:gd name="connsiteX24" fmla="*/ 5861203 w 8173379"/>
                <a:gd name="connsiteY24" fmla="*/ 784595 h 784595"/>
                <a:gd name="connsiteX25" fmla="*/ 5296071 w 8173379"/>
                <a:gd name="connsiteY25" fmla="*/ 784595 h 784595"/>
                <a:gd name="connsiteX26" fmla="*/ 4968295 w 8173379"/>
                <a:gd name="connsiteY26" fmla="*/ 784595 h 784595"/>
                <a:gd name="connsiteX27" fmla="*/ 4244926 w 8173379"/>
                <a:gd name="connsiteY27" fmla="*/ 784595 h 784595"/>
                <a:gd name="connsiteX28" fmla="*/ 3521558 w 8173379"/>
                <a:gd name="connsiteY28" fmla="*/ 784595 h 784595"/>
                <a:gd name="connsiteX29" fmla="*/ 2877308 w 8173379"/>
                <a:gd name="connsiteY29" fmla="*/ 784595 h 784595"/>
                <a:gd name="connsiteX30" fmla="*/ 2153939 w 8173379"/>
                <a:gd name="connsiteY30" fmla="*/ 784595 h 784595"/>
                <a:gd name="connsiteX31" fmla="*/ 1588808 w 8173379"/>
                <a:gd name="connsiteY31" fmla="*/ 784595 h 784595"/>
                <a:gd name="connsiteX32" fmla="*/ 944558 w 8173379"/>
                <a:gd name="connsiteY32" fmla="*/ 784595 h 784595"/>
                <a:gd name="connsiteX33" fmla="*/ 130768 w 8173379"/>
                <a:gd name="connsiteY33" fmla="*/ 784595 h 784595"/>
                <a:gd name="connsiteX34" fmla="*/ 0 w 8173379"/>
                <a:gd name="connsiteY34" fmla="*/ 653827 h 784595"/>
                <a:gd name="connsiteX35" fmla="*/ 0 w 8173379"/>
                <a:gd name="connsiteY35" fmla="*/ 130768 h 784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173379" h="784595" fill="none" extrusionOk="0">
                  <a:moveTo>
                    <a:pt x="0" y="130768"/>
                  </a:moveTo>
                  <a:cubicBezTo>
                    <a:pt x="1549" y="73373"/>
                    <a:pt x="58076" y="-15281"/>
                    <a:pt x="130768" y="0"/>
                  </a:cubicBezTo>
                  <a:cubicBezTo>
                    <a:pt x="365612" y="-12560"/>
                    <a:pt x="449750" y="40403"/>
                    <a:pt x="695900" y="0"/>
                  </a:cubicBezTo>
                  <a:cubicBezTo>
                    <a:pt x="942050" y="-40403"/>
                    <a:pt x="1102879" y="58419"/>
                    <a:pt x="1340150" y="0"/>
                  </a:cubicBezTo>
                  <a:cubicBezTo>
                    <a:pt x="1577421" y="-58419"/>
                    <a:pt x="1833823" y="39525"/>
                    <a:pt x="1984400" y="0"/>
                  </a:cubicBezTo>
                  <a:cubicBezTo>
                    <a:pt x="2134977" y="-39525"/>
                    <a:pt x="2200687" y="34277"/>
                    <a:pt x="2312176" y="0"/>
                  </a:cubicBezTo>
                  <a:cubicBezTo>
                    <a:pt x="2423665" y="-34277"/>
                    <a:pt x="2519045" y="19453"/>
                    <a:pt x="2639952" y="0"/>
                  </a:cubicBezTo>
                  <a:cubicBezTo>
                    <a:pt x="2760859" y="-19453"/>
                    <a:pt x="2819498" y="30728"/>
                    <a:pt x="2967729" y="0"/>
                  </a:cubicBezTo>
                  <a:cubicBezTo>
                    <a:pt x="3115960" y="-30728"/>
                    <a:pt x="3263860" y="38282"/>
                    <a:pt x="3374624" y="0"/>
                  </a:cubicBezTo>
                  <a:cubicBezTo>
                    <a:pt x="3485389" y="-38282"/>
                    <a:pt x="3749729" y="3291"/>
                    <a:pt x="4018874" y="0"/>
                  </a:cubicBezTo>
                  <a:cubicBezTo>
                    <a:pt x="4288019" y="-3291"/>
                    <a:pt x="4250817" y="29876"/>
                    <a:pt x="4346650" y="0"/>
                  </a:cubicBezTo>
                  <a:cubicBezTo>
                    <a:pt x="4442483" y="-29876"/>
                    <a:pt x="4702046" y="23649"/>
                    <a:pt x="4832663" y="0"/>
                  </a:cubicBezTo>
                  <a:cubicBezTo>
                    <a:pt x="4963280" y="-23649"/>
                    <a:pt x="5056371" y="15506"/>
                    <a:pt x="5239558" y="0"/>
                  </a:cubicBezTo>
                  <a:cubicBezTo>
                    <a:pt x="5422745" y="-15506"/>
                    <a:pt x="5499949" y="14783"/>
                    <a:pt x="5725571" y="0"/>
                  </a:cubicBezTo>
                  <a:cubicBezTo>
                    <a:pt x="5951193" y="-14783"/>
                    <a:pt x="6036488" y="21810"/>
                    <a:pt x="6132466" y="0"/>
                  </a:cubicBezTo>
                  <a:cubicBezTo>
                    <a:pt x="6228445" y="-21810"/>
                    <a:pt x="6488767" y="16758"/>
                    <a:pt x="6697598" y="0"/>
                  </a:cubicBezTo>
                  <a:cubicBezTo>
                    <a:pt x="6906429" y="-16758"/>
                    <a:pt x="6955772" y="36525"/>
                    <a:pt x="7104492" y="0"/>
                  </a:cubicBezTo>
                  <a:cubicBezTo>
                    <a:pt x="7253212" y="-36525"/>
                    <a:pt x="7623396" y="64142"/>
                    <a:pt x="8042611" y="0"/>
                  </a:cubicBezTo>
                  <a:cubicBezTo>
                    <a:pt x="8113605" y="2634"/>
                    <a:pt x="8180512" y="64608"/>
                    <a:pt x="8173379" y="130768"/>
                  </a:cubicBezTo>
                  <a:cubicBezTo>
                    <a:pt x="8176698" y="369718"/>
                    <a:pt x="8118826" y="477338"/>
                    <a:pt x="8173379" y="653827"/>
                  </a:cubicBezTo>
                  <a:cubicBezTo>
                    <a:pt x="8156883" y="723685"/>
                    <a:pt x="8122108" y="792990"/>
                    <a:pt x="8042611" y="784595"/>
                  </a:cubicBezTo>
                  <a:cubicBezTo>
                    <a:pt x="7915006" y="788647"/>
                    <a:pt x="7844581" y="782430"/>
                    <a:pt x="7714835" y="784595"/>
                  </a:cubicBezTo>
                  <a:cubicBezTo>
                    <a:pt x="7585089" y="786760"/>
                    <a:pt x="7167324" y="751126"/>
                    <a:pt x="6991466" y="784595"/>
                  </a:cubicBezTo>
                  <a:cubicBezTo>
                    <a:pt x="6815608" y="818064"/>
                    <a:pt x="6666181" y="743992"/>
                    <a:pt x="6584571" y="784595"/>
                  </a:cubicBezTo>
                  <a:cubicBezTo>
                    <a:pt x="6502961" y="825198"/>
                    <a:pt x="6037719" y="754364"/>
                    <a:pt x="5861203" y="784595"/>
                  </a:cubicBezTo>
                  <a:cubicBezTo>
                    <a:pt x="5684687" y="814826"/>
                    <a:pt x="5517845" y="771633"/>
                    <a:pt x="5296071" y="784595"/>
                  </a:cubicBezTo>
                  <a:cubicBezTo>
                    <a:pt x="5074297" y="797557"/>
                    <a:pt x="5094877" y="746993"/>
                    <a:pt x="4968295" y="784595"/>
                  </a:cubicBezTo>
                  <a:cubicBezTo>
                    <a:pt x="4841713" y="822197"/>
                    <a:pt x="4390665" y="751228"/>
                    <a:pt x="4244926" y="784595"/>
                  </a:cubicBezTo>
                  <a:cubicBezTo>
                    <a:pt x="4099187" y="817962"/>
                    <a:pt x="3809565" y="749174"/>
                    <a:pt x="3521558" y="784595"/>
                  </a:cubicBezTo>
                  <a:cubicBezTo>
                    <a:pt x="3233551" y="820016"/>
                    <a:pt x="3076880" y="730418"/>
                    <a:pt x="2877308" y="784595"/>
                  </a:cubicBezTo>
                  <a:cubicBezTo>
                    <a:pt x="2677736" y="838772"/>
                    <a:pt x="2321726" y="720166"/>
                    <a:pt x="2153939" y="784595"/>
                  </a:cubicBezTo>
                  <a:cubicBezTo>
                    <a:pt x="1986152" y="849024"/>
                    <a:pt x="1856595" y="769135"/>
                    <a:pt x="1588808" y="784595"/>
                  </a:cubicBezTo>
                  <a:cubicBezTo>
                    <a:pt x="1321021" y="800055"/>
                    <a:pt x="1215635" y="782548"/>
                    <a:pt x="944558" y="784595"/>
                  </a:cubicBezTo>
                  <a:cubicBezTo>
                    <a:pt x="673481" y="786642"/>
                    <a:pt x="507100" y="702098"/>
                    <a:pt x="130768" y="784595"/>
                  </a:cubicBezTo>
                  <a:cubicBezTo>
                    <a:pt x="56967" y="802774"/>
                    <a:pt x="-2936" y="721361"/>
                    <a:pt x="0" y="653827"/>
                  </a:cubicBezTo>
                  <a:cubicBezTo>
                    <a:pt x="-6671" y="395313"/>
                    <a:pt x="9117" y="334930"/>
                    <a:pt x="0" y="130768"/>
                  </a:cubicBezTo>
                  <a:close/>
                </a:path>
                <a:path w="8173379" h="784595" stroke="0" extrusionOk="0">
                  <a:moveTo>
                    <a:pt x="0" y="130768"/>
                  </a:moveTo>
                  <a:cubicBezTo>
                    <a:pt x="-8139" y="56143"/>
                    <a:pt x="65416" y="5229"/>
                    <a:pt x="130768" y="0"/>
                  </a:cubicBezTo>
                  <a:cubicBezTo>
                    <a:pt x="440343" y="-13051"/>
                    <a:pt x="595521" y="226"/>
                    <a:pt x="775018" y="0"/>
                  </a:cubicBezTo>
                  <a:cubicBezTo>
                    <a:pt x="954515" y="-226"/>
                    <a:pt x="1269683" y="51440"/>
                    <a:pt x="1419268" y="0"/>
                  </a:cubicBezTo>
                  <a:cubicBezTo>
                    <a:pt x="1568853" y="-51440"/>
                    <a:pt x="1782430" y="64798"/>
                    <a:pt x="2063518" y="0"/>
                  </a:cubicBezTo>
                  <a:cubicBezTo>
                    <a:pt x="2344606" y="-64798"/>
                    <a:pt x="2600791" y="34156"/>
                    <a:pt x="2786887" y="0"/>
                  </a:cubicBezTo>
                  <a:cubicBezTo>
                    <a:pt x="2972983" y="-34156"/>
                    <a:pt x="3030066" y="37402"/>
                    <a:pt x="3193782" y="0"/>
                  </a:cubicBezTo>
                  <a:cubicBezTo>
                    <a:pt x="3357498" y="-37402"/>
                    <a:pt x="3606647" y="26845"/>
                    <a:pt x="3758913" y="0"/>
                  </a:cubicBezTo>
                  <a:cubicBezTo>
                    <a:pt x="3911179" y="-26845"/>
                    <a:pt x="4060113" y="15900"/>
                    <a:pt x="4244926" y="0"/>
                  </a:cubicBezTo>
                  <a:cubicBezTo>
                    <a:pt x="4429739" y="-15900"/>
                    <a:pt x="4465133" y="44837"/>
                    <a:pt x="4651821" y="0"/>
                  </a:cubicBezTo>
                  <a:cubicBezTo>
                    <a:pt x="4838510" y="-44837"/>
                    <a:pt x="5037410" y="66668"/>
                    <a:pt x="5296071" y="0"/>
                  </a:cubicBezTo>
                  <a:cubicBezTo>
                    <a:pt x="5554732" y="-66668"/>
                    <a:pt x="5549118" y="5075"/>
                    <a:pt x="5623848" y="0"/>
                  </a:cubicBezTo>
                  <a:cubicBezTo>
                    <a:pt x="5698578" y="-5075"/>
                    <a:pt x="5840538" y="33591"/>
                    <a:pt x="5951624" y="0"/>
                  </a:cubicBezTo>
                  <a:cubicBezTo>
                    <a:pt x="6062710" y="-33591"/>
                    <a:pt x="6332212" y="471"/>
                    <a:pt x="6595874" y="0"/>
                  </a:cubicBezTo>
                  <a:cubicBezTo>
                    <a:pt x="6859536" y="-471"/>
                    <a:pt x="6882566" y="10175"/>
                    <a:pt x="7002769" y="0"/>
                  </a:cubicBezTo>
                  <a:cubicBezTo>
                    <a:pt x="7122972" y="-10175"/>
                    <a:pt x="7284622" y="17843"/>
                    <a:pt x="7409664" y="0"/>
                  </a:cubicBezTo>
                  <a:cubicBezTo>
                    <a:pt x="7534707" y="-17843"/>
                    <a:pt x="7778985" y="44119"/>
                    <a:pt x="8042611" y="0"/>
                  </a:cubicBezTo>
                  <a:cubicBezTo>
                    <a:pt x="8113461" y="938"/>
                    <a:pt x="8175044" y="55044"/>
                    <a:pt x="8173379" y="130768"/>
                  </a:cubicBezTo>
                  <a:cubicBezTo>
                    <a:pt x="8221592" y="355002"/>
                    <a:pt x="8130066" y="545882"/>
                    <a:pt x="8173379" y="653827"/>
                  </a:cubicBezTo>
                  <a:cubicBezTo>
                    <a:pt x="8185895" y="719665"/>
                    <a:pt x="8113897" y="769473"/>
                    <a:pt x="8042611" y="784595"/>
                  </a:cubicBezTo>
                  <a:cubicBezTo>
                    <a:pt x="7859510" y="805824"/>
                    <a:pt x="7707882" y="724120"/>
                    <a:pt x="7477479" y="784595"/>
                  </a:cubicBezTo>
                  <a:cubicBezTo>
                    <a:pt x="7247076" y="845070"/>
                    <a:pt x="7160745" y="753077"/>
                    <a:pt x="7070585" y="784595"/>
                  </a:cubicBezTo>
                  <a:cubicBezTo>
                    <a:pt x="6980425" y="816113"/>
                    <a:pt x="6638463" y="773704"/>
                    <a:pt x="6505453" y="784595"/>
                  </a:cubicBezTo>
                  <a:cubicBezTo>
                    <a:pt x="6372443" y="795486"/>
                    <a:pt x="6093761" y="778718"/>
                    <a:pt x="5940321" y="784595"/>
                  </a:cubicBezTo>
                  <a:cubicBezTo>
                    <a:pt x="5786881" y="790472"/>
                    <a:pt x="5696215" y="750485"/>
                    <a:pt x="5612545" y="784595"/>
                  </a:cubicBezTo>
                  <a:cubicBezTo>
                    <a:pt x="5528875" y="818705"/>
                    <a:pt x="5401331" y="770796"/>
                    <a:pt x="5205650" y="784595"/>
                  </a:cubicBezTo>
                  <a:cubicBezTo>
                    <a:pt x="5009969" y="798394"/>
                    <a:pt x="4982640" y="782254"/>
                    <a:pt x="4877874" y="784595"/>
                  </a:cubicBezTo>
                  <a:cubicBezTo>
                    <a:pt x="4773108" y="786936"/>
                    <a:pt x="4660095" y="738642"/>
                    <a:pt x="4470979" y="784595"/>
                  </a:cubicBezTo>
                  <a:cubicBezTo>
                    <a:pt x="4281864" y="830548"/>
                    <a:pt x="3972406" y="728117"/>
                    <a:pt x="3826729" y="784595"/>
                  </a:cubicBezTo>
                  <a:cubicBezTo>
                    <a:pt x="3681052" y="841073"/>
                    <a:pt x="3535297" y="749261"/>
                    <a:pt x="3419834" y="784595"/>
                  </a:cubicBezTo>
                  <a:cubicBezTo>
                    <a:pt x="3304371" y="819929"/>
                    <a:pt x="3134310" y="781970"/>
                    <a:pt x="2854703" y="784595"/>
                  </a:cubicBezTo>
                  <a:cubicBezTo>
                    <a:pt x="2575096" y="787220"/>
                    <a:pt x="2469419" y="727606"/>
                    <a:pt x="2368689" y="784595"/>
                  </a:cubicBezTo>
                  <a:cubicBezTo>
                    <a:pt x="2267959" y="841584"/>
                    <a:pt x="2135343" y="748493"/>
                    <a:pt x="1961795" y="784595"/>
                  </a:cubicBezTo>
                  <a:cubicBezTo>
                    <a:pt x="1788247" y="820697"/>
                    <a:pt x="1463595" y="738972"/>
                    <a:pt x="1238426" y="784595"/>
                  </a:cubicBezTo>
                  <a:cubicBezTo>
                    <a:pt x="1013257" y="830218"/>
                    <a:pt x="941092" y="756838"/>
                    <a:pt x="831531" y="784595"/>
                  </a:cubicBezTo>
                  <a:cubicBezTo>
                    <a:pt x="721971" y="812352"/>
                    <a:pt x="450496" y="713872"/>
                    <a:pt x="130768" y="784595"/>
                  </a:cubicBezTo>
                  <a:cubicBezTo>
                    <a:pt x="67020" y="789187"/>
                    <a:pt x="8422" y="724116"/>
                    <a:pt x="0" y="653827"/>
                  </a:cubicBezTo>
                  <a:cubicBezTo>
                    <a:pt x="-58789" y="541384"/>
                    <a:pt x="55591" y="339741"/>
                    <a:pt x="0" y="130768"/>
                  </a:cubicBezTo>
                  <a:close/>
                </a:path>
              </a:pathLst>
            </a:custGeom>
            <a:solidFill>
              <a:schemeClr val="accent2">
                <a:lumMod val="20000"/>
                <a:lumOff val="80000"/>
              </a:schemeClr>
            </a:solidFill>
            <a:ln w="12700" cap="flat" cmpd="sng" algn="ctr">
              <a:solidFill>
                <a:schemeClr val="accent2"/>
              </a:solidFill>
              <a:prstDash val="solid"/>
              <a:miter lim="800000"/>
              <a:extLst>
                <a:ext uri="{C807C97D-BFC1-408E-A445-0C87EB9F89A2}">
                  <ask:lineSketchStyleProps xmlns:ask="http://schemas.microsoft.com/office/drawing/2018/sketchyshapes" xmlns="" sd="3444377824">
                    <a:prstGeom prst="roundRect">
                      <a:avLst/>
                    </a:prstGeom>
                    <ask:type>
                      <ask:lineSketchScribble/>
                    </ask:type>
                  </ask:lineSketchStyleProps>
                </a:ext>
              </a:extLst>
            </a:ln>
            <a:effectLst/>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B2B2B2">
                    <a:lumMod val="50000"/>
                  </a:srgbClr>
                </a:solidFill>
                <a:effectLst/>
                <a:uLnTx/>
                <a:uFillTx/>
                <a:latin typeface="等线"/>
                <a:ea typeface="宋体" pitchFamily="2" charset="-122"/>
                <a:cs typeface="+mn-cs"/>
              </a:endParaRPr>
            </a:p>
          </p:txBody>
        </p:sp>
        <p:sp>
          <p:nvSpPr>
            <p:cNvPr id="12" name="Rectangle 11">
              <a:extLst>
                <a:ext uri="{FF2B5EF4-FFF2-40B4-BE49-F238E27FC236}">
                  <a16:creationId xmlns:a16="http://schemas.microsoft.com/office/drawing/2014/main" id="{92F55DAB-02B9-46B0-870E-BD05595EEA35}"/>
                </a:ext>
              </a:extLst>
            </p:cNvPr>
            <p:cNvSpPr/>
            <p:nvPr/>
          </p:nvSpPr>
          <p:spPr>
            <a:xfrm>
              <a:off x="1525723" y="4495491"/>
              <a:ext cx="8180152" cy="650388"/>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vi-VN" sz="36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Em có nhận xét gì về Cô-li-a?</a:t>
              </a:r>
              <a:endParaRPr kumimoji="0" lang="vi-VN" sz="3600" b="0" i="0" u="none" strike="noStrike" kern="0" cap="none" spc="0" normalizeH="0" baseline="0" noProof="0" dirty="0">
                <a:ln>
                  <a:noFill/>
                </a:ln>
                <a:solidFill>
                  <a:srgbClr val="663F0D">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16" name="Group 15">
            <a:extLst>
              <a:ext uri="{FF2B5EF4-FFF2-40B4-BE49-F238E27FC236}">
                <a16:creationId xmlns:a16="http://schemas.microsoft.com/office/drawing/2014/main" id="{B708DCBB-F3F9-4EC8-9FE9-D7D1AFA774EF}"/>
              </a:ext>
            </a:extLst>
          </p:cNvPr>
          <p:cNvGrpSpPr/>
          <p:nvPr/>
        </p:nvGrpSpPr>
        <p:grpSpPr>
          <a:xfrm>
            <a:off x="3401045" y="3658033"/>
            <a:ext cx="7228855" cy="2920485"/>
            <a:chOff x="2051946" y="4887565"/>
            <a:chExt cx="7447303" cy="1500523"/>
          </a:xfrm>
        </p:grpSpPr>
        <p:sp>
          <p:nvSpPr>
            <p:cNvPr id="17" name="Rounded Rectangle 14">
              <a:extLst>
                <a:ext uri="{FF2B5EF4-FFF2-40B4-BE49-F238E27FC236}">
                  <a16:creationId xmlns:a16="http://schemas.microsoft.com/office/drawing/2014/main" id="{FAC69433-9BEA-408E-8AAF-B72287D3BEE6}"/>
                </a:ext>
              </a:extLst>
            </p:cNvPr>
            <p:cNvSpPr/>
            <p:nvPr/>
          </p:nvSpPr>
          <p:spPr>
            <a:xfrm>
              <a:off x="2051946" y="4887565"/>
              <a:ext cx="7447303" cy="1500523"/>
            </a:xfrm>
            <a:custGeom>
              <a:avLst/>
              <a:gdLst>
                <a:gd name="connsiteX0" fmla="*/ 0 w 7447303"/>
                <a:gd name="connsiteY0" fmla="*/ 168779 h 1500523"/>
                <a:gd name="connsiteX1" fmla="*/ 168779 w 7447303"/>
                <a:gd name="connsiteY1" fmla="*/ 0 h 1500523"/>
                <a:gd name="connsiteX2" fmla="*/ 7278524 w 7447303"/>
                <a:gd name="connsiteY2" fmla="*/ 0 h 1500523"/>
                <a:gd name="connsiteX3" fmla="*/ 7447303 w 7447303"/>
                <a:gd name="connsiteY3" fmla="*/ 168779 h 1500523"/>
                <a:gd name="connsiteX4" fmla="*/ 7447303 w 7447303"/>
                <a:gd name="connsiteY4" fmla="*/ 1331744 h 1500523"/>
                <a:gd name="connsiteX5" fmla="*/ 7278524 w 7447303"/>
                <a:gd name="connsiteY5" fmla="*/ 1500523 h 1500523"/>
                <a:gd name="connsiteX6" fmla="*/ 168779 w 7447303"/>
                <a:gd name="connsiteY6" fmla="*/ 1500523 h 1500523"/>
                <a:gd name="connsiteX7" fmla="*/ 0 w 7447303"/>
                <a:gd name="connsiteY7" fmla="*/ 1331744 h 1500523"/>
                <a:gd name="connsiteX8" fmla="*/ 0 w 7447303"/>
                <a:gd name="connsiteY8" fmla="*/ 168779 h 150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47303" h="1500523" fill="none" extrusionOk="0">
                  <a:moveTo>
                    <a:pt x="0" y="168779"/>
                  </a:moveTo>
                  <a:cubicBezTo>
                    <a:pt x="-5159" y="91664"/>
                    <a:pt x="66571" y="5462"/>
                    <a:pt x="168779" y="0"/>
                  </a:cubicBezTo>
                  <a:cubicBezTo>
                    <a:pt x="3539729" y="130230"/>
                    <a:pt x="4672907" y="-31979"/>
                    <a:pt x="7278524" y="0"/>
                  </a:cubicBezTo>
                  <a:cubicBezTo>
                    <a:pt x="7382441" y="3943"/>
                    <a:pt x="7449184" y="67296"/>
                    <a:pt x="7447303" y="168779"/>
                  </a:cubicBezTo>
                  <a:cubicBezTo>
                    <a:pt x="7411146" y="313173"/>
                    <a:pt x="7402470" y="1127388"/>
                    <a:pt x="7447303" y="1331744"/>
                  </a:cubicBezTo>
                  <a:cubicBezTo>
                    <a:pt x="7449673" y="1424976"/>
                    <a:pt x="7381250" y="1513370"/>
                    <a:pt x="7278524" y="1500523"/>
                  </a:cubicBezTo>
                  <a:cubicBezTo>
                    <a:pt x="6251530" y="1630239"/>
                    <a:pt x="1358082" y="1503750"/>
                    <a:pt x="168779" y="1500523"/>
                  </a:cubicBezTo>
                  <a:cubicBezTo>
                    <a:pt x="89529" y="1504862"/>
                    <a:pt x="6130" y="1437767"/>
                    <a:pt x="0" y="1331744"/>
                  </a:cubicBezTo>
                  <a:cubicBezTo>
                    <a:pt x="-30118" y="1053649"/>
                    <a:pt x="-74501" y="588336"/>
                    <a:pt x="0" y="168779"/>
                  </a:cubicBezTo>
                  <a:close/>
                </a:path>
                <a:path w="7447303" h="1500523" stroke="0" extrusionOk="0">
                  <a:moveTo>
                    <a:pt x="0" y="168779"/>
                  </a:moveTo>
                  <a:cubicBezTo>
                    <a:pt x="3087" y="67974"/>
                    <a:pt x="60910" y="10505"/>
                    <a:pt x="168779" y="0"/>
                  </a:cubicBezTo>
                  <a:cubicBezTo>
                    <a:pt x="3273357" y="-73941"/>
                    <a:pt x="5870834" y="153557"/>
                    <a:pt x="7278524" y="0"/>
                  </a:cubicBezTo>
                  <a:cubicBezTo>
                    <a:pt x="7377931" y="-5567"/>
                    <a:pt x="7430939" y="79256"/>
                    <a:pt x="7447303" y="168779"/>
                  </a:cubicBezTo>
                  <a:cubicBezTo>
                    <a:pt x="7550669" y="627242"/>
                    <a:pt x="7429452" y="1090516"/>
                    <a:pt x="7447303" y="1331744"/>
                  </a:cubicBezTo>
                  <a:cubicBezTo>
                    <a:pt x="7445521" y="1413929"/>
                    <a:pt x="7370226" y="1497644"/>
                    <a:pt x="7278524" y="1500523"/>
                  </a:cubicBezTo>
                  <a:cubicBezTo>
                    <a:pt x="4050621" y="1603635"/>
                    <a:pt x="1102609" y="1551382"/>
                    <a:pt x="168779" y="1500523"/>
                  </a:cubicBezTo>
                  <a:cubicBezTo>
                    <a:pt x="77306" y="1500504"/>
                    <a:pt x="11285" y="1432669"/>
                    <a:pt x="0" y="1331744"/>
                  </a:cubicBezTo>
                  <a:cubicBezTo>
                    <a:pt x="453" y="888573"/>
                    <a:pt x="50803" y="341655"/>
                    <a:pt x="0" y="168779"/>
                  </a:cubicBezTo>
                  <a:close/>
                </a:path>
              </a:pathLst>
            </a:custGeom>
            <a:solidFill>
              <a:schemeClr val="accent5">
                <a:lumMod val="20000"/>
                <a:lumOff val="80000"/>
              </a:schemeClr>
            </a:solidFill>
            <a:ln w="57150" cap="flat" cmpd="sng" algn="ctr">
              <a:solidFill>
                <a:schemeClr val="accent5">
                  <a:lumMod val="50000"/>
                </a:schemeClr>
              </a:solidFill>
              <a:prstDash val="solid"/>
              <a:miter lim="800000"/>
              <a:extLst>
                <a:ext uri="{C807C97D-BFC1-408E-A445-0C87EB9F89A2}">
                  <ask:lineSketchStyleProps xmlns:ask="http://schemas.microsoft.com/office/drawing/2018/sketchyshapes" xmlns="" sd="949582454">
                    <a:prstGeom prst="roundRect">
                      <a:avLst>
                        <a:gd name="adj" fmla="val 11248"/>
                      </a:avLst>
                    </a:prstGeom>
                    <ask:type>
                      <ask:lineSketchCurved/>
                    </ask:type>
                  </ask:lineSketchStyleProps>
                </a:ext>
              </a:extLst>
            </a:ln>
            <a:effectLst/>
          </p:spPr>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1351" b="0" i="0" u="none" strike="noStrike" kern="1200" cap="none" spc="0" normalizeH="0" baseline="0" noProof="0">
                <a:ln>
                  <a:noFill/>
                </a:ln>
                <a:solidFill>
                  <a:srgbClr val="FFFFFF"/>
                </a:solidFill>
                <a:effectLst/>
                <a:uLnTx/>
                <a:uFillTx/>
                <a:latin typeface="Arial" pitchFamily="34" charset="0"/>
                <a:ea typeface="宋体" pitchFamily="2" charset="-122"/>
                <a:cs typeface="Arial"/>
                <a:sym typeface="Arial"/>
              </a:endParaRPr>
            </a:p>
          </p:txBody>
        </p:sp>
        <p:sp>
          <p:nvSpPr>
            <p:cNvPr id="18" name="TextBox 17">
              <a:extLst>
                <a:ext uri="{FF2B5EF4-FFF2-40B4-BE49-F238E27FC236}">
                  <a16:creationId xmlns:a16="http://schemas.microsoft.com/office/drawing/2014/main" id="{129C5727-5202-45B3-A5EA-7EDA18E4C153}"/>
                </a:ext>
              </a:extLst>
            </p:cNvPr>
            <p:cNvSpPr txBox="1"/>
            <p:nvPr/>
          </p:nvSpPr>
          <p:spPr>
            <a:xfrm>
              <a:off x="2285178" y="4976927"/>
              <a:ext cx="7122189" cy="1375759"/>
            </a:xfrm>
            <a:prstGeom prst="rect">
              <a:avLst/>
            </a:prstGeom>
            <a:noFill/>
          </p:spPr>
          <p:txBody>
            <a:bodyPr wrap="square" rtlCol="0">
              <a:spAutoFit/>
            </a:bodyPr>
            <a:lstStyle/>
            <a:p>
              <a:pPr marL="0" marR="0" lvl="0" indent="0" algn="just" defTabSz="1219170" rtl="0" eaLnBrk="1" fontAlgn="base" latinLnBrk="0" hangingPunct="1">
                <a:lnSpc>
                  <a:spcPct val="100000"/>
                </a:lnSpc>
                <a:spcBef>
                  <a:spcPct val="0"/>
                </a:spcBef>
                <a:spcAft>
                  <a:spcPct val="0"/>
                </a:spcAft>
                <a:buClrTx/>
                <a:buSzTx/>
                <a:buFontTx/>
                <a:buNone/>
                <a:tabLst/>
                <a:defRPr/>
              </a:pPr>
              <a:r>
                <a:rPr lang="vi-VN"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Trước khi làm bài tập làm văn mà cô giáo giao, Cô-li-a rất ít khi làm việc nhà giúp mẹ. Nhưng kể từ lúc làm bài văn kể về những công việc đã làm để giúp đỡ mẹ, cậu đã thay đổi. Cậu cảm thấy rất vui khi được mẹ nhờ làm việc nhà.</a:t>
              </a:r>
              <a:endPar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19" name="Freeform: Shape 18">
            <a:extLst>
              <a:ext uri="{FF2B5EF4-FFF2-40B4-BE49-F238E27FC236}">
                <a16:creationId xmlns:a16="http://schemas.microsoft.com/office/drawing/2014/main" id="{99CD38BE-4747-4CF6-A304-E3B673DFDA22}"/>
              </a:ext>
            </a:extLst>
          </p:cNvPr>
          <p:cNvSpPr/>
          <p:nvPr/>
        </p:nvSpPr>
        <p:spPr>
          <a:xfrm>
            <a:off x="1949705" y="3422204"/>
            <a:ext cx="1081849" cy="858921"/>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5">
              <a:lumMod val="20000"/>
              <a:lumOff val="80000"/>
            </a:schemeClr>
          </a:solidFill>
          <a:ln w="28575">
            <a:solidFill>
              <a:schemeClr val="accent5">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a:ea typeface="+mn-ea"/>
              <a:cs typeface="+mn-cs"/>
            </a:endParaRPr>
          </a:p>
        </p:txBody>
      </p:sp>
      <p:pic>
        <p:nvPicPr>
          <p:cNvPr id="22" name="Picture 21">
            <a:extLst>
              <a:ext uri="{FF2B5EF4-FFF2-40B4-BE49-F238E27FC236}">
                <a16:creationId xmlns:a16="http://schemas.microsoft.com/office/drawing/2014/main" id="{30CE0955-2108-4B61-A0B8-79E8EC80CBD9}"/>
              </a:ext>
            </a:extLst>
          </p:cNvPr>
          <p:cNvPicPr>
            <a:picLocks noChangeAspect="1"/>
          </p:cNvPicPr>
          <p:nvPr/>
        </p:nvPicPr>
        <p:blipFill>
          <a:blip r:embed="rId5"/>
          <a:stretch>
            <a:fillRect/>
          </a:stretch>
        </p:blipFill>
        <p:spPr>
          <a:xfrm>
            <a:off x="4098555" y="543405"/>
            <a:ext cx="4139543" cy="1072989"/>
          </a:xfrm>
          <a:prstGeom prst="rect">
            <a:avLst/>
          </a:prstGeom>
        </p:spPr>
      </p:pic>
      <p:pic>
        <p:nvPicPr>
          <p:cNvPr id="15" name="Picture 14" descr="Logo&#10;&#10;Description automatically generated">
            <a:extLst>
              <a:ext uri="{FF2B5EF4-FFF2-40B4-BE49-F238E27FC236}">
                <a16:creationId xmlns:a16="http://schemas.microsoft.com/office/drawing/2014/main" id="{684B3C8E-87C8-49CE-95A4-88478C758B51}"/>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833393" y="2194772"/>
            <a:ext cx="1116312" cy="1116312"/>
          </a:xfrm>
          <a:prstGeom prst="rect">
            <a:avLst/>
          </a:prstGeom>
        </p:spPr>
      </p:pic>
    </p:spTree>
    <p:extLst>
      <p:ext uri="{BB962C8B-B14F-4D97-AF65-F5344CB8AC3E}">
        <p14:creationId xmlns:p14="http://schemas.microsoft.com/office/powerpoint/2010/main" val="2706453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anim calcmode="lin" valueType="num">
                                      <p:cBhvr>
                                        <p:cTn id="8" dur="750" fill="hold"/>
                                        <p:tgtEl>
                                          <p:spTgt spid="3"/>
                                        </p:tgtEl>
                                        <p:attrNameLst>
                                          <p:attrName>ppt_x</p:attrName>
                                        </p:attrNameLst>
                                      </p:cBhvr>
                                      <p:tavLst>
                                        <p:tav tm="0">
                                          <p:val>
                                            <p:strVal val="#ppt_x"/>
                                          </p:val>
                                        </p:tav>
                                        <p:tav tm="100000">
                                          <p:val>
                                            <p:strVal val="#ppt_x"/>
                                          </p:val>
                                        </p:tav>
                                      </p:tavLst>
                                    </p:anim>
                                    <p:anim calcmode="lin" valueType="num">
                                      <p:cBhvr>
                                        <p:cTn id="9" dur="750" fill="hold"/>
                                        <p:tgtEl>
                                          <p:spTgt spid="3"/>
                                        </p:tgtEl>
                                        <p:attrNameLst>
                                          <p:attrName>ppt_y</p:attrName>
                                        </p:attrNameLst>
                                      </p:cBhvr>
                                      <p:tavLst>
                                        <p:tav tm="0">
                                          <p:val>
                                            <p:strVal val="#ppt_y-.1"/>
                                          </p:val>
                                        </p:tav>
                                        <p:tav tm="100000">
                                          <p:val>
                                            <p:strVal val="#ppt_y"/>
                                          </p:val>
                                        </p:tav>
                                      </p:tavLst>
                                    </p:anim>
                                  </p:childTnLst>
                                </p:cTn>
                              </p:par>
                              <p:par>
                                <p:cTn id="10" presetID="2" presetClass="entr" presetSubtype="8"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750" fill="hold"/>
                                        <p:tgtEl>
                                          <p:spTgt spid="5"/>
                                        </p:tgtEl>
                                        <p:attrNameLst>
                                          <p:attrName>ppt_x</p:attrName>
                                        </p:attrNameLst>
                                      </p:cBhvr>
                                      <p:tavLst>
                                        <p:tav tm="0">
                                          <p:val>
                                            <p:strVal val="0-#ppt_w/2"/>
                                          </p:val>
                                        </p:tav>
                                        <p:tav tm="100000">
                                          <p:val>
                                            <p:strVal val="#ppt_x"/>
                                          </p:val>
                                        </p:tav>
                                      </p:tavLst>
                                    </p:anim>
                                    <p:anim calcmode="lin" valueType="num">
                                      <p:cBhvr additive="base">
                                        <p:cTn id="13" dur="750" fill="hold"/>
                                        <p:tgtEl>
                                          <p:spTgt spid="5"/>
                                        </p:tgtEl>
                                        <p:attrNameLst>
                                          <p:attrName>ppt_y</p:attrName>
                                        </p:attrNameLst>
                                      </p:cBhvr>
                                      <p:tavLst>
                                        <p:tav tm="0">
                                          <p:val>
                                            <p:strVal val="#ppt_y"/>
                                          </p:val>
                                        </p:tav>
                                        <p:tav tm="100000">
                                          <p:val>
                                            <p:strVal val="#ppt_y"/>
                                          </p:val>
                                        </p:tav>
                                      </p:tavLst>
                                    </p:anim>
                                  </p:childTnLst>
                                </p:cTn>
                              </p:par>
                              <p:par>
                                <p:cTn id="14" presetID="2" presetClass="entr" presetSubtype="2"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1+#ppt_w/2"/>
                                          </p:val>
                                        </p:tav>
                                        <p:tav tm="100000">
                                          <p:val>
                                            <p:strVal val="#ppt_x"/>
                                          </p:val>
                                        </p:tav>
                                      </p:tavLst>
                                    </p:anim>
                                    <p:anim calcmode="lin" valueType="num">
                                      <p:cBhvr additive="base">
                                        <p:cTn id="17" dur="500" fill="hold"/>
                                        <p:tgtEl>
                                          <p:spTgt spid="10"/>
                                        </p:tgtEl>
                                        <p:attrNameLst>
                                          <p:attrName>ppt_y</p:attrName>
                                        </p:attrNameLst>
                                      </p:cBhvr>
                                      <p:tavLst>
                                        <p:tav tm="0">
                                          <p:val>
                                            <p:strVal val="#ppt_y"/>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additive="base">
                                        <p:cTn id="20" dur="500" fill="hold"/>
                                        <p:tgtEl>
                                          <p:spTgt spid="15"/>
                                        </p:tgtEl>
                                        <p:attrNameLst>
                                          <p:attrName>ppt_x</p:attrName>
                                        </p:attrNameLst>
                                      </p:cBhvr>
                                      <p:tavLst>
                                        <p:tav tm="0">
                                          <p:val>
                                            <p:strVal val="#ppt_x"/>
                                          </p:val>
                                        </p:tav>
                                        <p:tav tm="100000">
                                          <p:val>
                                            <p:strVal val="#ppt_x"/>
                                          </p:val>
                                        </p:tav>
                                      </p:tavLst>
                                    </p:anim>
                                    <p:anim calcmode="lin" valueType="num">
                                      <p:cBhvr additive="base">
                                        <p:cTn id="21"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childTnLst>
                          </p:cTn>
                        </p:par>
                        <p:par>
                          <p:cTn id="27" fill="hold">
                            <p:stCondLst>
                              <p:cond delay="500"/>
                            </p:stCondLst>
                            <p:childTnLst>
                              <p:par>
                                <p:cTn id="28" presetID="53" presetClass="entr" presetSubtype="16"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4">
            <a:extLst>
              <a:ext uri="{FF2B5EF4-FFF2-40B4-BE49-F238E27FC236}">
                <a16:creationId xmlns:a16="http://schemas.microsoft.com/office/drawing/2014/main" id="{D425B1C1-4286-48F7-ACEA-DFA364F9ED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151" y="55363"/>
            <a:ext cx="11093804" cy="2165120"/>
          </a:xfrm>
          <a:prstGeom prst="rect">
            <a:avLst/>
          </a:prstGeom>
        </p:spPr>
      </p:pic>
      <p:pic>
        <p:nvPicPr>
          <p:cNvPr id="2" name="图片 10">
            <a:extLst>
              <a:ext uri="{FF2B5EF4-FFF2-40B4-BE49-F238E27FC236}">
                <a16:creationId xmlns:a16="http://schemas.microsoft.com/office/drawing/2014/main" id="{EA554AFB-CB92-4957-9A31-A9FCDD10B93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84704"/>
          <a:stretch/>
        </p:blipFill>
        <p:spPr>
          <a:xfrm>
            <a:off x="0" y="6168551"/>
            <a:ext cx="12192000" cy="689451"/>
          </a:xfrm>
          <a:prstGeom prst="rect">
            <a:avLst/>
          </a:prstGeom>
        </p:spPr>
      </p:pic>
      <p:pic>
        <p:nvPicPr>
          <p:cNvPr id="4" name="图片 1">
            <a:extLst>
              <a:ext uri="{FF2B5EF4-FFF2-40B4-BE49-F238E27FC236}">
                <a16:creationId xmlns:a16="http://schemas.microsoft.com/office/drawing/2014/main" id="{77F71891-C3D6-4447-9523-48B88E3BC3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53224" y="1"/>
            <a:ext cx="2038776" cy="6378743"/>
          </a:xfrm>
          <a:prstGeom prst="rect">
            <a:avLst/>
          </a:prstGeom>
        </p:spPr>
      </p:pic>
      <p:sp>
        <p:nvSpPr>
          <p:cNvPr id="5" name="Freeform 197">
            <a:extLst>
              <a:ext uri="{FF2B5EF4-FFF2-40B4-BE49-F238E27FC236}">
                <a16:creationId xmlns:a16="http://schemas.microsoft.com/office/drawing/2014/main" id="{27B60A89-EF2F-4965-848B-46BF8AAE4BBB}"/>
              </a:ext>
            </a:extLst>
          </p:cNvPr>
          <p:cNvSpPr>
            <a:spLocks noEditPoints="1"/>
          </p:cNvSpPr>
          <p:nvPr/>
        </p:nvSpPr>
        <p:spPr bwMode="auto">
          <a:xfrm>
            <a:off x="3886941" y="0"/>
            <a:ext cx="4952188" cy="1496080"/>
          </a:xfrm>
          <a:custGeom>
            <a:avLst/>
            <a:gdLst>
              <a:gd name="T0" fmla="*/ 238 w 1347"/>
              <a:gd name="T1" fmla="*/ 94 h 671"/>
              <a:gd name="T2" fmla="*/ 264 w 1347"/>
              <a:gd name="T3" fmla="*/ 254 h 671"/>
              <a:gd name="T4" fmla="*/ 296 w 1347"/>
              <a:gd name="T5" fmla="*/ 275 h 671"/>
              <a:gd name="T6" fmla="*/ 85 w 1347"/>
              <a:gd name="T7" fmla="*/ 295 h 671"/>
              <a:gd name="T8" fmla="*/ 89 w 1347"/>
              <a:gd name="T9" fmla="*/ 658 h 671"/>
              <a:gd name="T10" fmla="*/ 599 w 1347"/>
              <a:gd name="T11" fmla="*/ 658 h 671"/>
              <a:gd name="T12" fmla="*/ 1159 w 1347"/>
              <a:gd name="T13" fmla="*/ 608 h 671"/>
              <a:gd name="T14" fmla="*/ 1287 w 1347"/>
              <a:gd name="T15" fmla="*/ 397 h 671"/>
              <a:gd name="T16" fmla="*/ 948 w 1347"/>
              <a:gd name="T17" fmla="*/ 248 h 671"/>
              <a:gd name="T18" fmla="*/ 940 w 1347"/>
              <a:gd name="T19" fmla="*/ 85 h 671"/>
              <a:gd name="T20" fmla="*/ 1148 w 1347"/>
              <a:gd name="T21" fmla="*/ 64 h 671"/>
              <a:gd name="T22" fmla="*/ 1115 w 1347"/>
              <a:gd name="T23" fmla="*/ 14 h 671"/>
              <a:gd name="T24" fmla="*/ 755 w 1347"/>
              <a:gd name="T25" fmla="*/ 23 h 671"/>
              <a:gd name="T26" fmla="*/ 268 w 1347"/>
              <a:gd name="T27" fmla="*/ 8 h 671"/>
              <a:gd name="T28" fmla="*/ 19 w 1347"/>
              <a:gd name="T29" fmla="*/ 29 h 671"/>
              <a:gd name="T30" fmla="*/ 1201 w 1347"/>
              <a:gd name="T31" fmla="*/ 47 h 671"/>
              <a:gd name="T32" fmla="*/ 1190 w 1347"/>
              <a:gd name="T33" fmla="*/ 21 h 671"/>
              <a:gd name="T34" fmla="*/ 1140 w 1347"/>
              <a:gd name="T35" fmla="*/ 42 h 671"/>
              <a:gd name="T36" fmla="*/ 1110 w 1347"/>
              <a:gd name="T37" fmla="*/ 31 h 671"/>
              <a:gd name="T38" fmla="*/ 270 w 1347"/>
              <a:gd name="T39" fmla="*/ 190 h 671"/>
              <a:gd name="T40" fmla="*/ 77 w 1347"/>
              <a:gd name="T41" fmla="*/ 339 h 671"/>
              <a:gd name="T42" fmla="*/ 95 w 1347"/>
              <a:gd name="T43" fmla="*/ 651 h 671"/>
              <a:gd name="T44" fmla="*/ 100 w 1347"/>
              <a:gd name="T45" fmla="*/ 578 h 671"/>
              <a:gd name="T46" fmla="*/ 146 w 1347"/>
              <a:gd name="T47" fmla="*/ 643 h 671"/>
              <a:gd name="T48" fmla="*/ 243 w 1347"/>
              <a:gd name="T49" fmla="*/ 636 h 671"/>
              <a:gd name="T50" fmla="*/ 416 w 1347"/>
              <a:gd name="T51" fmla="*/ 654 h 671"/>
              <a:gd name="T52" fmla="*/ 590 w 1347"/>
              <a:gd name="T53" fmla="*/ 639 h 671"/>
              <a:gd name="T54" fmla="*/ 693 w 1347"/>
              <a:gd name="T55" fmla="*/ 644 h 671"/>
              <a:gd name="T56" fmla="*/ 764 w 1347"/>
              <a:gd name="T57" fmla="*/ 644 h 671"/>
              <a:gd name="T58" fmla="*/ 1069 w 1347"/>
              <a:gd name="T59" fmla="*/ 636 h 671"/>
              <a:gd name="T60" fmla="*/ 1202 w 1347"/>
              <a:gd name="T61" fmla="*/ 548 h 671"/>
              <a:gd name="T62" fmla="*/ 1317 w 1347"/>
              <a:gd name="T63" fmla="*/ 474 h 671"/>
              <a:gd name="T64" fmla="*/ 1318 w 1347"/>
              <a:gd name="T65" fmla="*/ 460 h 671"/>
              <a:gd name="T66" fmla="*/ 879 w 1347"/>
              <a:gd name="T67" fmla="*/ 615 h 671"/>
              <a:gd name="T68" fmla="*/ 219 w 1347"/>
              <a:gd name="T69" fmla="*/ 628 h 671"/>
              <a:gd name="T70" fmla="*/ 87 w 1347"/>
              <a:gd name="T71" fmla="*/ 347 h 671"/>
              <a:gd name="T72" fmla="*/ 278 w 1347"/>
              <a:gd name="T73" fmla="*/ 301 h 671"/>
              <a:gd name="T74" fmla="*/ 313 w 1347"/>
              <a:gd name="T75" fmla="*/ 320 h 671"/>
              <a:gd name="T76" fmla="*/ 899 w 1347"/>
              <a:gd name="T77" fmla="*/ 298 h 671"/>
              <a:gd name="T78" fmla="*/ 826 w 1347"/>
              <a:gd name="T79" fmla="*/ 330 h 671"/>
              <a:gd name="T80" fmla="*/ 889 w 1347"/>
              <a:gd name="T81" fmla="*/ 296 h 671"/>
              <a:gd name="T82" fmla="*/ 791 w 1347"/>
              <a:gd name="T83" fmla="*/ 343 h 671"/>
              <a:gd name="T84" fmla="*/ 1030 w 1347"/>
              <a:gd name="T85" fmla="*/ 327 h 671"/>
              <a:gd name="T86" fmla="*/ 1000 w 1347"/>
              <a:gd name="T87" fmla="*/ 307 h 671"/>
              <a:gd name="T88" fmla="*/ 951 w 1347"/>
              <a:gd name="T89" fmla="*/ 280 h 671"/>
              <a:gd name="T90" fmla="*/ 288 w 1347"/>
              <a:gd name="T91" fmla="*/ 342 h 671"/>
              <a:gd name="T92" fmla="*/ 905 w 1347"/>
              <a:gd name="T93" fmla="*/ 318 h 671"/>
              <a:gd name="T94" fmla="*/ 908 w 1347"/>
              <a:gd name="T95" fmla="*/ 243 h 671"/>
              <a:gd name="T96" fmla="*/ 927 w 1347"/>
              <a:gd name="T97" fmla="*/ 178 h 671"/>
              <a:gd name="T98" fmla="*/ 914 w 1347"/>
              <a:gd name="T99" fmla="*/ 184 h 671"/>
              <a:gd name="T100" fmla="*/ 905 w 1347"/>
              <a:gd name="T101" fmla="*/ 24 h 671"/>
              <a:gd name="T102" fmla="*/ 923 w 1347"/>
              <a:gd name="T103" fmla="*/ 71 h 671"/>
              <a:gd name="T104" fmla="*/ 900 w 1347"/>
              <a:gd name="T105" fmla="*/ 115 h 671"/>
              <a:gd name="T106" fmla="*/ 791 w 1347"/>
              <a:gd name="T107" fmla="*/ 35 h 671"/>
              <a:gd name="T108" fmla="*/ 881 w 1347"/>
              <a:gd name="T109" fmla="*/ 71 h 671"/>
              <a:gd name="T110" fmla="*/ 903 w 1347"/>
              <a:gd name="T111" fmla="*/ 232 h 671"/>
              <a:gd name="T112" fmla="*/ 295 w 1347"/>
              <a:gd name="T113" fmla="*/ 189 h 671"/>
              <a:gd name="T114" fmla="*/ 272 w 1347"/>
              <a:gd name="T115" fmla="*/ 24 h 671"/>
              <a:gd name="T116" fmla="*/ 271 w 1347"/>
              <a:gd name="T117" fmla="*/ 68 h 671"/>
              <a:gd name="T118" fmla="*/ 265 w 1347"/>
              <a:gd name="T119" fmla="*/ 133 h 671"/>
              <a:gd name="T120" fmla="*/ 266 w 1347"/>
              <a:gd name="T121" fmla="*/ 85 h 671"/>
              <a:gd name="T122" fmla="*/ 18 w 1347"/>
              <a:gd name="T123" fmla="*/ 43 h 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47" h="671">
                <a:moveTo>
                  <a:pt x="4" y="49"/>
                </a:moveTo>
                <a:lnTo>
                  <a:pt x="4" y="49"/>
                </a:lnTo>
                <a:lnTo>
                  <a:pt x="11" y="51"/>
                </a:lnTo>
                <a:lnTo>
                  <a:pt x="18" y="53"/>
                </a:lnTo>
                <a:lnTo>
                  <a:pt x="32" y="54"/>
                </a:lnTo>
                <a:lnTo>
                  <a:pt x="48" y="54"/>
                </a:lnTo>
                <a:lnTo>
                  <a:pt x="63" y="51"/>
                </a:lnTo>
                <a:lnTo>
                  <a:pt x="63" y="51"/>
                </a:lnTo>
                <a:lnTo>
                  <a:pt x="75" y="54"/>
                </a:lnTo>
                <a:lnTo>
                  <a:pt x="85" y="54"/>
                </a:lnTo>
                <a:lnTo>
                  <a:pt x="108" y="53"/>
                </a:lnTo>
                <a:lnTo>
                  <a:pt x="108" y="53"/>
                </a:lnTo>
                <a:lnTo>
                  <a:pt x="111" y="54"/>
                </a:lnTo>
                <a:lnTo>
                  <a:pt x="114" y="55"/>
                </a:lnTo>
                <a:lnTo>
                  <a:pt x="130" y="58"/>
                </a:lnTo>
                <a:lnTo>
                  <a:pt x="153" y="58"/>
                </a:lnTo>
                <a:lnTo>
                  <a:pt x="178" y="58"/>
                </a:lnTo>
                <a:lnTo>
                  <a:pt x="229" y="55"/>
                </a:lnTo>
                <a:lnTo>
                  <a:pt x="259" y="54"/>
                </a:lnTo>
                <a:lnTo>
                  <a:pt x="259" y="54"/>
                </a:lnTo>
                <a:lnTo>
                  <a:pt x="252" y="58"/>
                </a:lnTo>
                <a:lnTo>
                  <a:pt x="245" y="62"/>
                </a:lnTo>
                <a:lnTo>
                  <a:pt x="242" y="70"/>
                </a:lnTo>
                <a:lnTo>
                  <a:pt x="239" y="77"/>
                </a:lnTo>
                <a:lnTo>
                  <a:pt x="238" y="85"/>
                </a:lnTo>
                <a:lnTo>
                  <a:pt x="238" y="94"/>
                </a:lnTo>
                <a:lnTo>
                  <a:pt x="239" y="101"/>
                </a:lnTo>
                <a:lnTo>
                  <a:pt x="242" y="108"/>
                </a:lnTo>
                <a:lnTo>
                  <a:pt x="242" y="108"/>
                </a:lnTo>
                <a:lnTo>
                  <a:pt x="244" y="120"/>
                </a:lnTo>
                <a:lnTo>
                  <a:pt x="249" y="132"/>
                </a:lnTo>
                <a:lnTo>
                  <a:pt x="252" y="137"/>
                </a:lnTo>
                <a:lnTo>
                  <a:pt x="256" y="142"/>
                </a:lnTo>
                <a:lnTo>
                  <a:pt x="260" y="144"/>
                </a:lnTo>
                <a:lnTo>
                  <a:pt x="266" y="147"/>
                </a:lnTo>
                <a:lnTo>
                  <a:pt x="266" y="147"/>
                </a:lnTo>
                <a:lnTo>
                  <a:pt x="266" y="159"/>
                </a:lnTo>
                <a:lnTo>
                  <a:pt x="266" y="159"/>
                </a:lnTo>
                <a:lnTo>
                  <a:pt x="262" y="162"/>
                </a:lnTo>
                <a:lnTo>
                  <a:pt x="259" y="166"/>
                </a:lnTo>
                <a:lnTo>
                  <a:pt x="258" y="171"/>
                </a:lnTo>
                <a:lnTo>
                  <a:pt x="255" y="176"/>
                </a:lnTo>
                <a:lnTo>
                  <a:pt x="254" y="188"/>
                </a:lnTo>
                <a:lnTo>
                  <a:pt x="255" y="200"/>
                </a:lnTo>
                <a:lnTo>
                  <a:pt x="258" y="212"/>
                </a:lnTo>
                <a:lnTo>
                  <a:pt x="261" y="224"/>
                </a:lnTo>
                <a:lnTo>
                  <a:pt x="266" y="235"/>
                </a:lnTo>
                <a:lnTo>
                  <a:pt x="270" y="242"/>
                </a:lnTo>
                <a:lnTo>
                  <a:pt x="270" y="242"/>
                </a:lnTo>
                <a:lnTo>
                  <a:pt x="267" y="245"/>
                </a:lnTo>
                <a:lnTo>
                  <a:pt x="265" y="249"/>
                </a:lnTo>
                <a:lnTo>
                  <a:pt x="264" y="254"/>
                </a:lnTo>
                <a:lnTo>
                  <a:pt x="262" y="259"/>
                </a:lnTo>
                <a:lnTo>
                  <a:pt x="262" y="263"/>
                </a:lnTo>
                <a:lnTo>
                  <a:pt x="264" y="268"/>
                </a:lnTo>
                <a:lnTo>
                  <a:pt x="265" y="272"/>
                </a:lnTo>
                <a:lnTo>
                  <a:pt x="268" y="274"/>
                </a:lnTo>
                <a:lnTo>
                  <a:pt x="268" y="274"/>
                </a:lnTo>
                <a:lnTo>
                  <a:pt x="272" y="274"/>
                </a:lnTo>
                <a:lnTo>
                  <a:pt x="273" y="273"/>
                </a:lnTo>
                <a:lnTo>
                  <a:pt x="274" y="269"/>
                </a:lnTo>
                <a:lnTo>
                  <a:pt x="274" y="265"/>
                </a:lnTo>
                <a:lnTo>
                  <a:pt x="274" y="256"/>
                </a:lnTo>
                <a:lnTo>
                  <a:pt x="274" y="253"/>
                </a:lnTo>
                <a:lnTo>
                  <a:pt x="276" y="250"/>
                </a:lnTo>
                <a:lnTo>
                  <a:pt x="276" y="250"/>
                </a:lnTo>
                <a:lnTo>
                  <a:pt x="278" y="251"/>
                </a:lnTo>
                <a:lnTo>
                  <a:pt x="278" y="251"/>
                </a:lnTo>
                <a:lnTo>
                  <a:pt x="282" y="254"/>
                </a:lnTo>
                <a:lnTo>
                  <a:pt x="285" y="255"/>
                </a:lnTo>
                <a:lnTo>
                  <a:pt x="289" y="256"/>
                </a:lnTo>
                <a:lnTo>
                  <a:pt x="294" y="255"/>
                </a:lnTo>
                <a:lnTo>
                  <a:pt x="294" y="255"/>
                </a:lnTo>
                <a:lnTo>
                  <a:pt x="295" y="260"/>
                </a:lnTo>
                <a:lnTo>
                  <a:pt x="296" y="265"/>
                </a:lnTo>
                <a:lnTo>
                  <a:pt x="296" y="271"/>
                </a:lnTo>
                <a:lnTo>
                  <a:pt x="296" y="275"/>
                </a:lnTo>
                <a:lnTo>
                  <a:pt x="296" y="275"/>
                </a:lnTo>
                <a:lnTo>
                  <a:pt x="268" y="275"/>
                </a:lnTo>
                <a:lnTo>
                  <a:pt x="242" y="275"/>
                </a:lnTo>
                <a:lnTo>
                  <a:pt x="189" y="277"/>
                </a:lnTo>
                <a:lnTo>
                  <a:pt x="189" y="277"/>
                </a:lnTo>
                <a:lnTo>
                  <a:pt x="165" y="275"/>
                </a:lnTo>
                <a:lnTo>
                  <a:pt x="153" y="274"/>
                </a:lnTo>
                <a:lnTo>
                  <a:pt x="141" y="272"/>
                </a:lnTo>
                <a:lnTo>
                  <a:pt x="141" y="272"/>
                </a:lnTo>
                <a:lnTo>
                  <a:pt x="136" y="271"/>
                </a:lnTo>
                <a:lnTo>
                  <a:pt x="130" y="272"/>
                </a:lnTo>
                <a:lnTo>
                  <a:pt x="128" y="273"/>
                </a:lnTo>
                <a:lnTo>
                  <a:pt x="126" y="274"/>
                </a:lnTo>
                <a:lnTo>
                  <a:pt x="128" y="275"/>
                </a:lnTo>
                <a:lnTo>
                  <a:pt x="130" y="278"/>
                </a:lnTo>
                <a:lnTo>
                  <a:pt x="130" y="278"/>
                </a:lnTo>
                <a:lnTo>
                  <a:pt x="124" y="280"/>
                </a:lnTo>
                <a:lnTo>
                  <a:pt x="118" y="282"/>
                </a:lnTo>
                <a:lnTo>
                  <a:pt x="111" y="284"/>
                </a:lnTo>
                <a:lnTo>
                  <a:pt x="105" y="286"/>
                </a:lnTo>
                <a:lnTo>
                  <a:pt x="105" y="286"/>
                </a:lnTo>
                <a:lnTo>
                  <a:pt x="102" y="285"/>
                </a:lnTo>
                <a:lnTo>
                  <a:pt x="100" y="284"/>
                </a:lnTo>
                <a:lnTo>
                  <a:pt x="99" y="284"/>
                </a:lnTo>
                <a:lnTo>
                  <a:pt x="96" y="285"/>
                </a:lnTo>
                <a:lnTo>
                  <a:pt x="90" y="289"/>
                </a:lnTo>
                <a:lnTo>
                  <a:pt x="85" y="295"/>
                </a:lnTo>
                <a:lnTo>
                  <a:pt x="76" y="308"/>
                </a:lnTo>
                <a:lnTo>
                  <a:pt x="71" y="316"/>
                </a:lnTo>
                <a:lnTo>
                  <a:pt x="71" y="316"/>
                </a:lnTo>
                <a:lnTo>
                  <a:pt x="69" y="318"/>
                </a:lnTo>
                <a:lnTo>
                  <a:pt x="66" y="320"/>
                </a:lnTo>
                <a:lnTo>
                  <a:pt x="63" y="327"/>
                </a:lnTo>
                <a:lnTo>
                  <a:pt x="61" y="337"/>
                </a:lnTo>
                <a:lnTo>
                  <a:pt x="61" y="349"/>
                </a:lnTo>
                <a:lnTo>
                  <a:pt x="61" y="372"/>
                </a:lnTo>
                <a:lnTo>
                  <a:pt x="64" y="387"/>
                </a:lnTo>
                <a:lnTo>
                  <a:pt x="64" y="387"/>
                </a:lnTo>
                <a:lnTo>
                  <a:pt x="66" y="409"/>
                </a:lnTo>
                <a:lnTo>
                  <a:pt x="70" y="431"/>
                </a:lnTo>
                <a:lnTo>
                  <a:pt x="70" y="431"/>
                </a:lnTo>
                <a:lnTo>
                  <a:pt x="75" y="471"/>
                </a:lnTo>
                <a:lnTo>
                  <a:pt x="77" y="510"/>
                </a:lnTo>
                <a:lnTo>
                  <a:pt x="77" y="550"/>
                </a:lnTo>
                <a:lnTo>
                  <a:pt x="76" y="589"/>
                </a:lnTo>
                <a:lnTo>
                  <a:pt x="76" y="589"/>
                </a:lnTo>
                <a:lnTo>
                  <a:pt x="75" y="607"/>
                </a:lnTo>
                <a:lnTo>
                  <a:pt x="75" y="616"/>
                </a:lnTo>
                <a:lnTo>
                  <a:pt x="75" y="626"/>
                </a:lnTo>
                <a:lnTo>
                  <a:pt x="77" y="636"/>
                </a:lnTo>
                <a:lnTo>
                  <a:pt x="79" y="644"/>
                </a:lnTo>
                <a:lnTo>
                  <a:pt x="83" y="652"/>
                </a:lnTo>
                <a:lnTo>
                  <a:pt x="89" y="658"/>
                </a:lnTo>
                <a:lnTo>
                  <a:pt x="89" y="658"/>
                </a:lnTo>
                <a:lnTo>
                  <a:pt x="90" y="661"/>
                </a:lnTo>
                <a:lnTo>
                  <a:pt x="91" y="662"/>
                </a:lnTo>
                <a:lnTo>
                  <a:pt x="93" y="663"/>
                </a:lnTo>
                <a:lnTo>
                  <a:pt x="95" y="663"/>
                </a:lnTo>
                <a:lnTo>
                  <a:pt x="95" y="663"/>
                </a:lnTo>
                <a:lnTo>
                  <a:pt x="101" y="666"/>
                </a:lnTo>
                <a:lnTo>
                  <a:pt x="108" y="668"/>
                </a:lnTo>
                <a:lnTo>
                  <a:pt x="124" y="671"/>
                </a:lnTo>
                <a:lnTo>
                  <a:pt x="141" y="671"/>
                </a:lnTo>
                <a:lnTo>
                  <a:pt x="158" y="671"/>
                </a:lnTo>
                <a:lnTo>
                  <a:pt x="193" y="667"/>
                </a:lnTo>
                <a:lnTo>
                  <a:pt x="223" y="663"/>
                </a:lnTo>
                <a:lnTo>
                  <a:pt x="223" y="663"/>
                </a:lnTo>
                <a:lnTo>
                  <a:pt x="260" y="662"/>
                </a:lnTo>
                <a:lnTo>
                  <a:pt x="297" y="663"/>
                </a:lnTo>
                <a:lnTo>
                  <a:pt x="335" y="664"/>
                </a:lnTo>
                <a:lnTo>
                  <a:pt x="373" y="666"/>
                </a:lnTo>
                <a:lnTo>
                  <a:pt x="373" y="666"/>
                </a:lnTo>
                <a:lnTo>
                  <a:pt x="410" y="663"/>
                </a:lnTo>
                <a:lnTo>
                  <a:pt x="448" y="661"/>
                </a:lnTo>
                <a:lnTo>
                  <a:pt x="485" y="657"/>
                </a:lnTo>
                <a:lnTo>
                  <a:pt x="504" y="657"/>
                </a:lnTo>
                <a:lnTo>
                  <a:pt x="524" y="657"/>
                </a:lnTo>
                <a:lnTo>
                  <a:pt x="524" y="657"/>
                </a:lnTo>
                <a:lnTo>
                  <a:pt x="599" y="658"/>
                </a:lnTo>
                <a:lnTo>
                  <a:pt x="675" y="657"/>
                </a:lnTo>
                <a:lnTo>
                  <a:pt x="675" y="657"/>
                </a:lnTo>
                <a:lnTo>
                  <a:pt x="693" y="658"/>
                </a:lnTo>
                <a:lnTo>
                  <a:pt x="711" y="660"/>
                </a:lnTo>
                <a:lnTo>
                  <a:pt x="729" y="662"/>
                </a:lnTo>
                <a:lnTo>
                  <a:pt x="747" y="662"/>
                </a:lnTo>
                <a:lnTo>
                  <a:pt x="747" y="662"/>
                </a:lnTo>
                <a:lnTo>
                  <a:pt x="764" y="661"/>
                </a:lnTo>
                <a:lnTo>
                  <a:pt x="782" y="660"/>
                </a:lnTo>
                <a:lnTo>
                  <a:pt x="799" y="658"/>
                </a:lnTo>
                <a:lnTo>
                  <a:pt x="816" y="657"/>
                </a:lnTo>
                <a:lnTo>
                  <a:pt x="816" y="657"/>
                </a:lnTo>
                <a:lnTo>
                  <a:pt x="891" y="657"/>
                </a:lnTo>
                <a:lnTo>
                  <a:pt x="927" y="656"/>
                </a:lnTo>
                <a:lnTo>
                  <a:pt x="964" y="654"/>
                </a:lnTo>
                <a:lnTo>
                  <a:pt x="964" y="654"/>
                </a:lnTo>
                <a:lnTo>
                  <a:pt x="998" y="652"/>
                </a:lnTo>
                <a:lnTo>
                  <a:pt x="1033" y="650"/>
                </a:lnTo>
                <a:lnTo>
                  <a:pt x="1051" y="649"/>
                </a:lnTo>
                <a:lnTo>
                  <a:pt x="1068" y="646"/>
                </a:lnTo>
                <a:lnTo>
                  <a:pt x="1085" y="643"/>
                </a:lnTo>
                <a:lnTo>
                  <a:pt x="1100" y="637"/>
                </a:lnTo>
                <a:lnTo>
                  <a:pt x="1100" y="637"/>
                </a:lnTo>
                <a:lnTo>
                  <a:pt x="1116" y="631"/>
                </a:lnTo>
                <a:lnTo>
                  <a:pt x="1130" y="624"/>
                </a:lnTo>
                <a:lnTo>
                  <a:pt x="1159" y="608"/>
                </a:lnTo>
                <a:lnTo>
                  <a:pt x="1215" y="573"/>
                </a:lnTo>
                <a:lnTo>
                  <a:pt x="1215" y="573"/>
                </a:lnTo>
                <a:lnTo>
                  <a:pt x="1224" y="571"/>
                </a:lnTo>
                <a:lnTo>
                  <a:pt x="1234" y="566"/>
                </a:lnTo>
                <a:lnTo>
                  <a:pt x="1243" y="561"/>
                </a:lnTo>
                <a:lnTo>
                  <a:pt x="1253" y="555"/>
                </a:lnTo>
                <a:lnTo>
                  <a:pt x="1271" y="540"/>
                </a:lnTo>
                <a:lnTo>
                  <a:pt x="1286" y="527"/>
                </a:lnTo>
                <a:lnTo>
                  <a:pt x="1286" y="527"/>
                </a:lnTo>
                <a:lnTo>
                  <a:pt x="1306" y="510"/>
                </a:lnTo>
                <a:lnTo>
                  <a:pt x="1323" y="495"/>
                </a:lnTo>
                <a:lnTo>
                  <a:pt x="1330" y="487"/>
                </a:lnTo>
                <a:lnTo>
                  <a:pt x="1336" y="480"/>
                </a:lnTo>
                <a:lnTo>
                  <a:pt x="1340" y="472"/>
                </a:lnTo>
                <a:lnTo>
                  <a:pt x="1343" y="466"/>
                </a:lnTo>
                <a:lnTo>
                  <a:pt x="1343" y="466"/>
                </a:lnTo>
                <a:lnTo>
                  <a:pt x="1346" y="460"/>
                </a:lnTo>
                <a:lnTo>
                  <a:pt x="1347" y="455"/>
                </a:lnTo>
                <a:lnTo>
                  <a:pt x="1347" y="449"/>
                </a:lnTo>
                <a:lnTo>
                  <a:pt x="1345" y="444"/>
                </a:lnTo>
                <a:lnTo>
                  <a:pt x="1342" y="438"/>
                </a:lnTo>
                <a:lnTo>
                  <a:pt x="1338" y="433"/>
                </a:lnTo>
                <a:lnTo>
                  <a:pt x="1329" y="425"/>
                </a:lnTo>
                <a:lnTo>
                  <a:pt x="1318" y="416"/>
                </a:lnTo>
                <a:lnTo>
                  <a:pt x="1306" y="408"/>
                </a:lnTo>
                <a:lnTo>
                  <a:pt x="1287" y="397"/>
                </a:lnTo>
                <a:lnTo>
                  <a:pt x="1287" y="397"/>
                </a:lnTo>
                <a:lnTo>
                  <a:pt x="1275" y="389"/>
                </a:lnTo>
                <a:lnTo>
                  <a:pt x="1264" y="379"/>
                </a:lnTo>
                <a:lnTo>
                  <a:pt x="1243" y="360"/>
                </a:lnTo>
                <a:lnTo>
                  <a:pt x="1223" y="339"/>
                </a:lnTo>
                <a:lnTo>
                  <a:pt x="1212" y="330"/>
                </a:lnTo>
                <a:lnTo>
                  <a:pt x="1201" y="320"/>
                </a:lnTo>
                <a:lnTo>
                  <a:pt x="1201" y="320"/>
                </a:lnTo>
                <a:lnTo>
                  <a:pt x="1181" y="306"/>
                </a:lnTo>
                <a:lnTo>
                  <a:pt x="1159" y="291"/>
                </a:lnTo>
                <a:lnTo>
                  <a:pt x="1137" y="277"/>
                </a:lnTo>
                <a:lnTo>
                  <a:pt x="1115" y="266"/>
                </a:lnTo>
                <a:lnTo>
                  <a:pt x="1115" y="266"/>
                </a:lnTo>
                <a:lnTo>
                  <a:pt x="1105" y="262"/>
                </a:lnTo>
                <a:lnTo>
                  <a:pt x="1088" y="257"/>
                </a:lnTo>
                <a:lnTo>
                  <a:pt x="1080" y="256"/>
                </a:lnTo>
                <a:lnTo>
                  <a:pt x="1072" y="256"/>
                </a:lnTo>
                <a:lnTo>
                  <a:pt x="1070" y="256"/>
                </a:lnTo>
                <a:lnTo>
                  <a:pt x="1069" y="257"/>
                </a:lnTo>
                <a:lnTo>
                  <a:pt x="1068" y="260"/>
                </a:lnTo>
                <a:lnTo>
                  <a:pt x="1069" y="262"/>
                </a:lnTo>
                <a:lnTo>
                  <a:pt x="1069" y="262"/>
                </a:lnTo>
                <a:lnTo>
                  <a:pt x="952" y="263"/>
                </a:lnTo>
                <a:lnTo>
                  <a:pt x="952" y="263"/>
                </a:lnTo>
                <a:lnTo>
                  <a:pt x="951" y="256"/>
                </a:lnTo>
                <a:lnTo>
                  <a:pt x="948" y="248"/>
                </a:lnTo>
                <a:lnTo>
                  <a:pt x="944" y="241"/>
                </a:lnTo>
                <a:lnTo>
                  <a:pt x="939" y="235"/>
                </a:lnTo>
                <a:lnTo>
                  <a:pt x="939" y="235"/>
                </a:lnTo>
                <a:lnTo>
                  <a:pt x="944" y="226"/>
                </a:lnTo>
                <a:lnTo>
                  <a:pt x="948" y="214"/>
                </a:lnTo>
                <a:lnTo>
                  <a:pt x="951" y="202"/>
                </a:lnTo>
                <a:lnTo>
                  <a:pt x="952" y="190"/>
                </a:lnTo>
                <a:lnTo>
                  <a:pt x="951" y="178"/>
                </a:lnTo>
                <a:lnTo>
                  <a:pt x="948" y="172"/>
                </a:lnTo>
                <a:lnTo>
                  <a:pt x="946" y="167"/>
                </a:lnTo>
                <a:lnTo>
                  <a:pt x="942" y="163"/>
                </a:lnTo>
                <a:lnTo>
                  <a:pt x="939" y="160"/>
                </a:lnTo>
                <a:lnTo>
                  <a:pt x="933" y="157"/>
                </a:lnTo>
                <a:lnTo>
                  <a:pt x="927" y="155"/>
                </a:lnTo>
                <a:lnTo>
                  <a:pt x="927" y="155"/>
                </a:lnTo>
                <a:lnTo>
                  <a:pt x="926" y="141"/>
                </a:lnTo>
                <a:lnTo>
                  <a:pt x="924" y="133"/>
                </a:lnTo>
                <a:lnTo>
                  <a:pt x="922" y="126"/>
                </a:lnTo>
                <a:lnTo>
                  <a:pt x="922" y="126"/>
                </a:lnTo>
                <a:lnTo>
                  <a:pt x="927" y="123"/>
                </a:lnTo>
                <a:lnTo>
                  <a:pt x="930" y="118"/>
                </a:lnTo>
                <a:lnTo>
                  <a:pt x="934" y="114"/>
                </a:lnTo>
                <a:lnTo>
                  <a:pt x="936" y="108"/>
                </a:lnTo>
                <a:lnTo>
                  <a:pt x="939" y="103"/>
                </a:lnTo>
                <a:lnTo>
                  <a:pt x="940" y="97"/>
                </a:lnTo>
                <a:lnTo>
                  <a:pt x="940" y="85"/>
                </a:lnTo>
                <a:lnTo>
                  <a:pt x="939" y="80"/>
                </a:lnTo>
                <a:lnTo>
                  <a:pt x="938" y="74"/>
                </a:lnTo>
                <a:lnTo>
                  <a:pt x="935" y="70"/>
                </a:lnTo>
                <a:lnTo>
                  <a:pt x="932" y="65"/>
                </a:lnTo>
                <a:lnTo>
                  <a:pt x="928" y="61"/>
                </a:lnTo>
                <a:lnTo>
                  <a:pt x="924" y="58"/>
                </a:lnTo>
                <a:lnTo>
                  <a:pt x="918" y="54"/>
                </a:lnTo>
                <a:lnTo>
                  <a:pt x="914" y="53"/>
                </a:lnTo>
                <a:lnTo>
                  <a:pt x="914" y="53"/>
                </a:lnTo>
                <a:lnTo>
                  <a:pt x="914" y="43"/>
                </a:lnTo>
                <a:lnTo>
                  <a:pt x="914" y="43"/>
                </a:lnTo>
                <a:lnTo>
                  <a:pt x="965" y="41"/>
                </a:lnTo>
                <a:lnTo>
                  <a:pt x="1018" y="38"/>
                </a:lnTo>
                <a:lnTo>
                  <a:pt x="1018" y="38"/>
                </a:lnTo>
                <a:lnTo>
                  <a:pt x="1044" y="38"/>
                </a:lnTo>
                <a:lnTo>
                  <a:pt x="1070" y="41"/>
                </a:lnTo>
                <a:lnTo>
                  <a:pt x="1095" y="42"/>
                </a:lnTo>
                <a:lnTo>
                  <a:pt x="1109" y="41"/>
                </a:lnTo>
                <a:lnTo>
                  <a:pt x="1121" y="39"/>
                </a:lnTo>
                <a:lnTo>
                  <a:pt x="1121" y="39"/>
                </a:lnTo>
                <a:lnTo>
                  <a:pt x="1123" y="44"/>
                </a:lnTo>
                <a:lnTo>
                  <a:pt x="1125" y="49"/>
                </a:lnTo>
                <a:lnTo>
                  <a:pt x="1128" y="53"/>
                </a:lnTo>
                <a:lnTo>
                  <a:pt x="1131" y="56"/>
                </a:lnTo>
                <a:lnTo>
                  <a:pt x="1140" y="61"/>
                </a:lnTo>
                <a:lnTo>
                  <a:pt x="1148" y="64"/>
                </a:lnTo>
                <a:lnTo>
                  <a:pt x="1159" y="65"/>
                </a:lnTo>
                <a:lnTo>
                  <a:pt x="1169" y="65"/>
                </a:lnTo>
                <a:lnTo>
                  <a:pt x="1178" y="64"/>
                </a:lnTo>
                <a:lnTo>
                  <a:pt x="1188" y="61"/>
                </a:lnTo>
                <a:lnTo>
                  <a:pt x="1188" y="61"/>
                </a:lnTo>
                <a:lnTo>
                  <a:pt x="1202" y="55"/>
                </a:lnTo>
                <a:lnTo>
                  <a:pt x="1224" y="45"/>
                </a:lnTo>
                <a:lnTo>
                  <a:pt x="1234" y="39"/>
                </a:lnTo>
                <a:lnTo>
                  <a:pt x="1241" y="33"/>
                </a:lnTo>
                <a:lnTo>
                  <a:pt x="1242" y="31"/>
                </a:lnTo>
                <a:lnTo>
                  <a:pt x="1242" y="29"/>
                </a:lnTo>
                <a:lnTo>
                  <a:pt x="1241" y="26"/>
                </a:lnTo>
                <a:lnTo>
                  <a:pt x="1239" y="24"/>
                </a:lnTo>
                <a:lnTo>
                  <a:pt x="1239" y="24"/>
                </a:lnTo>
                <a:lnTo>
                  <a:pt x="1213" y="14"/>
                </a:lnTo>
                <a:lnTo>
                  <a:pt x="1196" y="8"/>
                </a:lnTo>
                <a:lnTo>
                  <a:pt x="1177" y="3"/>
                </a:lnTo>
                <a:lnTo>
                  <a:pt x="1160" y="0"/>
                </a:lnTo>
                <a:lnTo>
                  <a:pt x="1152" y="0"/>
                </a:lnTo>
                <a:lnTo>
                  <a:pt x="1143" y="0"/>
                </a:lnTo>
                <a:lnTo>
                  <a:pt x="1137" y="2"/>
                </a:lnTo>
                <a:lnTo>
                  <a:pt x="1131" y="5"/>
                </a:lnTo>
                <a:lnTo>
                  <a:pt x="1128" y="9"/>
                </a:lnTo>
                <a:lnTo>
                  <a:pt x="1124" y="15"/>
                </a:lnTo>
                <a:lnTo>
                  <a:pt x="1124" y="15"/>
                </a:lnTo>
                <a:lnTo>
                  <a:pt x="1115" y="14"/>
                </a:lnTo>
                <a:lnTo>
                  <a:pt x="1115" y="14"/>
                </a:lnTo>
                <a:lnTo>
                  <a:pt x="1089" y="11"/>
                </a:lnTo>
                <a:lnTo>
                  <a:pt x="1065" y="11"/>
                </a:lnTo>
                <a:lnTo>
                  <a:pt x="1040" y="12"/>
                </a:lnTo>
                <a:lnTo>
                  <a:pt x="1015" y="14"/>
                </a:lnTo>
                <a:lnTo>
                  <a:pt x="965" y="20"/>
                </a:lnTo>
                <a:lnTo>
                  <a:pt x="940" y="23"/>
                </a:lnTo>
                <a:lnTo>
                  <a:pt x="915" y="24"/>
                </a:lnTo>
                <a:lnTo>
                  <a:pt x="915" y="24"/>
                </a:lnTo>
                <a:lnTo>
                  <a:pt x="916" y="20"/>
                </a:lnTo>
                <a:lnTo>
                  <a:pt x="917" y="12"/>
                </a:lnTo>
                <a:lnTo>
                  <a:pt x="916" y="8"/>
                </a:lnTo>
                <a:lnTo>
                  <a:pt x="915" y="6"/>
                </a:lnTo>
                <a:lnTo>
                  <a:pt x="914" y="5"/>
                </a:lnTo>
                <a:lnTo>
                  <a:pt x="910" y="6"/>
                </a:lnTo>
                <a:lnTo>
                  <a:pt x="910" y="6"/>
                </a:lnTo>
                <a:lnTo>
                  <a:pt x="906" y="1"/>
                </a:lnTo>
                <a:lnTo>
                  <a:pt x="904" y="1"/>
                </a:lnTo>
                <a:lnTo>
                  <a:pt x="903" y="1"/>
                </a:lnTo>
                <a:lnTo>
                  <a:pt x="900" y="2"/>
                </a:lnTo>
                <a:lnTo>
                  <a:pt x="898" y="7"/>
                </a:lnTo>
                <a:lnTo>
                  <a:pt x="896" y="17"/>
                </a:lnTo>
                <a:lnTo>
                  <a:pt x="894" y="24"/>
                </a:lnTo>
                <a:lnTo>
                  <a:pt x="894" y="24"/>
                </a:lnTo>
                <a:lnTo>
                  <a:pt x="824" y="24"/>
                </a:lnTo>
                <a:lnTo>
                  <a:pt x="755" y="23"/>
                </a:lnTo>
                <a:lnTo>
                  <a:pt x="616" y="18"/>
                </a:lnTo>
                <a:lnTo>
                  <a:pt x="616" y="18"/>
                </a:lnTo>
                <a:lnTo>
                  <a:pt x="583" y="17"/>
                </a:lnTo>
                <a:lnTo>
                  <a:pt x="549" y="17"/>
                </a:lnTo>
                <a:lnTo>
                  <a:pt x="481" y="18"/>
                </a:lnTo>
                <a:lnTo>
                  <a:pt x="345" y="24"/>
                </a:lnTo>
                <a:lnTo>
                  <a:pt x="345" y="24"/>
                </a:lnTo>
                <a:lnTo>
                  <a:pt x="343" y="21"/>
                </a:lnTo>
                <a:lnTo>
                  <a:pt x="341" y="21"/>
                </a:lnTo>
                <a:lnTo>
                  <a:pt x="333" y="21"/>
                </a:lnTo>
                <a:lnTo>
                  <a:pt x="320" y="25"/>
                </a:lnTo>
                <a:lnTo>
                  <a:pt x="320" y="25"/>
                </a:lnTo>
                <a:lnTo>
                  <a:pt x="284" y="26"/>
                </a:lnTo>
                <a:lnTo>
                  <a:pt x="284" y="26"/>
                </a:lnTo>
                <a:lnTo>
                  <a:pt x="280" y="19"/>
                </a:lnTo>
                <a:lnTo>
                  <a:pt x="277" y="13"/>
                </a:lnTo>
                <a:lnTo>
                  <a:pt x="277" y="13"/>
                </a:lnTo>
                <a:lnTo>
                  <a:pt x="278" y="11"/>
                </a:lnTo>
                <a:lnTo>
                  <a:pt x="278" y="9"/>
                </a:lnTo>
                <a:lnTo>
                  <a:pt x="278" y="7"/>
                </a:lnTo>
                <a:lnTo>
                  <a:pt x="277" y="6"/>
                </a:lnTo>
                <a:lnTo>
                  <a:pt x="274" y="6"/>
                </a:lnTo>
                <a:lnTo>
                  <a:pt x="272" y="6"/>
                </a:lnTo>
                <a:lnTo>
                  <a:pt x="271" y="7"/>
                </a:lnTo>
                <a:lnTo>
                  <a:pt x="268" y="8"/>
                </a:lnTo>
                <a:lnTo>
                  <a:pt x="268" y="8"/>
                </a:lnTo>
                <a:lnTo>
                  <a:pt x="267" y="9"/>
                </a:lnTo>
                <a:lnTo>
                  <a:pt x="266" y="12"/>
                </a:lnTo>
                <a:lnTo>
                  <a:pt x="264" y="17"/>
                </a:lnTo>
                <a:lnTo>
                  <a:pt x="261" y="27"/>
                </a:lnTo>
                <a:lnTo>
                  <a:pt x="261" y="27"/>
                </a:lnTo>
                <a:lnTo>
                  <a:pt x="235" y="27"/>
                </a:lnTo>
                <a:lnTo>
                  <a:pt x="208" y="29"/>
                </a:lnTo>
                <a:lnTo>
                  <a:pt x="182" y="30"/>
                </a:lnTo>
                <a:lnTo>
                  <a:pt x="155" y="30"/>
                </a:lnTo>
                <a:lnTo>
                  <a:pt x="155" y="30"/>
                </a:lnTo>
                <a:lnTo>
                  <a:pt x="153" y="27"/>
                </a:lnTo>
                <a:lnTo>
                  <a:pt x="149" y="26"/>
                </a:lnTo>
                <a:lnTo>
                  <a:pt x="140" y="25"/>
                </a:lnTo>
                <a:lnTo>
                  <a:pt x="129" y="25"/>
                </a:lnTo>
                <a:lnTo>
                  <a:pt x="122" y="26"/>
                </a:lnTo>
                <a:lnTo>
                  <a:pt x="122" y="26"/>
                </a:lnTo>
                <a:lnTo>
                  <a:pt x="115" y="23"/>
                </a:lnTo>
                <a:lnTo>
                  <a:pt x="108" y="21"/>
                </a:lnTo>
                <a:lnTo>
                  <a:pt x="99" y="20"/>
                </a:lnTo>
                <a:lnTo>
                  <a:pt x="88" y="20"/>
                </a:lnTo>
                <a:lnTo>
                  <a:pt x="67" y="20"/>
                </a:lnTo>
                <a:lnTo>
                  <a:pt x="53" y="21"/>
                </a:lnTo>
                <a:lnTo>
                  <a:pt x="53" y="21"/>
                </a:lnTo>
                <a:lnTo>
                  <a:pt x="35" y="24"/>
                </a:lnTo>
                <a:lnTo>
                  <a:pt x="26" y="25"/>
                </a:lnTo>
                <a:lnTo>
                  <a:pt x="19" y="29"/>
                </a:lnTo>
                <a:lnTo>
                  <a:pt x="19" y="29"/>
                </a:lnTo>
                <a:lnTo>
                  <a:pt x="13" y="32"/>
                </a:lnTo>
                <a:lnTo>
                  <a:pt x="5" y="38"/>
                </a:lnTo>
                <a:lnTo>
                  <a:pt x="2" y="41"/>
                </a:lnTo>
                <a:lnTo>
                  <a:pt x="0" y="44"/>
                </a:lnTo>
                <a:lnTo>
                  <a:pt x="0" y="48"/>
                </a:lnTo>
                <a:lnTo>
                  <a:pt x="4" y="49"/>
                </a:lnTo>
                <a:lnTo>
                  <a:pt x="4" y="49"/>
                </a:lnTo>
                <a:close/>
                <a:moveTo>
                  <a:pt x="1196" y="37"/>
                </a:moveTo>
                <a:lnTo>
                  <a:pt x="1196" y="37"/>
                </a:lnTo>
                <a:lnTo>
                  <a:pt x="1193" y="37"/>
                </a:lnTo>
                <a:lnTo>
                  <a:pt x="1193" y="37"/>
                </a:lnTo>
                <a:lnTo>
                  <a:pt x="1192" y="35"/>
                </a:lnTo>
                <a:lnTo>
                  <a:pt x="1192" y="35"/>
                </a:lnTo>
                <a:lnTo>
                  <a:pt x="1192" y="35"/>
                </a:lnTo>
                <a:lnTo>
                  <a:pt x="1192" y="35"/>
                </a:lnTo>
                <a:lnTo>
                  <a:pt x="1195" y="35"/>
                </a:lnTo>
                <a:lnTo>
                  <a:pt x="1198" y="36"/>
                </a:lnTo>
                <a:lnTo>
                  <a:pt x="1198" y="36"/>
                </a:lnTo>
                <a:lnTo>
                  <a:pt x="1196" y="37"/>
                </a:lnTo>
                <a:lnTo>
                  <a:pt x="1196" y="37"/>
                </a:lnTo>
                <a:close/>
                <a:moveTo>
                  <a:pt x="1199" y="48"/>
                </a:moveTo>
                <a:lnTo>
                  <a:pt x="1199" y="48"/>
                </a:lnTo>
                <a:lnTo>
                  <a:pt x="1200" y="47"/>
                </a:lnTo>
                <a:lnTo>
                  <a:pt x="1200" y="47"/>
                </a:lnTo>
                <a:lnTo>
                  <a:pt x="1201" y="47"/>
                </a:lnTo>
                <a:lnTo>
                  <a:pt x="1201" y="47"/>
                </a:lnTo>
                <a:lnTo>
                  <a:pt x="1199" y="48"/>
                </a:lnTo>
                <a:lnTo>
                  <a:pt x="1199" y="48"/>
                </a:lnTo>
                <a:close/>
                <a:moveTo>
                  <a:pt x="1210" y="35"/>
                </a:moveTo>
                <a:lnTo>
                  <a:pt x="1210" y="35"/>
                </a:lnTo>
                <a:lnTo>
                  <a:pt x="1210" y="33"/>
                </a:lnTo>
                <a:lnTo>
                  <a:pt x="1210" y="33"/>
                </a:lnTo>
                <a:lnTo>
                  <a:pt x="1212" y="35"/>
                </a:lnTo>
                <a:lnTo>
                  <a:pt x="1212" y="35"/>
                </a:lnTo>
                <a:lnTo>
                  <a:pt x="1210" y="35"/>
                </a:lnTo>
                <a:lnTo>
                  <a:pt x="1210" y="35"/>
                </a:lnTo>
                <a:close/>
                <a:moveTo>
                  <a:pt x="1227" y="33"/>
                </a:moveTo>
                <a:lnTo>
                  <a:pt x="1227" y="33"/>
                </a:lnTo>
                <a:lnTo>
                  <a:pt x="1225" y="31"/>
                </a:lnTo>
                <a:lnTo>
                  <a:pt x="1223" y="29"/>
                </a:lnTo>
                <a:lnTo>
                  <a:pt x="1217" y="26"/>
                </a:lnTo>
                <a:lnTo>
                  <a:pt x="1217" y="26"/>
                </a:lnTo>
                <a:lnTo>
                  <a:pt x="1230" y="31"/>
                </a:lnTo>
                <a:lnTo>
                  <a:pt x="1230" y="31"/>
                </a:lnTo>
                <a:lnTo>
                  <a:pt x="1227" y="33"/>
                </a:lnTo>
                <a:lnTo>
                  <a:pt x="1227" y="33"/>
                </a:lnTo>
                <a:close/>
                <a:moveTo>
                  <a:pt x="1210" y="24"/>
                </a:moveTo>
                <a:lnTo>
                  <a:pt x="1210" y="24"/>
                </a:lnTo>
                <a:lnTo>
                  <a:pt x="1200" y="21"/>
                </a:lnTo>
                <a:lnTo>
                  <a:pt x="1190" y="21"/>
                </a:lnTo>
                <a:lnTo>
                  <a:pt x="1190" y="21"/>
                </a:lnTo>
                <a:lnTo>
                  <a:pt x="1183" y="15"/>
                </a:lnTo>
                <a:lnTo>
                  <a:pt x="1183" y="15"/>
                </a:lnTo>
                <a:lnTo>
                  <a:pt x="1210" y="24"/>
                </a:lnTo>
                <a:lnTo>
                  <a:pt x="1210" y="24"/>
                </a:lnTo>
                <a:close/>
                <a:moveTo>
                  <a:pt x="1180" y="54"/>
                </a:moveTo>
                <a:lnTo>
                  <a:pt x="1180" y="54"/>
                </a:lnTo>
                <a:lnTo>
                  <a:pt x="1176" y="54"/>
                </a:lnTo>
                <a:lnTo>
                  <a:pt x="1176" y="54"/>
                </a:lnTo>
                <a:lnTo>
                  <a:pt x="1177" y="54"/>
                </a:lnTo>
                <a:lnTo>
                  <a:pt x="1177" y="54"/>
                </a:lnTo>
                <a:lnTo>
                  <a:pt x="1180" y="54"/>
                </a:lnTo>
                <a:lnTo>
                  <a:pt x="1180" y="54"/>
                </a:lnTo>
                <a:close/>
                <a:moveTo>
                  <a:pt x="1176" y="43"/>
                </a:moveTo>
                <a:lnTo>
                  <a:pt x="1176" y="43"/>
                </a:lnTo>
                <a:lnTo>
                  <a:pt x="1177" y="43"/>
                </a:lnTo>
                <a:lnTo>
                  <a:pt x="1177" y="43"/>
                </a:lnTo>
                <a:lnTo>
                  <a:pt x="1177" y="43"/>
                </a:lnTo>
                <a:lnTo>
                  <a:pt x="1177" y="43"/>
                </a:lnTo>
                <a:lnTo>
                  <a:pt x="1176" y="44"/>
                </a:lnTo>
                <a:lnTo>
                  <a:pt x="1176" y="44"/>
                </a:lnTo>
                <a:lnTo>
                  <a:pt x="1172" y="44"/>
                </a:lnTo>
                <a:lnTo>
                  <a:pt x="1172" y="44"/>
                </a:lnTo>
                <a:lnTo>
                  <a:pt x="1176" y="43"/>
                </a:lnTo>
                <a:lnTo>
                  <a:pt x="1176" y="43"/>
                </a:lnTo>
                <a:close/>
                <a:moveTo>
                  <a:pt x="1140" y="42"/>
                </a:moveTo>
                <a:lnTo>
                  <a:pt x="1140" y="42"/>
                </a:lnTo>
                <a:lnTo>
                  <a:pt x="1145" y="45"/>
                </a:lnTo>
                <a:lnTo>
                  <a:pt x="1150" y="47"/>
                </a:lnTo>
                <a:lnTo>
                  <a:pt x="1150" y="47"/>
                </a:lnTo>
                <a:lnTo>
                  <a:pt x="1145" y="45"/>
                </a:lnTo>
                <a:lnTo>
                  <a:pt x="1140" y="42"/>
                </a:lnTo>
                <a:lnTo>
                  <a:pt x="1140" y="42"/>
                </a:lnTo>
                <a:close/>
                <a:moveTo>
                  <a:pt x="1157" y="11"/>
                </a:moveTo>
                <a:lnTo>
                  <a:pt x="1157" y="11"/>
                </a:lnTo>
                <a:lnTo>
                  <a:pt x="1156" y="12"/>
                </a:lnTo>
                <a:lnTo>
                  <a:pt x="1156" y="12"/>
                </a:lnTo>
                <a:lnTo>
                  <a:pt x="1145" y="13"/>
                </a:lnTo>
                <a:lnTo>
                  <a:pt x="1140" y="14"/>
                </a:lnTo>
                <a:lnTo>
                  <a:pt x="1136" y="18"/>
                </a:lnTo>
                <a:lnTo>
                  <a:pt x="1136" y="18"/>
                </a:lnTo>
                <a:lnTo>
                  <a:pt x="1134" y="18"/>
                </a:lnTo>
                <a:lnTo>
                  <a:pt x="1134" y="18"/>
                </a:lnTo>
                <a:lnTo>
                  <a:pt x="1135" y="14"/>
                </a:lnTo>
                <a:lnTo>
                  <a:pt x="1137" y="13"/>
                </a:lnTo>
                <a:lnTo>
                  <a:pt x="1145" y="11"/>
                </a:lnTo>
                <a:lnTo>
                  <a:pt x="1151" y="11"/>
                </a:lnTo>
                <a:lnTo>
                  <a:pt x="1157" y="11"/>
                </a:lnTo>
                <a:lnTo>
                  <a:pt x="1157" y="11"/>
                </a:lnTo>
                <a:close/>
                <a:moveTo>
                  <a:pt x="1106" y="31"/>
                </a:moveTo>
                <a:lnTo>
                  <a:pt x="1106" y="31"/>
                </a:lnTo>
                <a:lnTo>
                  <a:pt x="1110" y="31"/>
                </a:lnTo>
                <a:lnTo>
                  <a:pt x="1110" y="31"/>
                </a:lnTo>
                <a:lnTo>
                  <a:pt x="1104" y="31"/>
                </a:lnTo>
                <a:lnTo>
                  <a:pt x="1104" y="31"/>
                </a:lnTo>
                <a:lnTo>
                  <a:pt x="1106" y="31"/>
                </a:lnTo>
                <a:lnTo>
                  <a:pt x="1106" y="31"/>
                </a:lnTo>
                <a:close/>
                <a:moveTo>
                  <a:pt x="915" y="33"/>
                </a:moveTo>
                <a:lnTo>
                  <a:pt x="915" y="33"/>
                </a:lnTo>
                <a:lnTo>
                  <a:pt x="927" y="32"/>
                </a:lnTo>
                <a:lnTo>
                  <a:pt x="940" y="32"/>
                </a:lnTo>
                <a:lnTo>
                  <a:pt x="940" y="32"/>
                </a:lnTo>
                <a:lnTo>
                  <a:pt x="915" y="33"/>
                </a:lnTo>
                <a:lnTo>
                  <a:pt x="915" y="33"/>
                </a:lnTo>
                <a:lnTo>
                  <a:pt x="915" y="33"/>
                </a:lnTo>
                <a:lnTo>
                  <a:pt x="915" y="33"/>
                </a:lnTo>
                <a:close/>
                <a:moveTo>
                  <a:pt x="282" y="238"/>
                </a:moveTo>
                <a:lnTo>
                  <a:pt x="282" y="238"/>
                </a:lnTo>
                <a:lnTo>
                  <a:pt x="279" y="238"/>
                </a:lnTo>
                <a:lnTo>
                  <a:pt x="279" y="238"/>
                </a:lnTo>
                <a:lnTo>
                  <a:pt x="279" y="238"/>
                </a:lnTo>
                <a:lnTo>
                  <a:pt x="279" y="238"/>
                </a:lnTo>
                <a:lnTo>
                  <a:pt x="273" y="227"/>
                </a:lnTo>
                <a:lnTo>
                  <a:pt x="270" y="215"/>
                </a:lnTo>
                <a:lnTo>
                  <a:pt x="267" y="203"/>
                </a:lnTo>
                <a:lnTo>
                  <a:pt x="265" y="191"/>
                </a:lnTo>
                <a:lnTo>
                  <a:pt x="265" y="191"/>
                </a:lnTo>
                <a:lnTo>
                  <a:pt x="267" y="191"/>
                </a:lnTo>
                <a:lnTo>
                  <a:pt x="270" y="190"/>
                </a:lnTo>
                <a:lnTo>
                  <a:pt x="272" y="188"/>
                </a:lnTo>
                <a:lnTo>
                  <a:pt x="272" y="188"/>
                </a:lnTo>
                <a:lnTo>
                  <a:pt x="272" y="191"/>
                </a:lnTo>
                <a:lnTo>
                  <a:pt x="273" y="194"/>
                </a:lnTo>
                <a:lnTo>
                  <a:pt x="274" y="194"/>
                </a:lnTo>
                <a:lnTo>
                  <a:pt x="277" y="192"/>
                </a:lnTo>
                <a:lnTo>
                  <a:pt x="280" y="188"/>
                </a:lnTo>
                <a:lnTo>
                  <a:pt x="282" y="180"/>
                </a:lnTo>
                <a:lnTo>
                  <a:pt x="282" y="180"/>
                </a:lnTo>
                <a:lnTo>
                  <a:pt x="285" y="195"/>
                </a:lnTo>
                <a:lnTo>
                  <a:pt x="286" y="209"/>
                </a:lnTo>
                <a:lnTo>
                  <a:pt x="285" y="224"/>
                </a:lnTo>
                <a:lnTo>
                  <a:pt x="284" y="231"/>
                </a:lnTo>
                <a:lnTo>
                  <a:pt x="282" y="238"/>
                </a:lnTo>
                <a:lnTo>
                  <a:pt x="282" y="238"/>
                </a:lnTo>
                <a:close/>
                <a:moveTo>
                  <a:pt x="72" y="386"/>
                </a:moveTo>
                <a:lnTo>
                  <a:pt x="72" y="386"/>
                </a:lnTo>
                <a:lnTo>
                  <a:pt x="71" y="363"/>
                </a:lnTo>
                <a:lnTo>
                  <a:pt x="71" y="363"/>
                </a:lnTo>
                <a:lnTo>
                  <a:pt x="73" y="385"/>
                </a:lnTo>
                <a:lnTo>
                  <a:pt x="76" y="398"/>
                </a:lnTo>
                <a:lnTo>
                  <a:pt x="76" y="398"/>
                </a:lnTo>
                <a:lnTo>
                  <a:pt x="72" y="386"/>
                </a:lnTo>
                <a:lnTo>
                  <a:pt x="72" y="386"/>
                </a:lnTo>
                <a:close/>
                <a:moveTo>
                  <a:pt x="77" y="339"/>
                </a:moveTo>
                <a:lnTo>
                  <a:pt x="77" y="339"/>
                </a:lnTo>
                <a:lnTo>
                  <a:pt x="76" y="339"/>
                </a:lnTo>
                <a:lnTo>
                  <a:pt x="75" y="341"/>
                </a:lnTo>
                <a:lnTo>
                  <a:pt x="72" y="345"/>
                </a:lnTo>
                <a:lnTo>
                  <a:pt x="72" y="345"/>
                </a:lnTo>
                <a:lnTo>
                  <a:pt x="76" y="331"/>
                </a:lnTo>
                <a:lnTo>
                  <a:pt x="78" y="324"/>
                </a:lnTo>
                <a:lnTo>
                  <a:pt x="81" y="316"/>
                </a:lnTo>
                <a:lnTo>
                  <a:pt x="81" y="316"/>
                </a:lnTo>
                <a:lnTo>
                  <a:pt x="78" y="327"/>
                </a:lnTo>
                <a:lnTo>
                  <a:pt x="77" y="339"/>
                </a:lnTo>
                <a:lnTo>
                  <a:pt x="77" y="339"/>
                </a:lnTo>
                <a:close/>
                <a:moveTo>
                  <a:pt x="87" y="503"/>
                </a:moveTo>
                <a:lnTo>
                  <a:pt x="87" y="503"/>
                </a:lnTo>
                <a:lnTo>
                  <a:pt x="84" y="471"/>
                </a:lnTo>
                <a:lnTo>
                  <a:pt x="81" y="440"/>
                </a:lnTo>
                <a:lnTo>
                  <a:pt x="81" y="440"/>
                </a:lnTo>
                <a:lnTo>
                  <a:pt x="82" y="443"/>
                </a:lnTo>
                <a:lnTo>
                  <a:pt x="82" y="443"/>
                </a:lnTo>
                <a:lnTo>
                  <a:pt x="85" y="473"/>
                </a:lnTo>
                <a:lnTo>
                  <a:pt x="87" y="487"/>
                </a:lnTo>
                <a:lnTo>
                  <a:pt x="87" y="503"/>
                </a:lnTo>
                <a:lnTo>
                  <a:pt x="87" y="503"/>
                </a:lnTo>
                <a:close/>
                <a:moveTo>
                  <a:pt x="95" y="651"/>
                </a:moveTo>
                <a:lnTo>
                  <a:pt x="95" y="651"/>
                </a:lnTo>
                <a:lnTo>
                  <a:pt x="95" y="651"/>
                </a:lnTo>
                <a:lnTo>
                  <a:pt x="95" y="651"/>
                </a:lnTo>
                <a:lnTo>
                  <a:pt x="91" y="646"/>
                </a:lnTo>
                <a:lnTo>
                  <a:pt x="91" y="646"/>
                </a:lnTo>
                <a:lnTo>
                  <a:pt x="93" y="646"/>
                </a:lnTo>
                <a:lnTo>
                  <a:pt x="93" y="646"/>
                </a:lnTo>
                <a:lnTo>
                  <a:pt x="96" y="649"/>
                </a:lnTo>
                <a:lnTo>
                  <a:pt x="96" y="649"/>
                </a:lnTo>
                <a:lnTo>
                  <a:pt x="95" y="651"/>
                </a:lnTo>
                <a:lnTo>
                  <a:pt x="95" y="651"/>
                </a:lnTo>
                <a:close/>
                <a:moveTo>
                  <a:pt x="96" y="493"/>
                </a:moveTo>
                <a:lnTo>
                  <a:pt x="96" y="493"/>
                </a:lnTo>
                <a:lnTo>
                  <a:pt x="95" y="480"/>
                </a:lnTo>
                <a:lnTo>
                  <a:pt x="95" y="480"/>
                </a:lnTo>
                <a:lnTo>
                  <a:pt x="97" y="495"/>
                </a:lnTo>
                <a:lnTo>
                  <a:pt x="97" y="495"/>
                </a:lnTo>
                <a:lnTo>
                  <a:pt x="96" y="493"/>
                </a:lnTo>
                <a:lnTo>
                  <a:pt x="96" y="493"/>
                </a:lnTo>
                <a:close/>
                <a:moveTo>
                  <a:pt x="100" y="578"/>
                </a:moveTo>
                <a:lnTo>
                  <a:pt x="100" y="578"/>
                </a:lnTo>
                <a:lnTo>
                  <a:pt x="99" y="540"/>
                </a:lnTo>
                <a:lnTo>
                  <a:pt x="99" y="522"/>
                </a:lnTo>
                <a:lnTo>
                  <a:pt x="99" y="503"/>
                </a:lnTo>
                <a:lnTo>
                  <a:pt x="99" y="503"/>
                </a:lnTo>
                <a:lnTo>
                  <a:pt x="101" y="534"/>
                </a:lnTo>
                <a:lnTo>
                  <a:pt x="102" y="567"/>
                </a:lnTo>
                <a:lnTo>
                  <a:pt x="102" y="567"/>
                </a:lnTo>
                <a:lnTo>
                  <a:pt x="100" y="578"/>
                </a:lnTo>
                <a:lnTo>
                  <a:pt x="100" y="578"/>
                </a:lnTo>
                <a:close/>
                <a:moveTo>
                  <a:pt x="103" y="656"/>
                </a:moveTo>
                <a:lnTo>
                  <a:pt x="103" y="656"/>
                </a:lnTo>
                <a:lnTo>
                  <a:pt x="105" y="654"/>
                </a:lnTo>
                <a:lnTo>
                  <a:pt x="105" y="654"/>
                </a:lnTo>
                <a:lnTo>
                  <a:pt x="117" y="657"/>
                </a:lnTo>
                <a:lnTo>
                  <a:pt x="129" y="660"/>
                </a:lnTo>
                <a:lnTo>
                  <a:pt x="129" y="660"/>
                </a:lnTo>
                <a:lnTo>
                  <a:pt x="115" y="658"/>
                </a:lnTo>
                <a:lnTo>
                  <a:pt x="108" y="657"/>
                </a:lnTo>
                <a:lnTo>
                  <a:pt x="103" y="656"/>
                </a:lnTo>
                <a:lnTo>
                  <a:pt x="103" y="656"/>
                </a:lnTo>
                <a:close/>
                <a:moveTo>
                  <a:pt x="102" y="619"/>
                </a:moveTo>
                <a:lnTo>
                  <a:pt x="102" y="619"/>
                </a:lnTo>
                <a:lnTo>
                  <a:pt x="102" y="616"/>
                </a:lnTo>
                <a:lnTo>
                  <a:pt x="102" y="616"/>
                </a:lnTo>
                <a:lnTo>
                  <a:pt x="103" y="620"/>
                </a:lnTo>
                <a:lnTo>
                  <a:pt x="103" y="620"/>
                </a:lnTo>
                <a:lnTo>
                  <a:pt x="102" y="619"/>
                </a:lnTo>
                <a:lnTo>
                  <a:pt x="102" y="619"/>
                </a:lnTo>
                <a:close/>
                <a:moveTo>
                  <a:pt x="142" y="644"/>
                </a:moveTo>
                <a:lnTo>
                  <a:pt x="142" y="644"/>
                </a:lnTo>
                <a:lnTo>
                  <a:pt x="140" y="642"/>
                </a:lnTo>
                <a:lnTo>
                  <a:pt x="140" y="642"/>
                </a:lnTo>
                <a:lnTo>
                  <a:pt x="146" y="643"/>
                </a:lnTo>
                <a:lnTo>
                  <a:pt x="146" y="643"/>
                </a:lnTo>
                <a:lnTo>
                  <a:pt x="142" y="644"/>
                </a:lnTo>
                <a:lnTo>
                  <a:pt x="142" y="644"/>
                </a:lnTo>
                <a:close/>
                <a:moveTo>
                  <a:pt x="209" y="655"/>
                </a:moveTo>
                <a:lnTo>
                  <a:pt x="209" y="655"/>
                </a:lnTo>
                <a:lnTo>
                  <a:pt x="182" y="656"/>
                </a:lnTo>
                <a:lnTo>
                  <a:pt x="182" y="656"/>
                </a:lnTo>
                <a:lnTo>
                  <a:pt x="214" y="654"/>
                </a:lnTo>
                <a:lnTo>
                  <a:pt x="245" y="651"/>
                </a:lnTo>
                <a:lnTo>
                  <a:pt x="309" y="651"/>
                </a:lnTo>
                <a:lnTo>
                  <a:pt x="309" y="651"/>
                </a:lnTo>
                <a:lnTo>
                  <a:pt x="313" y="652"/>
                </a:lnTo>
                <a:lnTo>
                  <a:pt x="313" y="652"/>
                </a:lnTo>
                <a:lnTo>
                  <a:pt x="286" y="651"/>
                </a:lnTo>
                <a:lnTo>
                  <a:pt x="261" y="651"/>
                </a:lnTo>
                <a:lnTo>
                  <a:pt x="209" y="655"/>
                </a:lnTo>
                <a:lnTo>
                  <a:pt x="209" y="655"/>
                </a:lnTo>
                <a:close/>
                <a:moveTo>
                  <a:pt x="220" y="637"/>
                </a:moveTo>
                <a:lnTo>
                  <a:pt x="220" y="637"/>
                </a:lnTo>
                <a:lnTo>
                  <a:pt x="238" y="634"/>
                </a:lnTo>
                <a:lnTo>
                  <a:pt x="254" y="633"/>
                </a:lnTo>
                <a:lnTo>
                  <a:pt x="271" y="632"/>
                </a:lnTo>
                <a:lnTo>
                  <a:pt x="289" y="632"/>
                </a:lnTo>
                <a:lnTo>
                  <a:pt x="289" y="632"/>
                </a:lnTo>
                <a:lnTo>
                  <a:pt x="266" y="634"/>
                </a:lnTo>
                <a:lnTo>
                  <a:pt x="266" y="634"/>
                </a:lnTo>
                <a:lnTo>
                  <a:pt x="243" y="636"/>
                </a:lnTo>
                <a:lnTo>
                  <a:pt x="220" y="637"/>
                </a:lnTo>
                <a:lnTo>
                  <a:pt x="220" y="637"/>
                </a:lnTo>
                <a:close/>
                <a:moveTo>
                  <a:pt x="318" y="654"/>
                </a:moveTo>
                <a:lnTo>
                  <a:pt x="318" y="654"/>
                </a:lnTo>
                <a:lnTo>
                  <a:pt x="320" y="651"/>
                </a:lnTo>
                <a:lnTo>
                  <a:pt x="320" y="651"/>
                </a:lnTo>
                <a:lnTo>
                  <a:pt x="337" y="651"/>
                </a:lnTo>
                <a:lnTo>
                  <a:pt x="337" y="651"/>
                </a:lnTo>
                <a:lnTo>
                  <a:pt x="338" y="655"/>
                </a:lnTo>
                <a:lnTo>
                  <a:pt x="338" y="655"/>
                </a:lnTo>
                <a:lnTo>
                  <a:pt x="318" y="654"/>
                </a:lnTo>
                <a:lnTo>
                  <a:pt x="318" y="654"/>
                </a:lnTo>
                <a:close/>
                <a:moveTo>
                  <a:pt x="363" y="640"/>
                </a:moveTo>
                <a:lnTo>
                  <a:pt x="363" y="640"/>
                </a:lnTo>
                <a:lnTo>
                  <a:pt x="341" y="640"/>
                </a:lnTo>
                <a:lnTo>
                  <a:pt x="341" y="640"/>
                </a:lnTo>
                <a:lnTo>
                  <a:pt x="354" y="639"/>
                </a:lnTo>
                <a:lnTo>
                  <a:pt x="368" y="638"/>
                </a:lnTo>
                <a:lnTo>
                  <a:pt x="368" y="638"/>
                </a:lnTo>
                <a:lnTo>
                  <a:pt x="363" y="640"/>
                </a:lnTo>
                <a:lnTo>
                  <a:pt x="363" y="640"/>
                </a:lnTo>
                <a:close/>
                <a:moveTo>
                  <a:pt x="382" y="656"/>
                </a:moveTo>
                <a:lnTo>
                  <a:pt x="382" y="656"/>
                </a:lnTo>
                <a:lnTo>
                  <a:pt x="398" y="654"/>
                </a:lnTo>
                <a:lnTo>
                  <a:pt x="398" y="654"/>
                </a:lnTo>
                <a:lnTo>
                  <a:pt x="416" y="654"/>
                </a:lnTo>
                <a:lnTo>
                  <a:pt x="416" y="654"/>
                </a:lnTo>
                <a:lnTo>
                  <a:pt x="382" y="656"/>
                </a:lnTo>
                <a:lnTo>
                  <a:pt x="382" y="656"/>
                </a:lnTo>
                <a:close/>
                <a:moveTo>
                  <a:pt x="507" y="628"/>
                </a:moveTo>
                <a:lnTo>
                  <a:pt x="507" y="628"/>
                </a:lnTo>
                <a:lnTo>
                  <a:pt x="473" y="630"/>
                </a:lnTo>
                <a:lnTo>
                  <a:pt x="438" y="632"/>
                </a:lnTo>
                <a:lnTo>
                  <a:pt x="438" y="632"/>
                </a:lnTo>
                <a:lnTo>
                  <a:pt x="438" y="631"/>
                </a:lnTo>
                <a:lnTo>
                  <a:pt x="438" y="631"/>
                </a:lnTo>
                <a:lnTo>
                  <a:pt x="512" y="628"/>
                </a:lnTo>
                <a:lnTo>
                  <a:pt x="512" y="628"/>
                </a:lnTo>
                <a:lnTo>
                  <a:pt x="507" y="628"/>
                </a:lnTo>
                <a:lnTo>
                  <a:pt x="507" y="628"/>
                </a:lnTo>
                <a:close/>
                <a:moveTo>
                  <a:pt x="534" y="642"/>
                </a:moveTo>
                <a:lnTo>
                  <a:pt x="534" y="642"/>
                </a:lnTo>
                <a:lnTo>
                  <a:pt x="557" y="640"/>
                </a:lnTo>
                <a:lnTo>
                  <a:pt x="557" y="640"/>
                </a:lnTo>
                <a:lnTo>
                  <a:pt x="534" y="642"/>
                </a:lnTo>
                <a:lnTo>
                  <a:pt x="534" y="642"/>
                </a:lnTo>
                <a:close/>
                <a:moveTo>
                  <a:pt x="615" y="640"/>
                </a:moveTo>
                <a:lnTo>
                  <a:pt x="615" y="640"/>
                </a:lnTo>
                <a:lnTo>
                  <a:pt x="587" y="640"/>
                </a:lnTo>
                <a:lnTo>
                  <a:pt x="587" y="640"/>
                </a:lnTo>
                <a:lnTo>
                  <a:pt x="590" y="639"/>
                </a:lnTo>
                <a:lnTo>
                  <a:pt x="590" y="639"/>
                </a:lnTo>
                <a:lnTo>
                  <a:pt x="591" y="638"/>
                </a:lnTo>
                <a:lnTo>
                  <a:pt x="591" y="638"/>
                </a:lnTo>
                <a:lnTo>
                  <a:pt x="616" y="638"/>
                </a:lnTo>
                <a:lnTo>
                  <a:pt x="616" y="638"/>
                </a:lnTo>
                <a:lnTo>
                  <a:pt x="615" y="640"/>
                </a:lnTo>
                <a:lnTo>
                  <a:pt x="615" y="640"/>
                </a:lnTo>
                <a:close/>
                <a:moveTo>
                  <a:pt x="674" y="643"/>
                </a:moveTo>
                <a:lnTo>
                  <a:pt x="674" y="643"/>
                </a:lnTo>
                <a:lnTo>
                  <a:pt x="631" y="640"/>
                </a:lnTo>
                <a:lnTo>
                  <a:pt x="631" y="640"/>
                </a:lnTo>
                <a:lnTo>
                  <a:pt x="626" y="638"/>
                </a:lnTo>
                <a:lnTo>
                  <a:pt x="626" y="638"/>
                </a:lnTo>
                <a:lnTo>
                  <a:pt x="675" y="638"/>
                </a:lnTo>
                <a:lnTo>
                  <a:pt x="675" y="638"/>
                </a:lnTo>
                <a:lnTo>
                  <a:pt x="674" y="640"/>
                </a:lnTo>
                <a:lnTo>
                  <a:pt x="674" y="643"/>
                </a:lnTo>
                <a:lnTo>
                  <a:pt x="674" y="643"/>
                </a:lnTo>
                <a:close/>
                <a:moveTo>
                  <a:pt x="693" y="644"/>
                </a:moveTo>
                <a:lnTo>
                  <a:pt x="693" y="644"/>
                </a:lnTo>
                <a:lnTo>
                  <a:pt x="688" y="642"/>
                </a:lnTo>
                <a:lnTo>
                  <a:pt x="688" y="642"/>
                </a:lnTo>
                <a:lnTo>
                  <a:pt x="694" y="639"/>
                </a:lnTo>
                <a:lnTo>
                  <a:pt x="694" y="639"/>
                </a:lnTo>
                <a:lnTo>
                  <a:pt x="709" y="645"/>
                </a:lnTo>
                <a:lnTo>
                  <a:pt x="709" y="645"/>
                </a:lnTo>
                <a:lnTo>
                  <a:pt x="693" y="644"/>
                </a:lnTo>
                <a:lnTo>
                  <a:pt x="693" y="644"/>
                </a:lnTo>
                <a:close/>
                <a:moveTo>
                  <a:pt x="723" y="628"/>
                </a:moveTo>
                <a:lnTo>
                  <a:pt x="723" y="628"/>
                </a:lnTo>
                <a:lnTo>
                  <a:pt x="817" y="626"/>
                </a:lnTo>
                <a:lnTo>
                  <a:pt x="817" y="626"/>
                </a:lnTo>
                <a:lnTo>
                  <a:pt x="815" y="626"/>
                </a:lnTo>
                <a:lnTo>
                  <a:pt x="815" y="626"/>
                </a:lnTo>
                <a:lnTo>
                  <a:pt x="800" y="627"/>
                </a:lnTo>
                <a:lnTo>
                  <a:pt x="786" y="630"/>
                </a:lnTo>
                <a:lnTo>
                  <a:pt x="786" y="630"/>
                </a:lnTo>
                <a:lnTo>
                  <a:pt x="755" y="630"/>
                </a:lnTo>
                <a:lnTo>
                  <a:pt x="723" y="628"/>
                </a:lnTo>
                <a:lnTo>
                  <a:pt x="723" y="628"/>
                </a:lnTo>
                <a:close/>
                <a:moveTo>
                  <a:pt x="764" y="644"/>
                </a:moveTo>
                <a:lnTo>
                  <a:pt x="764" y="644"/>
                </a:lnTo>
                <a:lnTo>
                  <a:pt x="775" y="642"/>
                </a:lnTo>
                <a:lnTo>
                  <a:pt x="775" y="642"/>
                </a:lnTo>
                <a:lnTo>
                  <a:pt x="784" y="640"/>
                </a:lnTo>
                <a:lnTo>
                  <a:pt x="784" y="640"/>
                </a:lnTo>
                <a:lnTo>
                  <a:pt x="815" y="637"/>
                </a:lnTo>
                <a:lnTo>
                  <a:pt x="831" y="637"/>
                </a:lnTo>
                <a:lnTo>
                  <a:pt x="845" y="638"/>
                </a:lnTo>
                <a:lnTo>
                  <a:pt x="845" y="638"/>
                </a:lnTo>
                <a:lnTo>
                  <a:pt x="805" y="643"/>
                </a:lnTo>
                <a:lnTo>
                  <a:pt x="785" y="644"/>
                </a:lnTo>
                <a:lnTo>
                  <a:pt x="764" y="644"/>
                </a:lnTo>
                <a:lnTo>
                  <a:pt x="764" y="644"/>
                </a:lnTo>
                <a:close/>
                <a:moveTo>
                  <a:pt x="880" y="628"/>
                </a:moveTo>
                <a:lnTo>
                  <a:pt x="880" y="628"/>
                </a:lnTo>
                <a:lnTo>
                  <a:pt x="881" y="626"/>
                </a:lnTo>
                <a:lnTo>
                  <a:pt x="881" y="625"/>
                </a:lnTo>
                <a:lnTo>
                  <a:pt x="881" y="625"/>
                </a:lnTo>
                <a:lnTo>
                  <a:pt x="920" y="625"/>
                </a:lnTo>
                <a:lnTo>
                  <a:pt x="959" y="627"/>
                </a:lnTo>
                <a:lnTo>
                  <a:pt x="959" y="627"/>
                </a:lnTo>
                <a:lnTo>
                  <a:pt x="920" y="628"/>
                </a:lnTo>
                <a:lnTo>
                  <a:pt x="880" y="628"/>
                </a:lnTo>
                <a:lnTo>
                  <a:pt x="880" y="628"/>
                </a:lnTo>
                <a:close/>
                <a:moveTo>
                  <a:pt x="1029" y="633"/>
                </a:moveTo>
                <a:lnTo>
                  <a:pt x="1029" y="633"/>
                </a:lnTo>
                <a:lnTo>
                  <a:pt x="1027" y="632"/>
                </a:lnTo>
                <a:lnTo>
                  <a:pt x="1024" y="631"/>
                </a:lnTo>
                <a:lnTo>
                  <a:pt x="1024" y="631"/>
                </a:lnTo>
                <a:lnTo>
                  <a:pt x="1038" y="630"/>
                </a:lnTo>
                <a:lnTo>
                  <a:pt x="1052" y="630"/>
                </a:lnTo>
                <a:lnTo>
                  <a:pt x="1052" y="630"/>
                </a:lnTo>
                <a:lnTo>
                  <a:pt x="1029" y="633"/>
                </a:lnTo>
                <a:lnTo>
                  <a:pt x="1029" y="633"/>
                </a:lnTo>
                <a:close/>
                <a:moveTo>
                  <a:pt x="1097" y="628"/>
                </a:moveTo>
                <a:lnTo>
                  <a:pt x="1097" y="628"/>
                </a:lnTo>
                <a:lnTo>
                  <a:pt x="1083" y="633"/>
                </a:lnTo>
                <a:lnTo>
                  <a:pt x="1069" y="636"/>
                </a:lnTo>
                <a:lnTo>
                  <a:pt x="1069" y="636"/>
                </a:lnTo>
                <a:lnTo>
                  <a:pt x="1087" y="630"/>
                </a:lnTo>
                <a:lnTo>
                  <a:pt x="1104" y="624"/>
                </a:lnTo>
                <a:lnTo>
                  <a:pt x="1137" y="608"/>
                </a:lnTo>
                <a:lnTo>
                  <a:pt x="1137" y="608"/>
                </a:lnTo>
                <a:lnTo>
                  <a:pt x="1117" y="619"/>
                </a:lnTo>
                <a:lnTo>
                  <a:pt x="1097" y="628"/>
                </a:lnTo>
                <a:lnTo>
                  <a:pt x="1097" y="628"/>
                </a:lnTo>
                <a:close/>
                <a:moveTo>
                  <a:pt x="1064" y="621"/>
                </a:moveTo>
                <a:lnTo>
                  <a:pt x="1064" y="621"/>
                </a:lnTo>
                <a:lnTo>
                  <a:pt x="1071" y="619"/>
                </a:lnTo>
                <a:lnTo>
                  <a:pt x="1071" y="619"/>
                </a:lnTo>
                <a:lnTo>
                  <a:pt x="1071" y="621"/>
                </a:lnTo>
                <a:lnTo>
                  <a:pt x="1071" y="621"/>
                </a:lnTo>
                <a:lnTo>
                  <a:pt x="1064" y="621"/>
                </a:lnTo>
                <a:lnTo>
                  <a:pt x="1064" y="621"/>
                </a:lnTo>
                <a:close/>
                <a:moveTo>
                  <a:pt x="1202" y="548"/>
                </a:moveTo>
                <a:lnTo>
                  <a:pt x="1202" y="548"/>
                </a:lnTo>
                <a:lnTo>
                  <a:pt x="1231" y="528"/>
                </a:lnTo>
                <a:lnTo>
                  <a:pt x="1246" y="519"/>
                </a:lnTo>
                <a:lnTo>
                  <a:pt x="1260" y="510"/>
                </a:lnTo>
                <a:lnTo>
                  <a:pt x="1260" y="510"/>
                </a:lnTo>
                <a:lnTo>
                  <a:pt x="1224" y="533"/>
                </a:lnTo>
                <a:lnTo>
                  <a:pt x="1224" y="533"/>
                </a:lnTo>
                <a:lnTo>
                  <a:pt x="1202" y="548"/>
                </a:lnTo>
                <a:lnTo>
                  <a:pt x="1202" y="548"/>
                </a:lnTo>
                <a:close/>
                <a:moveTo>
                  <a:pt x="1254" y="527"/>
                </a:moveTo>
                <a:lnTo>
                  <a:pt x="1254" y="527"/>
                </a:lnTo>
                <a:lnTo>
                  <a:pt x="1233" y="539"/>
                </a:lnTo>
                <a:lnTo>
                  <a:pt x="1233" y="539"/>
                </a:lnTo>
                <a:lnTo>
                  <a:pt x="1264" y="519"/>
                </a:lnTo>
                <a:lnTo>
                  <a:pt x="1264" y="519"/>
                </a:lnTo>
                <a:lnTo>
                  <a:pt x="1254" y="527"/>
                </a:lnTo>
                <a:lnTo>
                  <a:pt x="1254" y="527"/>
                </a:lnTo>
                <a:close/>
                <a:moveTo>
                  <a:pt x="1290" y="504"/>
                </a:moveTo>
                <a:lnTo>
                  <a:pt x="1290" y="504"/>
                </a:lnTo>
                <a:lnTo>
                  <a:pt x="1278" y="510"/>
                </a:lnTo>
                <a:lnTo>
                  <a:pt x="1278" y="510"/>
                </a:lnTo>
                <a:lnTo>
                  <a:pt x="1294" y="500"/>
                </a:lnTo>
                <a:lnTo>
                  <a:pt x="1294" y="500"/>
                </a:lnTo>
                <a:lnTo>
                  <a:pt x="1290" y="504"/>
                </a:lnTo>
                <a:lnTo>
                  <a:pt x="1290" y="504"/>
                </a:lnTo>
                <a:close/>
                <a:moveTo>
                  <a:pt x="1310" y="495"/>
                </a:moveTo>
                <a:lnTo>
                  <a:pt x="1310" y="495"/>
                </a:lnTo>
                <a:lnTo>
                  <a:pt x="1314" y="487"/>
                </a:lnTo>
                <a:lnTo>
                  <a:pt x="1314" y="487"/>
                </a:lnTo>
                <a:lnTo>
                  <a:pt x="1320" y="484"/>
                </a:lnTo>
                <a:lnTo>
                  <a:pt x="1320" y="484"/>
                </a:lnTo>
                <a:lnTo>
                  <a:pt x="1310" y="495"/>
                </a:lnTo>
                <a:lnTo>
                  <a:pt x="1310" y="495"/>
                </a:lnTo>
                <a:close/>
                <a:moveTo>
                  <a:pt x="1317" y="474"/>
                </a:moveTo>
                <a:lnTo>
                  <a:pt x="1317" y="474"/>
                </a:lnTo>
                <a:lnTo>
                  <a:pt x="1319" y="473"/>
                </a:lnTo>
                <a:lnTo>
                  <a:pt x="1319" y="473"/>
                </a:lnTo>
                <a:lnTo>
                  <a:pt x="1319" y="473"/>
                </a:lnTo>
                <a:lnTo>
                  <a:pt x="1319" y="473"/>
                </a:lnTo>
                <a:lnTo>
                  <a:pt x="1317" y="474"/>
                </a:lnTo>
                <a:lnTo>
                  <a:pt x="1317" y="474"/>
                </a:lnTo>
                <a:close/>
                <a:moveTo>
                  <a:pt x="1094" y="267"/>
                </a:moveTo>
                <a:lnTo>
                  <a:pt x="1094" y="267"/>
                </a:lnTo>
                <a:lnTo>
                  <a:pt x="1112" y="274"/>
                </a:lnTo>
                <a:lnTo>
                  <a:pt x="1131" y="283"/>
                </a:lnTo>
                <a:lnTo>
                  <a:pt x="1150" y="294"/>
                </a:lnTo>
                <a:lnTo>
                  <a:pt x="1168" y="306"/>
                </a:lnTo>
                <a:lnTo>
                  <a:pt x="1184" y="319"/>
                </a:lnTo>
                <a:lnTo>
                  <a:pt x="1200" y="332"/>
                </a:lnTo>
                <a:lnTo>
                  <a:pt x="1216" y="347"/>
                </a:lnTo>
                <a:lnTo>
                  <a:pt x="1230" y="361"/>
                </a:lnTo>
                <a:lnTo>
                  <a:pt x="1230" y="361"/>
                </a:lnTo>
                <a:lnTo>
                  <a:pt x="1241" y="372"/>
                </a:lnTo>
                <a:lnTo>
                  <a:pt x="1253" y="381"/>
                </a:lnTo>
                <a:lnTo>
                  <a:pt x="1280" y="400"/>
                </a:lnTo>
                <a:lnTo>
                  <a:pt x="1305" y="418"/>
                </a:lnTo>
                <a:lnTo>
                  <a:pt x="1317" y="427"/>
                </a:lnTo>
                <a:lnTo>
                  <a:pt x="1329" y="438"/>
                </a:lnTo>
                <a:lnTo>
                  <a:pt x="1329" y="438"/>
                </a:lnTo>
                <a:lnTo>
                  <a:pt x="1322" y="454"/>
                </a:lnTo>
                <a:lnTo>
                  <a:pt x="1318" y="460"/>
                </a:lnTo>
                <a:lnTo>
                  <a:pt x="1311" y="467"/>
                </a:lnTo>
                <a:lnTo>
                  <a:pt x="1311" y="467"/>
                </a:lnTo>
                <a:lnTo>
                  <a:pt x="1292" y="478"/>
                </a:lnTo>
                <a:lnTo>
                  <a:pt x="1281" y="485"/>
                </a:lnTo>
                <a:lnTo>
                  <a:pt x="1278" y="489"/>
                </a:lnTo>
                <a:lnTo>
                  <a:pt x="1277" y="491"/>
                </a:lnTo>
                <a:lnTo>
                  <a:pt x="1277" y="491"/>
                </a:lnTo>
                <a:lnTo>
                  <a:pt x="1260" y="500"/>
                </a:lnTo>
                <a:lnTo>
                  <a:pt x="1243" y="508"/>
                </a:lnTo>
                <a:lnTo>
                  <a:pt x="1228" y="518"/>
                </a:lnTo>
                <a:lnTo>
                  <a:pt x="1213" y="528"/>
                </a:lnTo>
                <a:lnTo>
                  <a:pt x="1183" y="550"/>
                </a:lnTo>
                <a:lnTo>
                  <a:pt x="1153" y="571"/>
                </a:lnTo>
                <a:lnTo>
                  <a:pt x="1153" y="571"/>
                </a:lnTo>
                <a:lnTo>
                  <a:pt x="1135" y="581"/>
                </a:lnTo>
                <a:lnTo>
                  <a:pt x="1117" y="591"/>
                </a:lnTo>
                <a:lnTo>
                  <a:pt x="1098" y="599"/>
                </a:lnTo>
                <a:lnTo>
                  <a:pt x="1080" y="605"/>
                </a:lnTo>
                <a:lnTo>
                  <a:pt x="1060" y="610"/>
                </a:lnTo>
                <a:lnTo>
                  <a:pt x="1040" y="614"/>
                </a:lnTo>
                <a:lnTo>
                  <a:pt x="1020" y="616"/>
                </a:lnTo>
                <a:lnTo>
                  <a:pt x="999" y="618"/>
                </a:lnTo>
                <a:lnTo>
                  <a:pt x="999" y="618"/>
                </a:lnTo>
                <a:lnTo>
                  <a:pt x="959" y="618"/>
                </a:lnTo>
                <a:lnTo>
                  <a:pt x="920" y="616"/>
                </a:lnTo>
                <a:lnTo>
                  <a:pt x="879" y="615"/>
                </a:lnTo>
                <a:lnTo>
                  <a:pt x="839" y="615"/>
                </a:lnTo>
                <a:lnTo>
                  <a:pt x="839" y="615"/>
                </a:lnTo>
                <a:lnTo>
                  <a:pt x="753" y="619"/>
                </a:lnTo>
                <a:lnTo>
                  <a:pt x="711" y="620"/>
                </a:lnTo>
                <a:lnTo>
                  <a:pt x="668" y="620"/>
                </a:lnTo>
                <a:lnTo>
                  <a:pt x="668" y="620"/>
                </a:lnTo>
                <a:lnTo>
                  <a:pt x="655" y="618"/>
                </a:lnTo>
                <a:lnTo>
                  <a:pt x="642" y="616"/>
                </a:lnTo>
                <a:lnTo>
                  <a:pt x="613" y="616"/>
                </a:lnTo>
                <a:lnTo>
                  <a:pt x="583" y="618"/>
                </a:lnTo>
                <a:lnTo>
                  <a:pt x="555" y="618"/>
                </a:lnTo>
                <a:lnTo>
                  <a:pt x="555" y="618"/>
                </a:lnTo>
                <a:lnTo>
                  <a:pt x="487" y="619"/>
                </a:lnTo>
                <a:lnTo>
                  <a:pt x="420" y="621"/>
                </a:lnTo>
                <a:lnTo>
                  <a:pt x="420" y="621"/>
                </a:lnTo>
                <a:lnTo>
                  <a:pt x="406" y="620"/>
                </a:lnTo>
                <a:lnTo>
                  <a:pt x="391" y="620"/>
                </a:lnTo>
                <a:lnTo>
                  <a:pt x="377" y="621"/>
                </a:lnTo>
                <a:lnTo>
                  <a:pt x="362" y="622"/>
                </a:lnTo>
                <a:lnTo>
                  <a:pt x="362" y="622"/>
                </a:lnTo>
                <a:lnTo>
                  <a:pt x="324" y="624"/>
                </a:lnTo>
                <a:lnTo>
                  <a:pt x="284" y="622"/>
                </a:lnTo>
                <a:lnTo>
                  <a:pt x="284" y="622"/>
                </a:lnTo>
                <a:lnTo>
                  <a:pt x="268" y="622"/>
                </a:lnTo>
                <a:lnTo>
                  <a:pt x="252" y="624"/>
                </a:lnTo>
                <a:lnTo>
                  <a:pt x="219" y="628"/>
                </a:lnTo>
                <a:lnTo>
                  <a:pt x="188" y="632"/>
                </a:lnTo>
                <a:lnTo>
                  <a:pt x="171" y="633"/>
                </a:lnTo>
                <a:lnTo>
                  <a:pt x="155" y="634"/>
                </a:lnTo>
                <a:lnTo>
                  <a:pt x="155" y="634"/>
                </a:lnTo>
                <a:lnTo>
                  <a:pt x="141" y="633"/>
                </a:lnTo>
                <a:lnTo>
                  <a:pt x="131" y="630"/>
                </a:lnTo>
                <a:lnTo>
                  <a:pt x="123" y="626"/>
                </a:lnTo>
                <a:lnTo>
                  <a:pt x="118" y="620"/>
                </a:lnTo>
                <a:lnTo>
                  <a:pt x="114" y="613"/>
                </a:lnTo>
                <a:lnTo>
                  <a:pt x="112" y="603"/>
                </a:lnTo>
                <a:lnTo>
                  <a:pt x="111" y="592"/>
                </a:lnTo>
                <a:lnTo>
                  <a:pt x="112" y="580"/>
                </a:lnTo>
                <a:lnTo>
                  <a:pt x="112" y="580"/>
                </a:lnTo>
                <a:lnTo>
                  <a:pt x="113" y="554"/>
                </a:lnTo>
                <a:lnTo>
                  <a:pt x="114" y="527"/>
                </a:lnTo>
                <a:lnTo>
                  <a:pt x="114" y="514"/>
                </a:lnTo>
                <a:lnTo>
                  <a:pt x="113" y="500"/>
                </a:lnTo>
                <a:lnTo>
                  <a:pt x="111" y="486"/>
                </a:lnTo>
                <a:lnTo>
                  <a:pt x="107" y="474"/>
                </a:lnTo>
                <a:lnTo>
                  <a:pt x="107" y="474"/>
                </a:lnTo>
                <a:lnTo>
                  <a:pt x="102" y="460"/>
                </a:lnTo>
                <a:lnTo>
                  <a:pt x="99" y="444"/>
                </a:lnTo>
                <a:lnTo>
                  <a:pt x="91" y="412"/>
                </a:lnTo>
                <a:lnTo>
                  <a:pt x="88" y="378"/>
                </a:lnTo>
                <a:lnTo>
                  <a:pt x="87" y="347"/>
                </a:lnTo>
                <a:lnTo>
                  <a:pt x="87" y="347"/>
                </a:lnTo>
                <a:lnTo>
                  <a:pt x="88" y="333"/>
                </a:lnTo>
                <a:lnTo>
                  <a:pt x="90" y="320"/>
                </a:lnTo>
                <a:lnTo>
                  <a:pt x="93" y="313"/>
                </a:lnTo>
                <a:lnTo>
                  <a:pt x="95" y="307"/>
                </a:lnTo>
                <a:lnTo>
                  <a:pt x="99" y="302"/>
                </a:lnTo>
                <a:lnTo>
                  <a:pt x="105" y="297"/>
                </a:lnTo>
                <a:lnTo>
                  <a:pt x="105" y="297"/>
                </a:lnTo>
                <a:lnTo>
                  <a:pt x="108" y="295"/>
                </a:lnTo>
                <a:lnTo>
                  <a:pt x="114" y="294"/>
                </a:lnTo>
                <a:lnTo>
                  <a:pt x="126" y="290"/>
                </a:lnTo>
                <a:lnTo>
                  <a:pt x="137" y="288"/>
                </a:lnTo>
                <a:lnTo>
                  <a:pt x="142" y="285"/>
                </a:lnTo>
                <a:lnTo>
                  <a:pt x="146" y="283"/>
                </a:lnTo>
                <a:lnTo>
                  <a:pt x="146" y="283"/>
                </a:lnTo>
                <a:lnTo>
                  <a:pt x="164" y="285"/>
                </a:lnTo>
                <a:lnTo>
                  <a:pt x="182" y="288"/>
                </a:lnTo>
                <a:lnTo>
                  <a:pt x="201" y="288"/>
                </a:lnTo>
                <a:lnTo>
                  <a:pt x="219" y="288"/>
                </a:lnTo>
                <a:lnTo>
                  <a:pt x="256" y="285"/>
                </a:lnTo>
                <a:lnTo>
                  <a:pt x="276" y="285"/>
                </a:lnTo>
                <a:lnTo>
                  <a:pt x="294" y="285"/>
                </a:lnTo>
                <a:lnTo>
                  <a:pt x="294" y="285"/>
                </a:lnTo>
                <a:lnTo>
                  <a:pt x="290" y="292"/>
                </a:lnTo>
                <a:lnTo>
                  <a:pt x="286" y="301"/>
                </a:lnTo>
                <a:lnTo>
                  <a:pt x="286" y="301"/>
                </a:lnTo>
                <a:lnTo>
                  <a:pt x="278" y="301"/>
                </a:lnTo>
                <a:lnTo>
                  <a:pt x="266" y="304"/>
                </a:lnTo>
                <a:lnTo>
                  <a:pt x="261" y="307"/>
                </a:lnTo>
                <a:lnTo>
                  <a:pt x="256" y="309"/>
                </a:lnTo>
                <a:lnTo>
                  <a:pt x="253" y="313"/>
                </a:lnTo>
                <a:lnTo>
                  <a:pt x="253" y="314"/>
                </a:lnTo>
                <a:lnTo>
                  <a:pt x="253" y="316"/>
                </a:lnTo>
                <a:lnTo>
                  <a:pt x="253" y="316"/>
                </a:lnTo>
                <a:lnTo>
                  <a:pt x="252" y="321"/>
                </a:lnTo>
                <a:lnTo>
                  <a:pt x="250" y="325"/>
                </a:lnTo>
                <a:lnTo>
                  <a:pt x="250" y="328"/>
                </a:lnTo>
                <a:lnTo>
                  <a:pt x="252" y="332"/>
                </a:lnTo>
                <a:lnTo>
                  <a:pt x="253" y="336"/>
                </a:lnTo>
                <a:lnTo>
                  <a:pt x="255" y="339"/>
                </a:lnTo>
                <a:lnTo>
                  <a:pt x="261" y="344"/>
                </a:lnTo>
                <a:lnTo>
                  <a:pt x="270" y="348"/>
                </a:lnTo>
                <a:lnTo>
                  <a:pt x="278" y="350"/>
                </a:lnTo>
                <a:lnTo>
                  <a:pt x="286" y="351"/>
                </a:lnTo>
                <a:lnTo>
                  <a:pt x="294" y="350"/>
                </a:lnTo>
                <a:lnTo>
                  <a:pt x="294" y="350"/>
                </a:lnTo>
                <a:lnTo>
                  <a:pt x="298" y="349"/>
                </a:lnTo>
                <a:lnTo>
                  <a:pt x="302" y="348"/>
                </a:lnTo>
                <a:lnTo>
                  <a:pt x="306" y="345"/>
                </a:lnTo>
                <a:lnTo>
                  <a:pt x="308" y="342"/>
                </a:lnTo>
                <a:lnTo>
                  <a:pt x="312" y="336"/>
                </a:lnTo>
                <a:lnTo>
                  <a:pt x="314" y="327"/>
                </a:lnTo>
                <a:lnTo>
                  <a:pt x="313" y="320"/>
                </a:lnTo>
                <a:lnTo>
                  <a:pt x="309" y="313"/>
                </a:lnTo>
                <a:lnTo>
                  <a:pt x="304" y="307"/>
                </a:lnTo>
                <a:lnTo>
                  <a:pt x="301" y="304"/>
                </a:lnTo>
                <a:lnTo>
                  <a:pt x="296" y="302"/>
                </a:lnTo>
                <a:lnTo>
                  <a:pt x="296" y="302"/>
                </a:lnTo>
                <a:lnTo>
                  <a:pt x="300" y="294"/>
                </a:lnTo>
                <a:lnTo>
                  <a:pt x="303" y="285"/>
                </a:lnTo>
                <a:lnTo>
                  <a:pt x="303" y="285"/>
                </a:lnTo>
                <a:lnTo>
                  <a:pt x="383" y="286"/>
                </a:lnTo>
                <a:lnTo>
                  <a:pt x="463" y="285"/>
                </a:lnTo>
                <a:lnTo>
                  <a:pt x="622" y="282"/>
                </a:lnTo>
                <a:lnTo>
                  <a:pt x="782" y="278"/>
                </a:lnTo>
                <a:lnTo>
                  <a:pt x="942" y="274"/>
                </a:lnTo>
                <a:lnTo>
                  <a:pt x="942" y="274"/>
                </a:lnTo>
                <a:lnTo>
                  <a:pt x="939" y="284"/>
                </a:lnTo>
                <a:lnTo>
                  <a:pt x="934" y="294"/>
                </a:lnTo>
                <a:lnTo>
                  <a:pt x="934" y="294"/>
                </a:lnTo>
                <a:lnTo>
                  <a:pt x="926" y="291"/>
                </a:lnTo>
                <a:lnTo>
                  <a:pt x="912" y="291"/>
                </a:lnTo>
                <a:lnTo>
                  <a:pt x="905" y="291"/>
                </a:lnTo>
                <a:lnTo>
                  <a:pt x="900" y="292"/>
                </a:lnTo>
                <a:lnTo>
                  <a:pt x="898" y="294"/>
                </a:lnTo>
                <a:lnTo>
                  <a:pt x="898" y="295"/>
                </a:lnTo>
                <a:lnTo>
                  <a:pt x="898" y="296"/>
                </a:lnTo>
                <a:lnTo>
                  <a:pt x="899" y="298"/>
                </a:lnTo>
                <a:lnTo>
                  <a:pt x="899" y="298"/>
                </a:lnTo>
                <a:lnTo>
                  <a:pt x="896" y="303"/>
                </a:lnTo>
                <a:lnTo>
                  <a:pt x="896" y="303"/>
                </a:lnTo>
                <a:lnTo>
                  <a:pt x="894" y="304"/>
                </a:lnTo>
                <a:lnTo>
                  <a:pt x="892" y="306"/>
                </a:lnTo>
                <a:lnTo>
                  <a:pt x="892" y="309"/>
                </a:lnTo>
                <a:lnTo>
                  <a:pt x="892" y="314"/>
                </a:lnTo>
                <a:lnTo>
                  <a:pt x="893" y="318"/>
                </a:lnTo>
                <a:lnTo>
                  <a:pt x="893" y="318"/>
                </a:lnTo>
                <a:lnTo>
                  <a:pt x="896" y="321"/>
                </a:lnTo>
                <a:lnTo>
                  <a:pt x="898" y="325"/>
                </a:lnTo>
                <a:lnTo>
                  <a:pt x="902" y="328"/>
                </a:lnTo>
                <a:lnTo>
                  <a:pt x="906" y="331"/>
                </a:lnTo>
                <a:lnTo>
                  <a:pt x="915" y="335"/>
                </a:lnTo>
                <a:lnTo>
                  <a:pt x="924" y="336"/>
                </a:lnTo>
                <a:lnTo>
                  <a:pt x="924" y="336"/>
                </a:lnTo>
                <a:lnTo>
                  <a:pt x="909" y="339"/>
                </a:lnTo>
                <a:lnTo>
                  <a:pt x="893" y="343"/>
                </a:lnTo>
                <a:lnTo>
                  <a:pt x="877" y="344"/>
                </a:lnTo>
                <a:lnTo>
                  <a:pt x="870" y="344"/>
                </a:lnTo>
                <a:lnTo>
                  <a:pt x="862" y="343"/>
                </a:lnTo>
                <a:lnTo>
                  <a:pt x="862" y="343"/>
                </a:lnTo>
                <a:lnTo>
                  <a:pt x="852" y="339"/>
                </a:lnTo>
                <a:lnTo>
                  <a:pt x="844" y="336"/>
                </a:lnTo>
                <a:lnTo>
                  <a:pt x="835" y="332"/>
                </a:lnTo>
                <a:lnTo>
                  <a:pt x="826" y="330"/>
                </a:lnTo>
                <a:lnTo>
                  <a:pt x="826" y="330"/>
                </a:lnTo>
                <a:lnTo>
                  <a:pt x="821" y="330"/>
                </a:lnTo>
                <a:lnTo>
                  <a:pt x="817" y="331"/>
                </a:lnTo>
                <a:lnTo>
                  <a:pt x="808" y="333"/>
                </a:lnTo>
                <a:lnTo>
                  <a:pt x="799" y="335"/>
                </a:lnTo>
                <a:lnTo>
                  <a:pt x="796" y="335"/>
                </a:lnTo>
                <a:lnTo>
                  <a:pt x="792" y="332"/>
                </a:lnTo>
                <a:lnTo>
                  <a:pt x="792" y="332"/>
                </a:lnTo>
                <a:lnTo>
                  <a:pt x="787" y="328"/>
                </a:lnTo>
                <a:lnTo>
                  <a:pt x="786" y="325"/>
                </a:lnTo>
                <a:lnTo>
                  <a:pt x="787" y="322"/>
                </a:lnTo>
                <a:lnTo>
                  <a:pt x="790" y="320"/>
                </a:lnTo>
                <a:lnTo>
                  <a:pt x="793" y="318"/>
                </a:lnTo>
                <a:lnTo>
                  <a:pt x="797" y="315"/>
                </a:lnTo>
                <a:lnTo>
                  <a:pt x="804" y="314"/>
                </a:lnTo>
                <a:lnTo>
                  <a:pt x="804" y="314"/>
                </a:lnTo>
                <a:lnTo>
                  <a:pt x="812" y="314"/>
                </a:lnTo>
                <a:lnTo>
                  <a:pt x="821" y="315"/>
                </a:lnTo>
                <a:lnTo>
                  <a:pt x="838" y="319"/>
                </a:lnTo>
                <a:lnTo>
                  <a:pt x="846" y="319"/>
                </a:lnTo>
                <a:lnTo>
                  <a:pt x="853" y="319"/>
                </a:lnTo>
                <a:lnTo>
                  <a:pt x="861" y="316"/>
                </a:lnTo>
                <a:lnTo>
                  <a:pt x="867" y="313"/>
                </a:lnTo>
                <a:lnTo>
                  <a:pt x="867" y="313"/>
                </a:lnTo>
                <a:lnTo>
                  <a:pt x="873" y="308"/>
                </a:lnTo>
                <a:lnTo>
                  <a:pt x="881" y="302"/>
                </a:lnTo>
                <a:lnTo>
                  <a:pt x="889" y="296"/>
                </a:lnTo>
                <a:lnTo>
                  <a:pt x="891" y="294"/>
                </a:lnTo>
                <a:lnTo>
                  <a:pt x="891" y="290"/>
                </a:lnTo>
                <a:lnTo>
                  <a:pt x="891" y="290"/>
                </a:lnTo>
                <a:lnTo>
                  <a:pt x="889" y="289"/>
                </a:lnTo>
                <a:lnTo>
                  <a:pt x="888" y="288"/>
                </a:lnTo>
                <a:lnTo>
                  <a:pt x="883" y="288"/>
                </a:lnTo>
                <a:lnTo>
                  <a:pt x="879" y="290"/>
                </a:lnTo>
                <a:lnTo>
                  <a:pt x="873" y="295"/>
                </a:lnTo>
                <a:lnTo>
                  <a:pt x="862" y="304"/>
                </a:lnTo>
                <a:lnTo>
                  <a:pt x="856" y="310"/>
                </a:lnTo>
                <a:lnTo>
                  <a:pt x="856" y="310"/>
                </a:lnTo>
                <a:lnTo>
                  <a:pt x="840" y="307"/>
                </a:lnTo>
                <a:lnTo>
                  <a:pt x="826" y="304"/>
                </a:lnTo>
                <a:lnTo>
                  <a:pt x="809" y="303"/>
                </a:lnTo>
                <a:lnTo>
                  <a:pt x="802" y="304"/>
                </a:lnTo>
                <a:lnTo>
                  <a:pt x="794" y="306"/>
                </a:lnTo>
                <a:lnTo>
                  <a:pt x="794" y="306"/>
                </a:lnTo>
                <a:lnTo>
                  <a:pt x="791" y="307"/>
                </a:lnTo>
                <a:lnTo>
                  <a:pt x="787" y="309"/>
                </a:lnTo>
                <a:lnTo>
                  <a:pt x="782" y="314"/>
                </a:lnTo>
                <a:lnTo>
                  <a:pt x="779" y="320"/>
                </a:lnTo>
                <a:lnTo>
                  <a:pt x="779" y="327"/>
                </a:lnTo>
                <a:lnTo>
                  <a:pt x="781" y="333"/>
                </a:lnTo>
                <a:lnTo>
                  <a:pt x="785" y="339"/>
                </a:lnTo>
                <a:lnTo>
                  <a:pt x="787" y="341"/>
                </a:lnTo>
                <a:lnTo>
                  <a:pt x="791" y="343"/>
                </a:lnTo>
                <a:lnTo>
                  <a:pt x="794" y="343"/>
                </a:lnTo>
                <a:lnTo>
                  <a:pt x="799" y="344"/>
                </a:lnTo>
                <a:lnTo>
                  <a:pt x="799" y="344"/>
                </a:lnTo>
                <a:lnTo>
                  <a:pt x="808" y="343"/>
                </a:lnTo>
                <a:lnTo>
                  <a:pt x="816" y="341"/>
                </a:lnTo>
                <a:lnTo>
                  <a:pt x="824" y="341"/>
                </a:lnTo>
                <a:lnTo>
                  <a:pt x="833" y="341"/>
                </a:lnTo>
                <a:lnTo>
                  <a:pt x="833" y="341"/>
                </a:lnTo>
                <a:lnTo>
                  <a:pt x="840" y="343"/>
                </a:lnTo>
                <a:lnTo>
                  <a:pt x="846" y="347"/>
                </a:lnTo>
                <a:lnTo>
                  <a:pt x="853" y="350"/>
                </a:lnTo>
                <a:lnTo>
                  <a:pt x="859" y="353"/>
                </a:lnTo>
                <a:lnTo>
                  <a:pt x="859" y="353"/>
                </a:lnTo>
                <a:lnTo>
                  <a:pt x="871" y="354"/>
                </a:lnTo>
                <a:lnTo>
                  <a:pt x="882" y="354"/>
                </a:lnTo>
                <a:lnTo>
                  <a:pt x="894" y="353"/>
                </a:lnTo>
                <a:lnTo>
                  <a:pt x="905" y="351"/>
                </a:lnTo>
                <a:lnTo>
                  <a:pt x="927" y="344"/>
                </a:lnTo>
                <a:lnTo>
                  <a:pt x="948" y="338"/>
                </a:lnTo>
                <a:lnTo>
                  <a:pt x="948" y="338"/>
                </a:lnTo>
                <a:lnTo>
                  <a:pt x="959" y="336"/>
                </a:lnTo>
                <a:lnTo>
                  <a:pt x="969" y="335"/>
                </a:lnTo>
                <a:lnTo>
                  <a:pt x="989" y="333"/>
                </a:lnTo>
                <a:lnTo>
                  <a:pt x="1010" y="332"/>
                </a:lnTo>
                <a:lnTo>
                  <a:pt x="1021" y="330"/>
                </a:lnTo>
                <a:lnTo>
                  <a:pt x="1030" y="327"/>
                </a:lnTo>
                <a:lnTo>
                  <a:pt x="1030" y="327"/>
                </a:lnTo>
                <a:lnTo>
                  <a:pt x="1036" y="325"/>
                </a:lnTo>
                <a:lnTo>
                  <a:pt x="1041" y="322"/>
                </a:lnTo>
                <a:lnTo>
                  <a:pt x="1045" y="320"/>
                </a:lnTo>
                <a:lnTo>
                  <a:pt x="1047" y="316"/>
                </a:lnTo>
                <a:lnTo>
                  <a:pt x="1048" y="314"/>
                </a:lnTo>
                <a:lnTo>
                  <a:pt x="1048" y="312"/>
                </a:lnTo>
                <a:lnTo>
                  <a:pt x="1047" y="308"/>
                </a:lnTo>
                <a:lnTo>
                  <a:pt x="1046" y="306"/>
                </a:lnTo>
                <a:lnTo>
                  <a:pt x="1040" y="301"/>
                </a:lnTo>
                <a:lnTo>
                  <a:pt x="1033" y="297"/>
                </a:lnTo>
                <a:lnTo>
                  <a:pt x="1024" y="294"/>
                </a:lnTo>
                <a:lnTo>
                  <a:pt x="1015" y="294"/>
                </a:lnTo>
                <a:lnTo>
                  <a:pt x="1015" y="294"/>
                </a:lnTo>
                <a:lnTo>
                  <a:pt x="1004" y="295"/>
                </a:lnTo>
                <a:lnTo>
                  <a:pt x="988" y="297"/>
                </a:lnTo>
                <a:lnTo>
                  <a:pt x="980" y="300"/>
                </a:lnTo>
                <a:lnTo>
                  <a:pt x="974" y="303"/>
                </a:lnTo>
                <a:lnTo>
                  <a:pt x="969" y="306"/>
                </a:lnTo>
                <a:lnTo>
                  <a:pt x="969" y="308"/>
                </a:lnTo>
                <a:lnTo>
                  <a:pt x="969" y="310"/>
                </a:lnTo>
                <a:lnTo>
                  <a:pt x="969" y="310"/>
                </a:lnTo>
                <a:lnTo>
                  <a:pt x="970" y="310"/>
                </a:lnTo>
                <a:lnTo>
                  <a:pt x="971" y="312"/>
                </a:lnTo>
                <a:lnTo>
                  <a:pt x="979" y="310"/>
                </a:lnTo>
                <a:lnTo>
                  <a:pt x="1000" y="307"/>
                </a:lnTo>
                <a:lnTo>
                  <a:pt x="1011" y="306"/>
                </a:lnTo>
                <a:lnTo>
                  <a:pt x="1023" y="306"/>
                </a:lnTo>
                <a:lnTo>
                  <a:pt x="1033" y="307"/>
                </a:lnTo>
                <a:lnTo>
                  <a:pt x="1036" y="309"/>
                </a:lnTo>
                <a:lnTo>
                  <a:pt x="1040" y="312"/>
                </a:lnTo>
                <a:lnTo>
                  <a:pt x="1040" y="312"/>
                </a:lnTo>
                <a:lnTo>
                  <a:pt x="1035" y="315"/>
                </a:lnTo>
                <a:lnTo>
                  <a:pt x="1030" y="318"/>
                </a:lnTo>
                <a:lnTo>
                  <a:pt x="1020" y="322"/>
                </a:lnTo>
                <a:lnTo>
                  <a:pt x="1007" y="324"/>
                </a:lnTo>
                <a:lnTo>
                  <a:pt x="994" y="325"/>
                </a:lnTo>
                <a:lnTo>
                  <a:pt x="969" y="326"/>
                </a:lnTo>
                <a:lnTo>
                  <a:pt x="957" y="326"/>
                </a:lnTo>
                <a:lnTo>
                  <a:pt x="946" y="328"/>
                </a:lnTo>
                <a:lnTo>
                  <a:pt x="946" y="328"/>
                </a:lnTo>
                <a:lnTo>
                  <a:pt x="948" y="325"/>
                </a:lnTo>
                <a:lnTo>
                  <a:pt x="951" y="321"/>
                </a:lnTo>
                <a:lnTo>
                  <a:pt x="952" y="316"/>
                </a:lnTo>
                <a:lnTo>
                  <a:pt x="952" y="313"/>
                </a:lnTo>
                <a:lnTo>
                  <a:pt x="951" y="308"/>
                </a:lnTo>
                <a:lnTo>
                  <a:pt x="948" y="304"/>
                </a:lnTo>
                <a:lnTo>
                  <a:pt x="946" y="301"/>
                </a:lnTo>
                <a:lnTo>
                  <a:pt x="942" y="297"/>
                </a:lnTo>
                <a:lnTo>
                  <a:pt x="942" y="297"/>
                </a:lnTo>
                <a:lnTo>
                  <a:pt x="948" y="286"/>
                </a:lnTo>
                <a:lnTo>
                  <a:pt x="951" y="280"/>
                </a:lnTo>
                <a:lnTo>
                  <a:pt x="952" y="273"/>
                </a:lnTo>
                <a:lnTo>
                  <a:pt x="952" y="273"/>
                </a:lnTo>
                <a:lnTo>
                  <a:pt x="980" y="274"/>
                </a:lnTo>
                <a:lnTo>
                  <a:pt x="1028" y="274"/>
                </a:lnTo>
                <a:lnTo>
                  <a:pt x="1052" y="274"/>
                </a:lnTo>
                <a:lnTo>
                  <a:pt x="1072" y="273"/>
                </a:lnTo>
                <a:lnTo>
                  <a:pt x="1088" y="271"/>
                </a:lnTo>
                <a:lnTo>
                  <a:pt x="1092" y="269"/>
                </a:lnTo>
                <a:lnTo>
                  <a:pt x="1094" y="267"/>
                </a:lnTo>
                <a:lnTo>
                  <a:pt x="1094" y="267"/>
                </a:lnTo>
                <a:close/>
                <a:moveTo>
                  <a:pt x="265" y="332"/>
                </a:moveTo>
                <a:lnTo>
                  <a:pt x="265" y="332"/>
                </a:lnTo>
                <a:lnTo>
                  <a:pt x="264" y="327"/>
                </a:lnTo>
                <a:lnTo>
                  <a:pt x="262" y="322"/>
                </a:lnTo>
                <a:lnTo>
                  <a:pt x="262" y="322"/>
                </a:lnTo>
                <a:lnTo>
                  <a:pt x="268" y="325"/>
                </a:lnTo>
                <a:lnTo>
                  <a:pt x="277" y="330"/>
                </a:lnTo>
                <a:lnTo>
                  <a:pt x="285" y="335"/>
                </a:lnTo>
                <a:lnTo>
                  <a:pt x="288" y="335"/>
                </a:lnTo>
                <a:lnTo>
                  <a:pt x="290" y="335"/>
                </a:lnTo>
                <a:lnTo>
                  <a:pt x="290" y="335"/>
                </a:lnTo>
                <a:lnTo>
                  <a:pt x="291" y="336"/>
                </a:lnTo>
                <a:lnTo>
                  <a:pt x="291" y="336"/>
                </a:lnTo>
                <a:lnTo>
                  <a:pt x="289" y="338"/>
                </a:lnTo>
                <a:lnTo>
                  <a:pt x="288" y="342"/>
                </a:lnTo>
                <a:lnTo>
                  <a:pt x="288" y="342"/>
                </a:lnTo>
                <a:lnTo>
                  <a:pt x="282" y="342"/>
                </a:lnTo>
                <a:lnTo>
                  <a:pt x="276" y="341"/>
                </a:lnTo>
                <a:lnTo>
                  <a:pt x="271" y="338"/>
                </a:lnTo>
                <a:lnTo>
                  <a:pt x="266" y="336"/>
                </a:lnTo>
                <a:lnTo>
                  <a:pt x="266" y="336"/>
                </a:lnTo>
                <a:lnTo>
                  <a:pt x="265" y="332"/>
                </a:lnTo>
                <a:lnTo>
                  <a:pt x="265" y="332"/>
                </a:lnTo>
                <a:close/>
                <a:moveTo>
                  <a:pt x="284" y="321"/>
                </a:moveTo>
                <a:lnTo>
                  <a:pt x="284" y="321"/>
                </a:lnTo>
                <a:lnTo>
                  <a:pt x="285" y="320"/>
                </a:lnTo>
                <a:lnTo>
                  <a:pt x="285" y="320"/>
                </a:lnTo>
                <a:lnTo>
                  <a:pt x="286" y="322"/>
                </a:lnTo>
                <a:lnTo>
                  <a:pt x="288" y="325"/>
                </a:lnTo>
                <a:lnTo>
                  <a:pt x="288" y="325"/>
                </a:lnTo>
                <a:lnTo>
                  <a:pt x="284" y="321"/>
                </a:lnTo>
                <a:lnTo>
                  <a:pt x="284" y="321"/>
                </a:lnTo>
                <a:close/>
                <a:moveTo>
                  <a:pt x="924" y="316"/>
                </a:moveTo>
                <a:lnTo>
                  <a:pt x="924" y="316"/>
                </a:lnTo>
                <a:lnTo>
                  <a:pt x="932" y="324"/>
                </a:lnTo>
                <a:lnTo>
                  <a:pt x="932" y="324"/>
                </a:lnTo>
                <a:lnTo>
                  <a:pt x="930" y="325"/>
                </a:lnTo>
                <a:lnTo>
                  <a:pt x="930" y="325"/>
                </a:lnTo>
                <a:lnTo>
                  <a:pt x="923" y="326"/>
                </a:lnTo>
                <a:lnTo>
                  <a:pt x="915" y="324"/>
                </a:lnTo>
                <a:lnTo>
                  <a:pt x="908" y="321"/>
                </a:lnTo>
                <a:lnTo>
                  <a:pt x="905" y="318"/>
                </a:lnTo>
                <a:lnTo>
                  <a:pt x="903" y="315"/>
                </a:lnTo>
                <a:lnTo>
                  <a:pt x="903" y="315"/>
                </a:lnTo>
                <a:lnTo>
                  <a:pt x="906" y="313"/>
                </a:lnTo>
                <a:lnTo>
                  <a:pt x="906" y="313"/>
                </a:lnTo>
                <a:lnTo>
                  <a:pt x="911" y="316"/>
                </a:lnTo>
                <a:lnTo>
                  <a:pt x="916" y="319"/>
                </a:lnTo>
                <a:lnTo>
                  <a:pt x="920" y="319"/>
                </a:lnTo>
                <a:lnTo>
                  <a:pt x="924" y="316"/>
                </a:lnTo>
                <a:lnTo>
                  <a:pt x="924" y="316"/>
                </a:lnTo>
                <a:close/>
                <a:moveTo>
                  <a:pt x="910" y="302"/>
                </a:moveTo>
                <a:lnTo>
                  <a:pt x="910" y="302"/>
                </a:lnTo>
                <a:lnTo>
                  <a:pt x="914" y="301"/>
                </a:lnTo>
                <a:lnTo>
                  <a:pt x="914" y="301"/>
                </a:lnTo>
                <a:lnTo>
                  <a:pt x="920" y="303"/>
                </a:lnTo>
                <a:lnTo>
                  <a:pt x="920" y="303"/>
                </a:lnTo>
                <a:lnTo>
                  <a:pt x="915" y="302"/>
                </a:lnTo>
                <a:lnTo>
                  <a:pt x="910" y="302"/>
                </a:lnTo>
                <a:lnTo>
                  <a:pt x="910" y="302"/>
                </a:lnTo>
                <a:close/>
                <a:moveTo>
                  <a:pt x="942" y="265"/>
                </a:moveTo>
                <a:lnTo>
                  <a:pt x="942" y="265"/>
                </a:lnTo>
                <a:lnTo>
                  <a:pt x="909" y="265"/>
                </a:lnTo>
                <a:lnTo>
                  <a:pt x="909" y="265"/>
                </a:lnTo>
                <a:lnTo>
                  <a:pt x="906" y="259"/>
                </a:lnTo>
                <a:lnTo>
                  <a:pt x="905" y="253"/>
                </a:lnTo>
                <a:lnTo>
                  <a:pt x="905" y="247"/>
                </a:lnTo>
                <a:lnTo>
                  <a:pt x="908" y="243"/>
                </a:lnTo>
                <a:lnTo>
                  <a:pt x="908" y="243"/>
                </a:lnTo>
                <a:lnTo>
                  <a:pt x="910" y="247"/>
                </a:lnTo>
                <a:lnTo>
                  <a:pt x="912" y="249"/>
                </a:lnTo>
                <a:lnTo>
                  <a:pt x="916" y="250"/>
                </a:lnTo>
                <a:lnTo>
                  <a:pt x="918" y="251"/>
                </a:lnTo>
                <a:lnTo>
                  <a:pt x="922" y="250"/>
                </a:lnTo>
                <a:lnTo>
                  <a:pt x="926" y="248"/>
                </a:lnTo>
                <a:lnTo>
                  <a:pt x="933" y="242"/>
                </a:lnTo>
                <a:lnTo>
                  <a:pt x="933" y="242"/>
                </a:lnTo>
                <a:lnTo>
                  <a:pt x="936" y="247"/>
                </a:lnTo>
                <a:lnTo>
                  <a:pt x="936" y="247"/>
                </a:lnTo>
                <a:lnTo>
                  <a:pt x="939" y="251"/>
                </a:lnTo>
                <a:lnTo>
                  <a:pt x="941" y="255"/>
                </a:lnTo>
                <a:lnTo>
                  <a:pt x="942" y="265"/>
                </a:lnTo>
                <a:lnTo>
                  <a:pt x="942" y="265"/>
                </a:lnTo>
                <a:close/>
                <a:moveTo>
                  <a:pt x="915" y="236"/>
                </a:moveTo>
                <a:lnTo>
                  <a:pt x="915" y="236"/>
                </a:lnTo>
                <a:lnTo>
                  <a:pt x="920" y="235"/>
                </a:lnTo>
                <a:lnTo>
                  <a:pt x="924" y="236"/>
                </a:lnTo>
                <a:lnTo>
                  <a:pt x="924" y="236"/>
                </a:lnTo>
                <a:lnTo>
                  <a:pt x="917" y="241"/>
                </a:lnTo>
                <a:lnTo>
                  <a:pt x="917" y="241"/>
                </a:lnTo>
                <a:lnTo>
                  <a:pt x="915" y="236"/>
                </a:lnTo>
                <a:lnTo>
                  <a:pt x="915" y="236"/>
                </a:lnTo>
                <a:close/>
                <a:moveTo>
                  <a:pt x="927" y="178"/>
                </a:moveTo>
                <a:lnTo>
                  <a:pt x="927" y="178"/>
                </a:lnTo>
                <a:lnTo>
                  <a:pt x="928" y="177"/>
                </a:lnTo>
                <a:lnTo>
                  <a:pt x="929" y="176"/>
                </a:lnTo>
                <a:lnTo>
                  <a:pt x="929" y="172"/>
                </a:lnTo>
                <a:lnTo>
                  <a:pt x="927" y="166"/>
                </a:lnTo>
                <a:lnTo>
                  <a:pt x="927" y="166"/>
                </a:lnTo>
                <a:lnTo>
                  <a:pt x="927" y="165"/>
                </a:lnTo>
                <a:lnTo>
                  <a:pt x="927" y="165"/>
                </a:lnTo>
                <a:lnTo>
                  <a:pt x="932" y="168"/>
                </a:lnTo>
                <a:lnTo>
                  <a:pt x="938" y="176"/>
                </a:lnTo>
                <a:lnTo>
                  <a:pt x="938" y="176"/>
                </a:lnTo>
                <a:lnTo>
                  <a:pt x="941" y="182"/>
                </a:lnTo>
                <a:lnTo>
                  <a:pt x="944" y="189"/>
                </a:lnTo>
                <a:lnTo>
                  <a:pt x="944" y="196"/>
                </a:lnTo>
                <a:lnTo>
                  <a:pt x="942" y="203"/>
                </a:lnTo>
                <a:lnTo>
                  <a:pt x="940" y="210"/>
                </a:lnTo>
                <a:lnTo>
                  <a:pt x="938" y="216"/>
                </a:lnTo>
                <a:lnTo>
                  <a:pt x="932" y="229"/>
                </a:lnTo>
                <a:lnTo>
                  <a:pt x="932" y="229"/>
                </a:lnTo>
                <a:lnTo>
                  <a:pt x="927" y="226"/>
                </a:lnTo>
                <a:lnTo>
                  <a:pt x="922" y="225"/>
                </a:lnTo>
                <a:lnTo>
                  <a:pt x="917" y="225"/>
                </a:lnTo>
                <a:lnTo>
                  <a:pt x="914" y="226"/>
                </a:lnTo>
                <a:lnTo>
                  <a:pt x="914" y="226"/>
                </a:lnTo>
                <a:lnTo>
                  <a:pt x="912" y="213"/>
                </a:lnTo>
                <a:lnTo>
                  <a:pt x="912" y="198"/>
                </a:lnTo>
                <a:lnTo>
                  <a:pt x="914" y="184"/>
                </a:lnTo>
                <a:lnTo>
                  <a:pt x="917" y="173"/>
                </a:lnTo>
                <a:lnTo>
                  <a:pt x="917" y="173"/>
                </a:lnTo>
                <a:lnTo>
                  <a:pt x="917" y="176"/>
                </a:lnTo>
                <a:lnTo>
                  <a:pt x="918" y="179"/>
                </a:lnTo>
                <a:lnTo>
                  <a:pt x="922" y="184"/>
                </a:lnTo>
                <a:lnTo>
                  <a:pt x="923" y="184"/>
                </a:lnTo>
                <a:lnTo>
                  <a:pt x="926" y="184"/>
                </a:lnTo>
                <a:lnTo>
                  <a:pt x="927" y="182"/>
                </a:lnTo>
                <a:lnTo>
                  <a:pt x="927" y="178"/>
                </a:lnTo>
                <a:lnTo>
                  <a:pt x="927" y="178"/>
                </a:lnTo>
                <a:close/>
                <a:moveTo>
                  <a:pt x="915" y="115"/>
                </a:moveTo>
                <a:lnTo>
                  <a:pt x="915" y="115"/>
                </a:lnTo>
                <a:lnTo>
                  <a:pt x="920" y="117"/>
                </a:lnTo>
                <a:lnTo>
                  <a:pt x="920" y="117"/>
                </a:lnTo>
                <a:lnTo>
                  <a:pt x="917" y="118"/>
                </a:lnTo>
                <a:lnTo>
                  <a:pt x="917" y="118"/>
                </a:lnTo>
                <a:lnTo>
                  <a:pt x="915" y="118"/>
                </a:lnTo>
                <a:lnTo>
                  <a:pt x="915" y="118"/>
                </a:lnTo>
                <a:lnTo>
                  <a:pt x="915" y="115"/>
                </a:lnTo>
                <a:lnTo>
                  <a:pt x="915" y="115"/>
                </a:lnTo>
                <a:close/>
                <a:moveTo>
                  <a:pt x="904" y="20"/>
                </a:moveTo>
                <a:lnTo>
                  <a:pt x="904" y="20"/>
                </a:lnTo>
                <a:lnTo>
                  <a:pt x="906" y="21"/>
                </a:lnTo>
                <a:lnTo>
                  <a:pt x="906" y="21"/>
                </a:lnTo>
                <a:lnTo>
                  <a:pt x="905" y="24"/>
                </a:lnTo>
                <a:lnTo>
                  <a:pt x="905" y="24"/>
                </a:lnTo>
                <a:lnTo>
                  <a:pt x="904" y="24"/>
                </a:lnTo>
                <a:lnTo>
                  <a:pt x="904" y="24"/>
                </a:lnTo>
                <a:lnTo>
                  <a:pt x="904" y="20"/>
                </a:lnTo>
                <a:lnTo>
                  <a:pt x="904" y="20"/>
                </a:lnTo>
                <a:close/>
                <a:moveTo>
                  <a:pt x="904" y="44"/>
                </a:moveTo>
                <a:lnTo>
                  <a:pt x="904" y="44"/>
                </a:lnTo>
                <a:lnTo>
                  <a:pt x="904" y="50"/>
                </a:lnTo>
                <a:lnTo>
                  <a:pt x="904" y="50"/>
                </a:lnTo>
                <a:lnTo>
                  <a:pt x="903" y="44"/>
                </a:lnTo>
                <a:lnTo>
                  <a:pt x="903" y="44"/>
                </a:lnTo>
                <a:lnTo>
                  <a:pt x="904" y="44"/>
                </a:lnTo>
                <a:lnTo>
                  <a:pt x="904" y="44"/>
                </a:lnTo>
                <a:close/>
                <a:moveTo>
                  <a:pt x="902" y="79"/>
                </a:moveTo>
                <a:lnTo>
                  <a:pt x="902" y="79"/>
                </a:lnTo>
                <a:lnTo>
                  <a:pt x="902" y="85"/>
                </a:lnTo>
                <a:lnTo>
                  <a:pt x="903" y="88"/>
                </a:lnTo>
                <a:lnTo>
                  <a:pt x="906" y="89"/>
                </a:lnTo>
                <a:lnTo>
                  <a:pt x="906" y="89"/>
                </a:lnTo>
                <a:lnTo>
                  <a:pt x="909" y="88"/>
                </a:lnTo>
                <a:lnTo>
                  <a:pt x="911" y="85"/>
                </a:lnTo>
                <a:lnTo>
                  <a:pt x="911" y="82"/>
                </a:lnTo>
                <a:lnTo>
                  <a:pt x="912" y="77"/>
                </a:lnTo>
                <a:lnTo>
                  <a:pt x="912" y="62"/>
                </a:lnTo>
                <a:lnTo>
                  <a:pt x="912" y="62"/>
                </a:lnTo>
                <a:lnTo>
                  <a:pt x="918" y="66"/>
                </a:lnTo>
                <a:lnTo>
                  <a:pt x="923" y="71"/>
                </a:lnTo>
                <a:lnTo>
                  <a:pt x="928" y="77"/>
                </a:lnTo>
                <a:lnTo>
                  <a:pt x="930" y="84"/>
                </a:lnTo>
                <a:lnTo>
                  <a:pt x="930" y="84"/>
                </a:lnTo>
                <a:lnTo>
                  <a:pt x="930" y="91"/>
                </a:lnTo>
                <a:lnTo>
                  <a:pt x="930" y="98"/>
                </a:lnTo>
                <a:lnTo>
                  <a:pt x="929" y="103"/>
                </a:lnTo>
                <a:lnTo>
                  <a:pt x="927" y="108"/>
                </a:lnTo>
                <a:lnTo>
                  <a:pt x="927" y="108"/>
                </a:lnTo>
                <a:lnTo>
                  <a:pt x="923" y="106"/>
                </a:lnTo>
                <a:lnTo>
                  <a:pt x="923" y="106"/>
                </a:lnTo>
                <a:lnTo>
                  <a:pt x="922" y="102"/>
                </a:lnTo>
                <a:lnTo>
                  <a:pt x="920" y="101"/>
                </a:lnTo>
                <a:lnTo>
                  <a:pt x="917" y="102"/>
                </a:lnTo>
                <a:lnTo>
                  <a:pt x="915" y="103"/>
                </a:lnTo>
                <a:lnTo>
                  <a:pt x="915" y="103"/>
                </a:lnTo>
                <a:lnTo>
                  <a:pt x="911" y="100"/>
                </a:lnTo>
                <a:lnTo>
                  <a:pt x="909" y="98"/>
                </a:lnTo>
                <a:lnTo>
                  <a:pt x="908" y="101"/>
                </a:lnTo>
                <a:lnTo>
                  <a:pt x="906" y="104"/>
                </a:lnTo>
                <a:lnTo>
                  <a:pt x="906" y="114"/>
                </a:lnTo>
                <a:lnTo>
                  <a:pt x="906" y="120"/>
                </a:lnTo>
                <a:lnTo>
                  <a:pt x="906" y="120"/>
                </a:lnTo>
                <a:lnTo>
                  <a:pt x="904" y="120"/>
                </a:lnTo>
                <a:lnTo>
                  <a:pt x="902" y="118"/>
                </a:lnTo>
                <a:lnTo>
                  <a:pt x="902" y="118"/>
                </a:lnTo>
                <a:lnTo>
                  <a:pt x="900" y="115"/>
                </a:lnTo>
                <a:lnTo>
                  <a:pt x="898" y="110"/>
                </a:lnTo>
                <a:lnTo>
                  <a:pt x="894" y="103"/>
                </a:lnTo>
                <a:lnTo>
                  <a:pt x="894" y="103"/>
                </a:lnTo>
                <a:lnTo>
                  <a:pt x="894" y="97"/>
                </a:lnTo>
                <a:lnTo>
                  <a:pt x="893" y="94"/>
                </a:lnTo>
                <a:lnTo>
                  <a:pt x="892" y="92"/>
                </a:lnTo>
                <a:lnTo>
                  <a:pt x="891" y="91"/>
                </a:lnTo>
                <a:lnTo>
                  <a:pt x="891" y="91"/>
                </a:lnTo>
                <a:lnTo>
                  <a:pt x="889" y="84"/>
                </a:lnTo>
                <a:lnTo>
                  <a:pt x="889" y="77"/>
                </a:lnTo>
                <a:lnTo>
                  <a:pt x="889" y="73"/>
                </a:lnTo>
                <a:lnTo>
                  <a:pt x="891" y="70"/>
                </a:lnTo>
                <a:lnTo>
                  <a:pt x="893" y="67"/>
                </a:lnTo>
                <a:lnTo>
                  <a:pt x="897" y="65"/>
                </a:lnTo>
                <a:lnTo>
                  <a:pt x="897" y="65"/>
                </a:lnTo>
                <a:lnTo>
                  <a:pt x="898" y="72"/>
                </a:lnTo>
                <a:lnTo>
                  <a:pt x="902" y="79"/>
                </a:lnTo>
                <a:lnTo>
                  <a:pt x="902" y="79"/>
                </a:lnTo>
                <a:close/>
                <a:moveTo>
                  <a:pt x="791" y="35"/>
                </a:moveTo>
                <a:lnTo>
                  <a:pt x="791" y="35"/>
                </a:lnTo>
                <a:lnTo>
                  <a:pt x="787" y="35"/>
                </a:lnTo>
                <a:lnTo>
                  <a:pt x="787" y="35"/>
                </a:lnTo>
                <a:lnTo>
                  <a:pt x="787" y="35"/>
                </a:lnTo>
                <a:lnTo>
                  <a:pt x="787" y="35"/>
                </a:lnTo>
                <a:lnTo>
                  <a:pt x="791" y="35"/>
                </a:lnTo>
                <a:lnTo>
                  <a:pt x="791" y="35"/>
                </a:lnTo>
                <a:close/>
                <a:moveTo>
                  <a:pt x="691" y="32"/>
                </a:moveTo>
                <a:lnTo>
                  <a:pt x="691" y="32"/>
                </a:lnTo>
                <a:lnTo>
                  <a:pt x="713" y="33"/>
                </a:lnTo>
                <a:lnTo>
                  <a:pt x="713" y="33"/>
                </a:lnTo>
                <a:lnTo>
                  <a:pt x="691" y="32"/>
                </a:lnTo>
                <a:lnTo>
                  <a:pt x="691" y="32"/>
                </a:lnTo>
                <a:lnTo>
                  <a:pt x="691" y="32"/>
                </a:lnTo>
                <a:lnTo>
                  <a:pt x="691" y="32"/>
                </a:lnTo>
                <a:close/>
                <a:moveTo>
                  <a:pt x="285" y="53"/>
                </a:moveTo>
                <a:lnTo>
                  <a:pt x="285" y="53"/>
                </a:lnTo>
                <a:lnTo>
                  <a:pt x="360" y="49"/>
                </a:lnTo>
                <a:lnTo>
                  <a:pt x="434" y="45"/>
                </a:lnTo>
                <a:lnTo>
                  <a:pt x="509" y="43"/>
                </a:lnTo>
                <a:lnTo>
                  <a:pt x="584" y="41"/>
                </a:lnTo>
                <a:lnTo>
                  <a:pt x="584" y="41"/>
                </a:lnTo>
                <a:lnTo>
                  <a:pt x="661" y="42"/>
                </a:lnTo>
                <a:lnTo>
                  <a:pt x="738" y="44"/>
                </a:lnTo>
                <a:lnTo>
                  <a:pt x="816" y="45"/>
                </a:lnTo>
                <a:lnTo>
                  <a:pt x="855" y="45"/>
                </a:lnTo>
                <a:lnTo>
                  <a:pt x="893" y="44"/>
                </a:lnTo>
                <a:lnTo>
                  <a:pt x="893" y="44"/>
                </a:lnTo>
                <a:lnTo>
                  <a:pt x="894" y="55"/>
                </a:lnTo>
                <a:lnTo>
                  <a:pt x="894" y="55"/>
                </a:lnTo>
                <a:lnTo>
                  <a:pt x="887" y="59"/>
                </a:lnTo>
                <a:lnTo>
                  <a:pt x="883" y="65"/>
                </a:lnTo>
                <a:lnTo>
                  <a:pt x="881" y="71"/>
                </a:lnTo>
                <a:lnTo>
                  <a:pt x="880" y="78"/>
                </a:lnTo>
                <a:lnTo>
                  <a:pt x="880" y="85"/>
                </a:lnTo>
                <a:lnTo>
                  <a:pt x="881" y="92"/>
                </a:lnTo>
                <a:lnTo>
                  <a:pt x="886" y="107"/>
                </a:lnTo>
                <a:lnTo>
                  <a:pt x="886" y="107"/>
                </a:lnTo>
                <a:lnTo>
                  <a:pt x="888" y="115"/>
                </a:lnTo>
                <a:lnTo>
                  <a:pt x="892" y="123"/>
                </a:lnTo>
                <a:lnTo>
                  <a:pt x="896" y="126"/>
                </a:lnTo>
                <a:lnTo>
                  <a:pt x="899" y="129"/>
                </a:lnTo>
                <a:lnTo>
                  <a:pt x="903" y="130"/>
                </a:lnTo>
                <a:lnTo>
                  <a:pt x="908" y="130"/>
                </a:lnTo>
                <a:lnTo>
                  <a:pt x="908" y="130"/>
                </a:lnTo>
                <a:lnTo>
                  <a:pt x="911" y="145"/>
                </a:lnTo>
                <a:lnTo>
                  <a:pt x="915" y="159"/>
                </a:lnTo>
                <a:lnTo>
                  <a:pt x="915" y="159"/>
                </a:lnTo>
                <a:lnTo>
                  <a:pt x="912" y="162"/>
                </a:lnTo>
                <a:lnTo>
                  <a:pt x="910" y="166"/>
                </a:lnTo>
                <a:lnTo>
                  <a:pt x="906" y="176"/>
                </a:lnTo>
                <a:lnTo>
                  <a:pt x="904" y="188"/>
                </a:lnTo>
                <a:lnTo>
                  <a:pt x="903" y="198"/>
                </a:lnTo>
                <a:lnTo>
                  <a:pt x="903" y="198"/>
                </a:lnTo>
                <a:lnTo>
                  <a:pt x="900" y="202"/>
                </a:lnTo>
                <a:lnTo>
                  <a:pt x="900" y="206"/>
                </a:lnTo>
                <a:lnTo>
                  <a:pt x="899" y="215"/>
                </a:lnTo>
                <a:lnTo>
                  <a:pt x="902" y="225"/>
                </a:lnTo>
                <a:lnTo>
                  <a:pt x="903" y="232"/>
                </a:lnTo>
                <a:lnTo>
                  <a:pt x="903" y="232"/>
                </a:lnTo>
                <a:lnTo>
                  <a:pt x="898" y="238"/>
                </a:lnTo>
                <a:lnTo>
                  <a:pt x="897" y="245"/>
                </a:lnTo>
                <a:lnTo>
                  <a:pt x="896" y="255"/>
                </a:lnTo>
                <a:lnTo>
                  <a:pt x="898" y="265"/>
                </a:lnTo>
                <a:lnTo>
                  <a:pt x="898" y="265"/>
                </a:lnTo>
                <a:lnTo>
                  <a:pt x="750" y="268"/>
                </a:lnTo>
                <a:lnTo>
                  <a:pt x="602" y="272"/>
                </a:lnTo>
                <a:lnTo>
                  <a:pt x="454" y="275"/>
                </a:lnTo>
                <a:lnTo>
                  <a:pt x="379" y="277"/>
                </a:lnTo>
                <a:lnTo>
                  <a:pt x="306" y="275"/>
                </a:lnTo>
                <a:lnTo>
                  <a:pt x="306" y="275"/>
                </a:lnTo>
                <a:lnTo>
                  <a:pt x="306" y="265"/>
                </a:lnTo>
                <a:lnTo>
                  <a:pt x="306" y="260"/>
                </a:lnTo>
                <a:lnTo>
                  <a:pt x="303" y="255"/>
                </a:lnTo>
                <a:lnTo>
                  <a:pt x="303" y="255"/>
                </a:lnTo>
                <a:lnTo>
                  <a:pt x="301" y="250"/>
                </a:lnTo>
                <a:lnTo>
                  <a:pt x="298" y="245"/>
                </a:lnTo>
                <a:lnTo>
                  <a:pt x="295" y="242"/>
                </a:lnTo>
                <a:lnTo>
                  <a:pt x="290" y="239"/>
                </a:lnTo>
                <a:lnTo>
                  <a:pt x="290" y="239"/>
                </a:lnTo>
                <a:lnTo>
                  <a:pt x="294" y="231"/>
                </a:lnTo>
                <a:lnTo>
                  <a:pt x="295" y="221"/>
                </a:lnTo>
                <a:lnTo>
                  <a:pt x="296" y="210"/>
                </a:lnTo>
                <a:lnTo>
                  <a:pt x="296" y="200"/>
                </a:lnTo>
                <a:lnTo>
                  <a:pt x="295" y="189"/>
                </a:lnTo>
                <a:lnTo>
                  <a:pt x="292" y="179"/>
                </a:lnTo>
                <a:lnTo>
                  <a:pt x="289" y="170"/>
                </a:lnTo>
                <a:lnTo>
                  <a:pt x="283" y="162"/>
                </a:lnTo>
                <a:lnTo>
                  <a:pt x="283" y="162"/>
                </a:lnTo>
                <a:lnTo>
                  <a:pt x="284" y="151"/>
                </a:lnTo>
                <a:lnTo>
                  <a:pt x="284" y="142"/>
                </a:lnTo>
                <a:lnTo>
                  <a:pt x="284" y="142"/>
                </a:lnTo>
                <a:lnTo>
                  <a:pt x="288" y="138"/>
                </a:lnTo>
                <a:lnTo>
                  <a:pt x="290" y="135"/>
                </a:lnTo>
                <a:lnTo>
                  <a:pt x="295" y="125"/>
                </a:lnTo>
                <a:lnTo>
                  <a:pt x="296" y="114"/>
                </a:lnTo>
                <a:lnTo>
                  <a:pt x="296" y="103"/>
                </a:lnTo>
                <a:lnTo>
                  <a:pt x="295" y="92"/>
                </a:lnTo>
                <a:lnTo>
                  <a:pt x="292" y="82"/>
                </a:lnTo>
                <a:lnTo>
                  <a:pt x="288" y="72"/>
                </a:lnTo>
                <a:lnTo>
                  <a:pt x="283" y="64"/>
                </a:lnTo>
                <a:lnTo>
                  <a:pt x="283" y="64"/>
                </a:lnTo>
                <a:lnTo>
                  <a:pt x="285" y="53"/>
                </a:lnTo>
                <a:lnTo>
                  <a:pt x="285" y="53"/>
                </a:lnTo>
                <a:close/>
                <a:moveTo>
                  <a:pt x="272" y="24"/>
                </a:moveTo>
                <a:lnTo>
                  <a:pt x="272" y="24"/>
                </a:lnTo>
                <a:lnTo>
                  <a:pt x="273" y="27"/>
                </a:lnTo>
                <a:lnTo>
                  <a:pt x="273" y="27"/>
                </a:lnTo>
                <a:lnTo>
                  <a:pt x="271" y="27"/>
                </a:lnTo>
                <a:lnTo>
                  <a:pt x="271" y="27"/>
                </a:lnTo>
                <a:lnTo>
                  <a:pt x="272" y="24"/>
                </a:lnTo>
                <a:lnTo>
                  <a:pt x="272" y="24"/>
                </a:lnTo>
                <a:close/>
                <a:moveTo>
                  <a:pt x="270" y="43"/>
                </a:moveTo>
                <a:lnTo>
                  <a:pt x="270" y="43"/>
                </a:lnTo>
                <a:lnTo>
                  <a:pt x="273" y="42"/>
                </a:lnTo>
                <a:lnTo>
                  <a:pt x="273" y="42"/>
                </a:lnTo>
                <a:lnTo>
                  <a:pt x="277" y="43"/>
                </a:lnTo>
                <a:lnTo>
                  <a:pt x="277" y="43"/>
                </a:lnTo>
                <a:lnTo>
                  <a:pt x="277" y="44"/>
                </a:lnTo>
                <a:lnTo>
                  <a:pt x="277" y="44"/>
                </a:lnTo>
                <a:lnTo>
                  <a:pt x="270" y="44"/>
                </a:lnTo>
                <a:lnTo>
                  <a:pt x="270" y="44"/>
                </a:lnTo>
                <a:lnTo>
                  <a:pt x="270" y="43"/>
                </a:lnTo>
                <a:lnTo>
                  <a:pt x="270" y="43"/>
                </a:lnTo>
                <a:close/>
                <a:moveTo>
                  <a:pt x="271" y="54"/>
                </a:moveTo>
                <a:lnTo>
                  <a:pt x="271" y="54"/>
                </a:lnTo>
                <a:lnTo>
                  <a:pt x="271" y="54"/>
                </a:lnTo>
                <a:lnTo>
                  <a:pt x="271" y="54"/>
                </a:lnTo>
                <a:lnTo>
                  <a:pt x="276" y="54"/>
                </a:lnTo>
                <a:lnTo>
                  <a:pt x="276" y="54"/>
                </a:lnTo>
                <a:lnTo>
                  <a:pt x="274" y="56"/>
                </a:lnTo>
                <a:lnTo>
                  <a:pt x="274" y="56"/>
                </a:lnTo>
                <a:lnTo>
                  <a:pt x="271" y="54"/>
                </a:lnTo>
                <a:lnTo>
                  <a:pt x="271" y="54"/>
                </a:lnTo>
                <a:close/>
                <a:moveTo>
                  <a:pt x="272" y="66"/>
                </a:moveTo>
                <a:lnTo>
                  <a:pt x="272" y="66"/>
                </a:lnTo>
                <a:lnTo>
                  <a:pt x="271" y="68"/>
                </a:lnTo>
                <a:lnTo>
                  <a:pt x="271" y="68"/>
                </a:lnTo>
                <a:lnTo>
                  <a:pt x="271" y="66"/>
                </a:lnTo>
                <a:lnTo>
                  <a:pt x="271" y="66"/>
                </a:lnTo>
                <a:lnTo>
                  <a:pt x="272" y="66"/>
                </a:lnTo>
                <a:lnTo>
                  <a:pt x="272" y="66"/>
                </a:lnTo>
                <a:close/>
                <a:moveTo>
                  <a:pt x="279" y="76"/>
                </a:moveTo>
                <a:lnTo>
                  <a:pt x="279" y="76"/>
                </a:lnTo>
                <a:lnTo>
                  <a:pt x="284" y="88"/>
                </a:lnTo>
                <a:lnTo>
                  <a:pt x="286" y="102"/>
                </a:lnTo>
                <a:lnTo>
                  <a:pt x="286" y="109"/>
                </a:lnTo>
                <a:lnTo>
                  <a:pt x="286" y="117"/>
                </a:lnTo>
                <a:lnTo>
                  <a:pt x="284" y="123"/>
                </a:lnTo>
                <a:lnTo>
                  <a:pt x="282" y="129"/>
                </a:lnTo>
                <a:lnTo>
                  <a:pt x="282" y="129"/>
                </a:lnTo>
                <a:lnTo>
                  <a:pt x="279" y="124"/>
                </a:lnTo>
                <a:lnTo>
                  <a:pt x="276" y="120"/>
                </a:lnTo>
                <a:lnTo>
                  <a:pt x="273" y="119"/>
                </a:lnTo>
                <a:lnTo>
                  <a:pt x="270" y="119"/>
                </a:lnTo>
                <a:lnTo>
                  <a:pt x="267" y="120"/>
                </a:lnTo>
                <a:lnTo>
                  <a:pt x="266" y="121"/>
                </a:lnTo>
                <a:lnTo>
                  <a:pt x="267" y="124"/>
                </a:lnTo>
                <a:lnTo>
                  <a:pt x="270" y="127"/>
                </a:lnTo>
                <a:lnTo>
                  <a:pt x="270" y="127"/>
                </a:lnTo>
                <a:lnTo>
                  <a:pt x="267" y="129"/>
                </a:lnTo>
                <a:lnTo>
                  <a:pt x="266" y="131"/>
                </a:lnTo>
                <a:lnTo>
                  <a:pt x="265" y="133"/>
                </a:lnTo>
                <a:lnTo>
                  <a:pt x="266" y="136"/>
                </a:lnTo>
                <a:lnTo>
                  <a:pt x="266" y="136"/>
                </a:lnTo>
                <a:lnTo>
                  <a:pt x="262" y="133"/>
                </a:lnTo>
                <a:lnTo>
                  <a:pt x="259" y="130"/>
                </a:lnTo>
                <a:lnTo>
                  <a:pt x="256" y="125"/>
                </a:lnTo>
                <a:lnTo>
                  <a:pt x="254" y="119"/>
                </a:lnTo>
                <a:lnTo>
                  <a:pt x="254" y="119"/>
                </a:lnTo>
                <a:lnTo>
                  <a:pt x="255" y="115"/>
                </a:lnTo>
                <a:lnTo>
                  <a:pt x="255" y="112"/>
                </a:lnTo>
                <a:lnTo>
                  <a:pt x="254" y="109"/>
                </a:lnTo>
                <a:lnTo>
                  <a:pt x="252" y="106"/>
                </a:lnTo>
                <a:lnTo>
                  <a:pt x="252" y="106"/>
                </a:lnTo>
                <a:lnTo>
                  <a:pt x="250" y="97"/>
                </a:lnTo>
                <a:lnTo>
                  <a:pt x="250" y="92"/>
                </a:lnTo>
                <a:lnTo>
                  <a:pt x="248" y="90"/>
                </a:lnTo>
                <a:lnTo>
                  <a:pt x="248" y="90"/>
                </a:lnTo>
                <a:lnTo>
                  <a:pt x="248" y="82"/>
                </a:lnTo>
                <a:lnTo>
                  <a:pt x="250" y="74"/>
                </a:lnTo>
                <a:lnTo>
                  <a:pt x="253" y="71"/>
                </a:lnTo>
                <a:lnTo>
                  <a:pt x="255" y="67"/>
                </a:lnTo>
                <a:lnTo>
                  <a:pt x="258" y="65"/>
                </a:lnTo>
                <a:lnTo>
                  <a:pt x="261" y="64"/>
                </a:lnTo>
                <a:lnTo>
                  <a:pt x="261" y="64"/>
                </a:lnTo>
                <a:lnTo>
                  <a:pt x="262" y="76"/>
                </a:lnTo>
                <a:lnTo>
                  <a:pt x="264" y="80"/>
                </a:lnTo>
                <a:lnTo>
                  <a:pt x="266" y="85"/>
                </a:lnTo>
                <a:lnTo>
                  <a:pt x="268" y="86"/>
                </a:lnTo>
                <a:lnTo>
                  <a:pt x="271" y="86"/>
                </a:lnTo>
                <a:lnTo>
                  <a:pt x="274" y="83"/>
                </a:lnTo>
                <a:lnTo>
                  <a:pt x="279" y="76"/>
                </a:lnTo>
                <a:lnTo>
                  <a:pt x="279" y="76"/>
                </a:lnTo>
                <a:close/>
                <a:moveTo>
                  <a:pt x="254" y="37"/>
                </a:moveTo>
                <a:lnTo>
                  <a:pt x="254" y="37"/>
                </a:lnTo>
                <a:lnTo>
                  <a:pt x="241" y="38"/>
                </a:lnTo>
                <a:lnTo>
                  <a:pt x="226" y="38"/>
                </a:lnTo>
                <a:lnTo>
                  <a:pt x="226" y="38"/>
                </a:lnTo>
                <a:lnTo>
                  <a:pt x="254" y="37"/>
                </a:lnTo>
                <a:lnTo>
                  <a:pt x="254" y="37"/>
                </a:lnTo>
                <a:close/>
                <a:moveTo>
                  <a:pt x="67" y="31"/>
                </a:moveTo>
                <a:lnTo>
                  <a:pt x="67" y="31"/>
                </a:lnTo>
                <a:lnTo>
                  <a:pt x="49" y="33"/>
                </a:lnTo>
                <a:lnTo>
                  <a:pt x="41" y="33"/>
                </a:lnTo>
                <a:lnTo>
                  <a:pt x="32" y="35"/>
                </a:lnTo>
                <a:lnTo>
                  <a:pt x="32" y="35"/>
                </a:lnTo>
                <a:lnTo>
                  <a:pt x="41" y="32"/>
                </a:lnTo>
                <a:lnTo>
                  <a:pt x="49" y="31"/>
                </a:lnTo>
                <a:lnTo>
                  <a:pt x="67" y="31"/>
                </a:lnTo>
                <a:lnTo>
                  <a:pt x="67" y="31"/>
                </a:lnTo>
                <a:close/>
                <a:moveTo>
                  <a:pt x="16" y="41"/>
                </a:moveTo>
                <a:lnTo>
                  <a:pt x="16" y="41"/>
                </a:lnTo>
                <a:lnTo>
                  <a:pt x="18" y="43"/>
                </a:lnTo>
                <a:lnTo>
                  <a:pt x="18" y="43"/>
                </a:lnTo>
                <a:lnTo>
                  <a:pt x="14" y="43"/>
                </a:lnTo>
                <a:lnTo>
                  <a:pt x="14" y="43"/>
                </a:lnTo>
                <a:lnTo>
                  <a:pt x="16" y="41"/>
                </a:lnTo>
                <a:lnTo>
                  <a:pt x="16" y="41"/>
                </a:lnTo>
                <a:close/>
              </a:path>
            </a:pathLst>
          </a:custGeom>
          <a:solidFill>
            <a:schemeClr val="accent2"/>
          </a:solidFill>
          <a:ln>
            <a:noFill/>
          </a:ln>
        </p:spPr>
        <p:txBody>
          <a:bodyPr vert="horz" wrap="square" lIns="121920" tIns="60960" rIns="121920" bIns="60960" numCol="1" anchor="t" anchorCtr="0" compatLnSpc="1"/>
          <a:lstStyle/>
          <a:p>
            <a:pPr defTabSz="1219170">
              <a:defRPr/>
            </a:pPr>
            <a:endParaRPr lang="zh-CN" altLang="en-US" sz="2400" kern="0" dirty="0">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20" name="Group 19">
            <a:extLst>
              <a:ext uri="{FF2B5EF4-FFF2-40B4-BE49-F238E27FC236}">
                <a16:creationId xmlns:a16="http://schemas.microsoft.com/office/drawing/2014/main" id="{E2E5D366-B70E-4A96-86C3-2B6F5B0F47A4}"/>
              </a:ext>
            </a:extLst>
          </p:cNvPr>
          <p:cNvGrpSpPr/>
          <p:nvPr/>
        </p:nvGrpSpPr>
        <p:grpSpPr>
          <a:xfrm>
            <a:off x="1411009" y="2409213"/>
            <a:ext cx="8193487" cy="983256"/>
            <a:chOff x="1896281" y="755776"/>
            <a:chExt cx="6749697" cy="884624"/>
          </a:xfrm>
        </p:grpSpPr>
        <p:sp>
          <p:nvSpPr>
            <p:cNvPr id="21" name="Rectangle: Rounded Corners 43">
              <a:extLst>
                <a:ext uri="{FF2B5EF4-FFF2-40B4-BE49-F238E27FC236}">
                  <a16:creationId xmlns:a16="http://schemas.microsoft.com/office/drawing/2014/main" id="{E47E1B05-B73E-44D9-8B2F-34D71A9F80CD}"/>
                </a:ext>
              </a:extLst>
            </p:cNvPr>
            <p:cNvSpPr/>
            <p:nvPr/>
          </p:nvSpPr>
          <p:spPr>
            <a:xfrm>
              <a:off x="1896281" y="755776"/>
              <a:ext cx="6749697" cy="884624"/>
            </a:xfrm>
            <a:custGeom>
              <a:avLst/>
              <a:gdLst>
                <a:gd name="connsiteX0" fmla="*/ 0 w 6749697"/>
                <a:gd name="connsiteY0" fmla="*/ 147440 h 884624"/>
                <a:gd name="connsiteX1" fmla="*/ 147440 w 6749697"/>
                <a:gd name="connsiteY1" fmla="*/ 0 h 884624"/>
                <a:gd name="connsiteX2" fmla="*/ 863338 w 6749697"/>
                <a:gd name="connsiteY2" fmla="*/ 0 h 884624"/>
                <a:gd name="connsiteX3" fmla="*/ 1321043 w 6749697"/>
                <a:gd name="connsiteY3" fmla="*/ 0 h 884624"/>
                <a:gd name="connsiteX4" fmla="*/ 1972393 w 6749697"/>
                <a:gd name="connsiteY4" fmla="*/ 0 h 884624"/>
                <a:gd name="connsiteX5" fmla="*/ 2430098 w 6749697"/>
                <a:gd name="connsiteY5" fmla="*/ 0 h 884624"/>
                <a:gd name="connsiteX6" fmla="*/ 2887803 w 6749697"/>
                <a:gd name="connsiteY6" fmla="*/ 0 h 884624"/>
                <a:gd name="connsiteX7" fmla="*/ 3603701 w 6749697"/>
                <a:gd name="connsiteY7" fmla="*/ 0 h 884624"/>
                <a:gd name="connsiteX8" fmla="*/ 4255051 w 6749697"/>
                <a:gd name="connsiteY8" fmla="*/ 0 h 884624"/>
                <a:gd name="connsiteX9" fmla="*/ 4648208 w 6749697"/>
                <a:gd name="connsiteY9" fmla="*/ 0 h 884624"/>
                <a:gd name="connsiteX10" fmla="*/ 5170461 w 6749697"/>
                <a:gd name="connsiteY10" fmla="*/ 0 h 884624"/>
                <a:gd name="connsiteX11" fmla="*/ 5821811 w 6749697"/>
                <a:gd name="connsiteY11" fmla="*/ 0 h 884624"/>
                <a:gd name="connsiteX12" fmla="*/ 6602257 w 6749697"/>
                <a:gd name="connsiteY12" fmla="*/ 0 h 884624"/>
                <a:gd name="connsiteX13" fmla="*/ 6749697 w 6749697"/>
                <a:gd name="connsiteY13" fmla="*/ 147440 h 884624"/>
                <a:gd name="connsiteX14" fmla="*/ 6749697 w 6749697"/>
                <a:gd name="connsiteY14" fmla="*/ 737184 h 884624"/>
                <a:gd name="connsiteX15" fmla="*/ 6602257 w 6749697"/>
                <a:gd name="connsiteY15" fmla="*/ 884624 h 884624"/>
                <a:gd name="connsiteX16" fmla="*/ 6209100 w 6749697"/>
                <a:gd name="connsiteY16" fmla="*/ 884624 h 884624"/>
                <a:gd name="connsiteX17" fmla="*/ 5686847 w 6749697"/>
                <a:gd name="connsiteY17" fmla="*/ 884624 h 884624"/>
                <a:gd name="connsiteX18" fmla="*/ 5229141 w 6749697"/>
                <a:gd name="connsiteY18" fmla="*/ 884624 h 884624"/>
                <a:gd name="connsiteX19" fmla="*/ 4706888 w 6749697"/>
                <a:gd name="connsiteY19" fmla="*/ 884624 h 884624"/>
                <a:gd name="connsiteX20" fmla="*/ 4249183 w 6749697"/>
                <a:gd name="connsiteY20" fmla="*/ 884624 h 884624"/>
                <a:gd name="connsiteX21" fmla="*/ 3662381 w 6749697"/>
                <a:gd name="connsiteY21" fmla="*/ 884624 h 884624"/>
                <a:gd name="connsiteX22" fmla="*/ 3204676 w 6749697"/>
                <a:gd name="connsiteY22" fmla="*/ 884624 h 884624"/>
                <a:gd name="connsiteX23" fmla="*/ 2682423 w 6749697"/>
                <a:gd name="connsiteY23" fmla="*/ 884624 h 884624"/>
                <a:gd name="connsiteX24" fmla="*/ 2095621 w 6749697"/>
                <a:gd name="connsiteY24" fmla="*/ 884624 h 884624"/>
                <a:gd name="connsiteX25" fmla="*/ 1508820 w 6749697"/>
                <a:gd name="connsiteY25" fmla="*/ 884624 h 884624"/>
                <a:gd name="connsiteX26" fmla="*/ 792922 w 6749697"/>
                <a:gd name="connsiteY26" fmla="*/ 884624 h 884624"/>
                <a:gd name="connsiteX27" fmla="*/ 147440 w 6749697"/>
                <a:gd name="connsiteY27" fmla="*/ 884624 h 884624"/>
                <a:gd name="connsiteX28" fmla="*/ 0 w 6749697"/>
                <a:gd name="connsiteY28" fmla="*/ 737184 h 884624"/>
                <a:gd name="connsiteX29" fmla="*/ 0 w 6749697"/>
                <a:gd name="connsiteY29" fmla="*/ 147440 h 884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749697" h="884624" fill="none" extrusionOk="0">
                  <a:moveTo>
                    <a:pt x="0" y="147440"/>
                  </a:moveTo>
                  <a:cubicBezTo>
                    <a:pt x="-13318" y="62221"/>
                    <a:pt x="75915" y="-12588"/>
                    <a:pt x="147440" y="0"/>
                  </a:cubicBezTo>
                  <a:cubicBezTo>
                    <a:pt x="331804" y="-37250"/>
                    <a:pt x="546241" y="50669"/>
                    <a:pt x="863338" y="0"/>
                  </a:cubicBezTo>
                  <a:cubicBezTo>
                    <a:pt x="1180435" y="-50669"/>
                    <a:pt x="1144674" y="8521"/>
                    <a:pt x="1321043" y="0"/>
                  </a:cubicBezTo>
                  <a:cubicBezTo>
                    <a:pt x="1497413" y="-8521"/>
                    <a:pt x="1696184" y="44205"/>
                    <a:pt x="1972393" y="0"/>
                  </a:cubicBezTo>
                  <a:cubicBezTo>
                    <a:pt x="2248602" y="-44205"/>
                    <a:pt x="2301206" y="10712"/>
                    <a:pt x="2430098" y="0"/>
                  </a:cubicBezTo>
                  <a:cubicBezTo>
                    <a:pt x="2558990" y="-10712"/>
                    <a:pt x="2791354" y="3856"/>
                    <a:pt x="2887803" y="0"/>
                  </a:cubicBezTo>
                  <a:cubicBezTo>
                    <a:pt x="2984253" y="-3856"/>
                    <a:pt x="3440715" y="64379"/>
                    <a:pt x="3603701" y="0"/>
                  </a:cubicBezTo>
                  <a:cubicBezTo>
                    <a:pt x="3766687" y="-64379"/>
                    <a:pt x="4036856" y="43607"/>
                    <a:pt x="4255051" y="0"/>
                  </a:cubicBezTo>
                  <a:cubicBezTo>
                    <a:pt x="4473246" y="-43607"/>
                    <a:pt x="4550902" y="13459"/>
                    <a:pt x="4648208" y="0"/>
                  </a:cubicBezTo>
                  <a:cubicBezTo>
                    <a:pt x="4745514" y="-13459"/>
                    <a:pt x="5019898" y="41127"/>
                    <a:pt x="5170461" y="0"/>
                  </a:cubicBezTo>
                  <a:cubicBezTo>
                    <a:pt x="5321024" y="-41127"/>
                    <a:pt x="5534454" y="12189"/>
                    <a:pt x="5821811" y="0"/>
                  </a:cubicBezTo>
                  <a:cubicBezTo>
                    <a:pt x="6109168" y="-12189"/>
                    <a:pt x="6243026" y="38565"/>
                    <a:pt x="6602257" y="0"/>
                  </a:cubicBezTo>
                  <a:cubicBezTo>
                    <a:pt x="6685299" y="1395"/>
                    <a:pt x="6749729" y="41752"/>
                    <a:pt x="6749697" y="147440"/>
                  </a:cubicBezTo>
                  <a:cubicBezTo>
                    <a:pt x="6808857" y="294102"/>
                    <a:pt x="6730245" y="454533"/>
                    <a:pt x="6749697" y="737184"/>
                  </a:cubicBezTo>
                  <a:cubicBezTo>
                    <a:pt x="6762644" y="812464"/>
                    <a:pt x="6684799" y="890689"/>
                    <a:pt x="6602257" y="884624"/>
                  </a:cubicBezTo>
                  <a:cubicBezTo>
                    <a:pt x="6410660" y="925434"/>
                    <a:pt x="6344767" y="850043"/>
                    <a:pt x="6209100" y="884624"/>
                  </a:cubicBezTo>
                  <a:cubicBezTo>
                    <a:pt x="6073433" y="919205"/>
                    <a:pt x="5880067" y="841312"/>
                    <a:pt x="5686847" y="884624"/>
                  </a:cubicBezTo>
                  <a:cubicBezTo>
                    <a:pt x="5493627" y="927936"/>
                    <a:pt x="5351764" y="883407"/>
                    <a:pt x="5229141" y="884624"/>
                  </a:cubicBezTo>
                  <a:cubicBezTo>
                    <a:pt x="5106518" y="885841"/>
                    <a:pt x="4830334" y="851320"/>
                    <a:pt x="4706888" y="884624"/>
                  </a:cubicBezTo>
                  <a:cubicBezTo>
                    <a:pt x="4583442" y="917928"/>
                    <a:pt x="4454108" y="839280"/>
                    <a:pt x="4249183" y="884624"/>
                  </a:cubicBezTo>
                  <a:cubicBezTo>
                    <a:pt x="4044259" y="929968"/>
                    <a:pt x="3914807" y="850830"/>
                    <a:pt x="3662381" y="884624"/>
                  </a:cubicBezTo>
                  <a:cubicBezTo>
                    <a:pt x="3409955" y="918418"/>
                    <a:pt x="3397191" y="883918"/>
                    <a:pt x="3204676" y="884624"/>
                  </a:cubicBezTo>
                  <a:cubicBezTo>
                    <a:pt x="3012161" y="885330"/>
                    <a:pt x="2792091" y="834505"/>
                    <a:pt x="2682423" y="884624"/>
                  </a:cubicBezTo>
                  <a:cubicBezTo>
                    <a:pt x="2572755" y="934743"/>
                    <a:pt x="2266522" y="839137"/>
                    <a:pt x="2095621" y="884624"/>
                  </a:cubicBezTo>
                  <a:cubicBezTo>
                    <a:pt x="1924720" y="930111"/>
                    <a:pt x="1637829" y="863761"/>
                    <a:pt x="1508820" y="884624"/>
                  </a:cubicBezTo>
                  <a:cubicBezTo>
                    <a:pt x="1379811" y="905487"/>
                    <a:pt x="1066426" y="855430"/>
                    <a:pt x="792922" y="884624"/>
                  </a:cubicBezTo>
                  <a:cubicBezTo>
                    <a:pt x="519418" y="913818"/>
                    <a:pt x="373536" y="815188"/>
                    <a:pt x="147440" y="884624"/>
                  </a:cubicBezTo>
                  <a:cubicBezTo>
                    <a:pt x="72545" y="890759"/>
                    <a:pt x="7341" y="816240"/>
                    <a:pt x="0" y="737184"/>
                  </a:cubicBezTo>
                  <a:cubicBezTo>
                    <a:pt x="-27526" y="523692"/>
                    <a:pt x="9562" y="293074"/>
                    <a:pt x="0" y="147440"/>
                  </a:cubicBezTo>
                  <a:close/>
                </a:path>
                <a:path w="6749697" h="884624" stroke="0" extrusionOk="0">
                  <a:moveTo>
                    <a:pt x="0" y="147440"/>
                  </a:moveTo>
                  <a:cubicBezTo>
                    <a:pt x="-4844" y="64580"/>
                    <a:pt x="67980" y="1499"/>
                    <a:pt x="147440" y="0"/>
                  </a:cubicBezTo>
                  <a:cubicBezTo>
                    <a:pt x="338953" y="-49561"/>
                    <a:pt x="598835" y="58948"/>
                    <a:pt x="798790" y="0"/>
                  </a:cubicBezTo>
                  <a:cubicBezTo>
                    <a:pt x="998745" y="-58948"/>
                    <a:pt x="1126193" y="41227"/>
                    <a:pt x="1450139" y="0"/>
                  </a:cubicBezTo>
                  <a:cubicBezTo>
                    <a:pt x="1774085" y="-41227"/>
                    <a:pt x="1855143" y="56740"/>
                    <a:pt x="2101489" y="0"/>
                  </a:cubicBezTo>
                  <a:cubicBezTo>
                    <a:pt x="2347835" y="-56740"/>
                    <a:pt x="2459889" y="18533"/>
                    <a:pt x="2817387" y="0"/>
                  </a:cubicBezTo>
                  <a:cubicBezTo>
                    <a:pt x="3174885" y="-18533"/>
                    <a:pt x="3085830" y="43811"/>
                    <a:pt x="3275092" y="0"/>
                  </a:cubicBezTo>
                  <a:cubicBezTo>
                    <a:pt x="3464354" y="-43811"/>
                    <a:pt x="3638997" y="53097"/>
                    <a:pt x="3861894" y="0"/>
                  </a:cubicBezTo>
                  <a:cubicBezTo>
                    <a:pt x="4084791" y="-53097"/>
                    <a:pt x="4129121" y="34826"/>
                    <a:pt x="4384147" y="0"/>
                  </a:cubicBezTo>
                  <a:cubicBezTo>
                    <a:pt x="4639173" y="-34826"/>
                    <a:pt x="4658478" y="10507"/>
                    <a:pt x="4841852" y="0"/>
                  </a:cubicBezTo>
                  <a:cubicBezTo>
                    <a:pt x="5025227" y="-10507"/>
                    <a:pt x="5194169" y="9272"/>
                    <a:pt x="5493202" y="0"/>
                  </a:cubicBezTo>
                  <a:cubicBezTo>
                    <a:pt x="5792235" y="-9272"/>
                    <a:pt x="5754851" y="25011"/>
                    <a:pt x="5886359" y="0"/>
                  </a:cubicBezTo>
                  <a:cubicBezTo>
                    <a:pt x="6017867" y="-25011"/>
                    <a:pt x="6440534" y="71609"/>
                    <a:pt x="6602257" y="0"/>
                  </a:cubicBezTo>
                  <a:cubicBezTo>
                    <a:pt x="6687939" y="-14112"/>
                    <a:pt x="6757381" y="50574"/>
                    <a:pt x="6749697" y="147440"/>
                  </a:cubicBezTo>
                  <a:cubicBezTo>
                    <a:pt x="6818169" y="350812"/>
                    <a:pt x="6680929" y="526870"/>
                    <a:pt x="6749697" y="737184"/>
                  </a:cubicBezTo>
                  <a:cubicBezTo>
                    <a:pt x="6755849" y="826972"/>
                    <a:pt x="6694871" y="882126"/>
                    <a:pt x="6602257" y="884624"/>
                  </a:cubicBezTo>
                  <a:cubicBezTo>
                    <a:pt x="6511950" y="924161"/>
                    <a:pt x="6394079" y="860412"/>
                    <a:pt x="6209100" y="884624"/>
                  </a:cubicBezTo>
                  <a:cubicBezTo>
                    <a:pt x="6024121" y="908836"/>
                    <a:pt x="5818672" y="858423"/>
                    <a:pt x="5493202" y="884624"/>
                  </a:cubicBezTo>
                  <a:cubicBezTo>
                    <a:pt x="5167732" y="910825"/>
                    <a:pt x="5120952" y="864027"/>
                    <a:pt x="4970949" y="884624"/>
                  </a:cubicBezTo>
                  <a:cubicBezTo>
                    <a:pt x="4820946" y="905221"/>
                    <a:pt x="4610351" y="864230"/>
                    <a:pt x="4319599" y="884624"/>
                  </a:cubicBezTo>
                  <a:cubicBezTo>
                    <a:pt x="4028847" y="905018"/>
                    <a:pt x="4066158" y="851169"/>
                    <a:pt x="3861894" y="884624"/>
                  </a:cubicBezTo>
                  <a:cubicBezTo>
                    <a:pt x="3657630" y="918079"/>
                    <a:pt x="3541357" y="847574"/>
                    <a:pt x="3404189" y="884624"/>
                  </a:cubicBezTo>
                  <a:cubicBezTo>
                    <a:pt x="3267021" y="921674"/>
                    <a:pt x="2990579" y="847719"/>
                    <a:pt x="2817387" y="884624"/>
                  </a:cubicBezTo>
                  <a:cubicBezTo>
                    <a:pt x="2644195" y="921529"/>
                    <a:pt x="2360960" y="827573"/>
                    <a:pt x="2230585" y="884624"/>
                  </a:cubicBezTo>
                  <a:cubicBezTo>
                    <a:pt x="2100210" y="941675"/>
                    <a:pt x="1989058" y="841181"/>
                    <a:pt x="1837428" y="884624"/>
                  </a:cubicBezTo>
                  <a:cubicBezTo>
                    <a:pt x="1685798" y="928067"/>
                    <a:pt x="1551498" y="881386"/>
                    <a:pt x="1379723" y="884624"/>
                  </a:cubicBezTo>
                  <a:cubicBezTo>
                    <a:pt x="1207949" y="887862"/>
                    <a:pt x="1142850" y="859377"/>
                    <a:pt x="986566" y="884624"/>
                  </a:cubicBezTo>
                  <a:cubicBezTo>
                    <a:pt x="830282" y="909871"/>
                    <a:pt x="325952" y="857766"/>
                    <a:pt x="147440" y="884624"/>
                  </a:cubicBezTo>
                  <a:cubicBezTo>
                    <a:pt x="53164" y="889938"/>
                    <a:pt x="1413" y="806884"/>
                    <a:pt x="0" y="737184"/>
                  </a:cubicBezTo>
                  <a:cubicBezTo>
                    <a:pt x="-31337" y="454860"/>
                    <a:pt x="47298" y="337375"/>
                    <a:pt x="0" y="147440"/>
                  </a:cubicBezTo>
                  <a:close/>
                </a:path>
              </a:pathLst>
            </a:custGeom>
            <a:solidFill>
              <a:srgbClr val="E0FB9B"/>
            </a:solidFill>
            <a:ln w="12700" cap="flat" cmpd="sng" algn="ctr">
              <a:solidFill>
                <a:srgbClr val="69991D">
                  <a:shade val="50000"/>
                </a:srgbClr>
              </a:solidFill>
              <a:prstDash val="solid"/>
              <a:miter lim="800000"/>
              <a:extLst>
                <a:ext uri="{C807C97D-BFC1-408E-A445-0C87EB9F89A2}">
                  <ask:lineSketchStyleProps xmlns:ask="http://schemas.microsoft.com/office/drawing/2018/sketchyshapes" xmlns="" sd="3444377824">
                    <a:prstGeom prst="roundRect">
                      <a:avLst/>
                    </a:prstGeom>
                    <ask:type>
                      <ask:lineSketchScribble/>
                    </ask:type>
                  </ask:lineSketchStyleProps>
                </a:ext>
              </a:extLst>
            </a:ln>
            <a:effectLst/>
          </p:spPr>
          <p:txBody>
            <a:bodyPr rtlCol="0" anchor="ctr"/>
            <a:lstStyle/>
            <a:p>
              <a:pPr algn="ctr" defTabSz="1219170" fontAlgn="base">
                <a:spcBef>
                  <a:spcPct val="0"/>
                </a:spcBef>
                <a:spcAft>
                  <a:spcPct val="0"/>
                </a:spcAft>
                <a:defRPr/>
              </a:pPr>
              <a:endParaRPr lang="en-US" sz="3733" kern="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22" name="Rectangle 21">
              <a:extLst>
                <a:ext uri="{FF2B5EF4-FFF2-40B4-BE49-F238E27FC236}">
                  <a16:creationId xmlns:a16="http://schemas.microsoft.com/office/drawing/2014/main" id="{B7933C8E-266B-4048-B46C-27809F9570EC}"/>
                </a:ext>
              </a:extLst>
            </p:cNvPr>
            <p:cNvSpPr/>
            <p:nvPr/>
          </p:nvSpPr>
          <p:spPr>
            <a:xfrm>
              <a:off x="1896281" y="905185"/>
              <a:ext cx="6749697" cy="673856"/>
            </a:xfrm>
            <a:prstGeom prst="rect">
              <a:avLst/>
            </a:prstGeom>
          </p:spPr>
          <p:txBody>
            <a:bodyPr wrap="square">
              <a:spAutoFit/>
            </a:bodyPr>
            <a:lstStyle/>
            <a:p>
              <a:pPr algn="ctr" defTabSz="1219170" fontAlgn="base">
                <a:spcBef>
                  <a:spcPct val="0"/>
                </a:spcBef>
                <a:spcAft>
                  <a:spcPct val="0"/>
                </a:spcAft>
              </a:pPr>
              <a:r>
                <a:rPr lang="en-US" sz="4267" b="1">
                  <a:solidFill>
                    <a:srgbClr val="00B050"/>
                  </a:solidFill>
                  <a:latin typeface="Arial-Rounded" panose="020B0500000000000000" pitchFamily="34" charset="0"/>
                  <a:ea typeface="Arial-Rounded" panose="020B0500000000000000" pitchFamily="34" charset="0"/>
                  <a:cs typeface="Arial-Rounded" panose="020B0500000000000000" pitchFamily="34" charset="0"/>
                </a:rPr>
                <a:t>Nội dung chính của bài học là gì?</a:t>
              </a:r>
            </a:p>
          </p:txBody>
        </p:sp>
      </p:grpSp>
      <p:sp>
        <p:nvSpPr>
          <p:cNvPr id="23" name="TextBox 22">
            <a:extLst>
              <a:ext uri="{FF2B5EF4-FFF2-40B4-BE49-F238E27FC236}">
                <a16:creationId xmlns:a16="http://schemas.microsoft.com/office/drawing/2014/main" id="{9F3A8580-529D-43A4-BCED-7BD53273CAED}"/>
              </a:ext>
            </a:extLst>
          </p:cNvPr>
          <p:cNvSpPr txBox="1"/>
          <p:nvPr/>
        </p:nvSpPr>
        <p:spPr>
          <a:xfrm>
            <a:off x="609600" y="3727628"/>
            <a:ext cx="10024061" cy="2062296"/>
          </a:xfrm>
          <a:prstGeom prst="rect">
            <a:avLst/>
          </a:prstGeom>
          <a:noFill/>
        </p:spPr>
        <p:txBody>
          <a:bodyPr wrap="square">
            <a:spAutoFit/>
          </a:bodyPr>
          <a:lstStyle/>
          <a:p>
            <a:pPr algn="ctr" defTabSz="1219170" fontAlgn="base">
              <a:spcBef>
                <a:spcPct val="0"/>
              </a:spcBef>
              <a:spcAft>
                <a:spcPct val="0"/>
              </a:spcAft>
            </a:pPr>
            <a:r>
              <a:rPr lang="en-US"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Bài</a:t>
            </a:r>
            <a:r>
              <a:rPr lang="en-US"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đọc</a:t>
            </a:r>
            <a:r>
              <a:rPr lang="en-US"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nói</a:t>
            </a:r>
            <a:r>
              <a:rPr lang="en-US"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về</a:t>
            </a:r>
            <a:r>
              <a:rPr lang="en-US"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bài</a:t>
            </a:r>
            <a:r>
              <a:rPr lang="en-US"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tập</a:t>
            </a:r>
            <a:r>
              <a:rPr lang="en-US"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làm</a:t>
            </a:r>
            <a:r>
              <a:rPr lang="en-US"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văn</a:t>
            </a:r>
            <a:r>
              <a:rPr lang="en-US"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của</a:t>
            </a:r>
            <a:r>
              <a:rPr lang="en-US"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Cô</a:t>
            </a:r>
            <a:r>
              <a:rPr lang="en-US"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-li-a. Sau </a:t>
            </a:r>
            <a:r>
              <a:rPr lang="en-US"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khi</a:t>
            </a:r>
            <a:r>
              <a:rPr lang="en-US"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làm</a:t>
            </a:r>
            <a:r>
              <a:rPr lang="en-US"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bài</a:t>
            </a:r>
            <a:r>
              <a:rPr lang="en-US"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tập</a:t>
            </a:r>
            <a:r>
              <a:rPr lang="en-US"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làm</a:t>
            </a:r>
            <a:r>
              <a:rPr lang="en-US"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văn</a:t>
            </a:r>
            <a:r>
              <a:rPr lang="en-US"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Cô</a:t>
            </a:r>
            <a:r>
              <a:rPr lang="en-US"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-li-a </a:t>
            </a:r>
            <a:r>
              <a:rPr lang="en-US"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mới</a:t>
            </a:r>
            <a:r>
              <a:rPr lang="en-US"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nhận</a:t>
            </a:r>
            <a:r>
              <a:rPr lang="en-US"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ra </a:t>
            </a:r>
            <a:r>
              <a:rPr lang="en-US"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rằng</a:t>
            </a:r>
            <a:r>
              <a:rPr lang="en-US"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em</a:t>
            </a:r>
            <a:r>
              <a:rPr lang="en-US"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cần</a:t>
            </a:r>
            <a:r>
              <a:rPr lang="en-US"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giúp</a:t>
            </a:r>
            <a:r>
              <a:rPr lang="en-US"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mẹ</a:t>
            </a:r>
            <a:r>
              <a:rPr lang="en-US"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nhiều</a:t>
            </a:r>
            <a:r>
              <a:rPr lang="en-US"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hơn</a:t>
            </a:r>
            <a:r>
              <a:rPr lang="en-US"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a:t>
            </a:r>
            <a:endParaRPr lang="vi-VN"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1" name="Picture 10">
            <a:extLst>
              <a:ext uri="{FF2B5EF4-FFF2-40B4-BE49-F238E27FC236}">
                <a16:creationId xmlns:a16="http://schemas.microsoft.com/office/drawing/2014/main" id="{B5AA669C-10D7-42F0-B791-970960ACF80F}"/>
              </a:ext>
            </a:extLst>
          </p:cNvPr>
          <p:cNvPicPr>
            <a:picLocks noChangeAspect="1"/>
          </p:cNvPicPr>
          <p:nvPr/>
        </p:nvPicPr>
        <p:blipFill>
          <a:blip r:embed="rId5"/>
          <a:stretch>
            <a:fillRect/>
          </a:stretch>
        </p:blipFill>
        <p:spPr>
          <a:xfrm>
            <a:off x="4098555" y="543405"/>
            <a:ext cx="4139543" cy="1072989"/>
          </a:xfrm>
          <a:prstGeom prst="rect">
            <a:avLst/>
          </a:prstGeom>
        </p:spPr>
      </p:pic>
    </p:spTree>
    <p:extLst>
      <p:ext uri="{BB962C8B-B14F-4D97-AF65-F5344CB8AC3E}">
        <p14:creationId xmlns:p14="http://schemas.microsoft.com/office/powerpoint/2010/main" val="375206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anim calcmode="lin" valueType="num">
                                      <p:cBhvr>
                                        <p:cTn id="8" dur="750" fill="hold"/>
                                        <p:tgtEl>
                                          <p:spTgt spid="3"/>
                                        </p:tgtEl>
                                        <p:attrNameLst>
                                          <p:attrName>ppt_x</p:attrName>
                                        </p:attrNameLst>
                                      </p:cBhvr>
                                      <p:tavLst>
                                        <p:tav tm="0">
                                          <p:val>
                                            <p:strVal val="#ppt_x"/>
                                          </p:val>
                                        </p:tav>
                                        <p:tav tm="100000">
                                          <p:val>
                                            <p:strVal val="#ppt_x"/>
                                          </p:val>
                                        </p:tav>
                                      </p:tavLst>
                                    </p:anim>
                                    <p:anim calcmode="lin" valueType="num">
                                      <p:cBhvr>
                                        <p:cTn id="9" dur="750" fill="hold"/>
                                        <p:tgtEl>
                                          <p:spTgt spid="3"/>
                                        </p:tgtEl>
                                        <p:attrNameLst>
                                          <p:attrName>ppt_y</p:attrName>
                                        </p:attrNameLst>
                                      </p:cBhvr>
                                      <p:tavLst>
                                        <p:tav tm="0">
                                          <p:val>
                                            <p:strVal val="#ppt_y-.1"/>
                                          </p:val>
                                        </p:tav>
                                        <p:tav tm="100000">
                                          <p:val>
                                            <p:strVal val="#ppt_y"/>
                                          </p:val>
                                        </p:tav>
                                      </p:tavLst>
                                    </p:anim>
                                  </p:childTnLst>
                                </p:cTn>
                              </p:par>
                              <p:par>
                                <p:cTn id="10" presetID="2" presetClass="entr" presetSubtype="8"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750" fill="hold"/>
                                        <p:tgtEl>
                                          <p:spTgt spid="5"/>
                                        </p:tgtEl>
                                        <p:attrNameLst>
                                          <p:attrName>ppt_x</p:attrName>
                                        </p:attrNameLst>
                                      </p:cBhvr>
                                      <p:tavLst>
                                        <p:tav tm="0">
                                          <p:val>
                                            <p:strVal val="0-#ppt_w/2"/>
                                          </p:val>
                                        </p:tav>
                                        <p:tav tm="100000">
                                          <p:val>
                                            <p:strVal val="#ppt_x"/>
                                          </p:val>
                                        </p:tav>
                                      </p:tavLst>
                                    </p:anim>
                                    <p:anim calcmode="lin" valueType="num">
                                      <p:cBhvr additive="base">
                                        <p:cTn id="13" dur="750" fill="hold"/>
                                        <p:tgtEl>
                                          <p:spTgt spid="5"/>
                                        </p:tgtEl>
                                        <p:attrNameLst>
                                          <p:attrName>ppt_y</p:attrName>
                                        </p:attrNameLst>
                                      </p:cBhvr>
                                      <p:tavLst>
                                        <p:tav tm="0">
                                          <p:val>
                                            <p:strVal val="#ppt_y"/>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anim calcmode="lin" valueType="num">
                                      <p:cBhvr>
                                        <p:cTn id="23" dur="500" fill="hold"/>
                                        <p:tgtEl>
                                          <p:spTgt spid="23"/>
                                        </p:tgtEl>
                                        <p:attrNameLst>
                                          <p:attrName>ppt_w</p:attrName>
                                        </p:attrNameLst>
                                      </p:cBhvr>
                                      <p:tavLst>
                                        <p:tav tm="0">
                                          <p:val>
                                            <p:fltVal val="0"/>
                                          </p:val>
                                        </p:tav>
                                        <p:tav tm="100000">
                                          <p:val>
                                            <p:strVal val="#ppt_w"/>
                                          </p:val>
                                        </p:tav>
                                      </p:tavLst>
                                    </p:anim>
                                    <p:anim calcmode="lin" valueType="num">
                                      <p:cBhvr>
                                        <p:cTn id="24" dur="500" fill="hold"/>
                                        <p:tgtEl>
                                          <p:spTgt spid="23"/>
                                        </p:tgtEl>
                                        <p:attrNameLst>
                                          <p:attrName>ppt_h</p:attrName>
                                        </p:attrNameLst>
                                      </p:cBhvr>
                                      <p:tavLst>
                                        <p:tav tm="0">
                                          <p:val>
                                            <p:fltVal val="0"/>
                                          </p:val>
                                        </p:tav>
                                        <p:tav tm="100000">
                                          <p:val>
                                            <p:strVal val="#ppt_h"/>
                                          </p:val>
                                        </p:tav>
                                      </p:tavLst>
                                    </p:anim>
                                    <p:animEffect transition="in" filter="fade">
                                      <p:cBhvr>
                                        <p:cTn id="2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141" y="3500333"/>
            <a:ext cx="12192000" cy="3426765"/>
          </a:xfrm>
          <a:prstGeom prst="rect">
            <a:avLst/>
          </a:prstGeom>
        </p:spPr>
      </p:pic>
      <p:pic>
        <p:nvPicPr>
          <p:cNvPr id="5" name="图片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6193" y="-39239"/>
            <a:ext cx="11093804" cy="2165120"/>
          </a:xfrm>
          <a:prstGeom prst="rect">
            <a:avLst/>
          </a:prstGeom>
        </p:spPr>
      </p:pic>
      <p:pic>
        <p:nvPicPr>
          <p:cNvPr id="2" name="图片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153224" y="1"/>
            <a:ext cx="2038776" cy="6378743"/>
          </a:xfrm>
          <a:prstGeom prst="rect">
            <a:avLst/>
          </a:prstGeom>
        </p:spPr>
      </p:pic>
      <p:pic>
        <p:nvPicPr>
          <p:cNvPr id="3" name="图片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457784" y="4689701"/>
            <a:ext cx="2235141" cy="1894607"/>
          </a:xfrm>
          <a:prstGeom prst="rect">
            <a:avLst/>
          </a:prstGeom>
        </p:spPr>
      </p:pic>
      <p:pic>
        <p:nvPicPr>
          <p:cNvPr id="15" name="Picture 14" descr="Logo&#10;&#10;Description automatically generated">
            <a:extLst>
              <a:ext uri="{FF2B5EF4-FFF2-40B4-BE49-F238E27FC236}">
                <a16:creationId xmlns:a16="http://schemas.microsoft.com/office/drawing/2014/main" id="{C0DF8721-B290-4A7A-9929-71138FAA97C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958714" y="1279329"/>
            <a:ext cx="3227229" cy="1260700"/>
          </a:xfrm>
          <a:prstGeom prst="rect">
            <a:avLst/>
          </a:prstGeom>
        </p:spPr>
      </p:pic>
      <p:pic>
        <p:nvPicPr>
          <p:cNvPr id="7" name="Picture 6">
            <a:extLst>
              <a:ext uri="{FF2B5EF4-FFF2-40B4-BE49-F238E27FC236}">
                <a16:creationId xmlns:a16="http://schemas.microsoft.com/office/drawing/2014/main" id="{9B952912-0077-4C21-A2CA-C1E480950F9A}"/>
              </a:ext>
            </a:extLst>
          </p:cNvPr>
          <p:cNvPicPr>
            <a:picLocks noChangeAspect="1"/>
          </p:cNvPicPr>
          <p:nvPr/>
        </p:nvPicPr>
        <p:blipFill>
          <a:blip r:embed="rId9"/>
          <a:stretch>
            <a:fillRect/>
          </a:stretch>
        </p:blipFill>
        <p:spPr>
          <a:xfrm>
            <a:off x="2188754" y="2226120"/>
            <a:ext cx="6767147" cy="1926503"/>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par>
                                <p:cTn id="10" presetID="22" presetClass="entr" presetSubtype="4"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par>
                                <p:cTn id="13" presetID="22" presetClass="entr" presetSubtype="4"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par>
                          <p:cTn id="16" fill="hold">
                            <p:stCondLst>
                              <p:cond delay="500"/>
                            </p:stCondLst>
                            <p:childTnLst>
                              <p:par>
                                <p:cTn id="17" presetID="53" presetClass="entr" presetSubtype="16" fill="hold" nodeType="after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p:cTn id="19" dur="500" fill="hold"/>
                                        <p:tgtEl>
                                          <p:spTgt spid="15"/>
                                        </p:tgtEl>
                                        <p:attrNameLst>
                                          <p:attrName>ppt_w</p:attrName>
                                        </p:attrNameLst>
                                      </p:cBhvr>
                                      <p:tavLst>
                                        <p:tav tm="0">
                                          <p:val>
                                            <p:fltVal val="0"/>
                                          </p:val>
                                        </p:tav>
                                        <p:tav tm="100000">
                                          <p:val>
                                            <p:strVal val="#ppt_w"/>
                                          </p:val>
                                        </p:tav>
                                      </p:tavLst>
                                    </p:anim>
                                    <p:anim calcmode="lin" valueType="num">
                                      <p:cBhvr>
                                        <p:cTn id="20" dur="500" fill="hold"/>
                                        <p:tgtEl>
                                          <p:spTgt spid="15"/>
                                        </p:tgtEl>
                                        <p:attrNameLst>
                                          <p:attrName>ppt_h</p:attrName>
                                        </p:attrNameLst>
                                      </p:cBhvr>
                                      <p:tavLst>
                                        <p:tav tm="0">
                                          <p:val>
                                            <p:fltVal val="0"/>
                                          </p:val>
                                        </p:tav>
                                        <p:tav tm="100000">
                                          <p:val>
                                            <p:strVal val="#ppt_h"/>
                                          </p:val>
                                        </p:tav>
                                      </p:tavLst>
                                    </p:anim>
                                    <p:animEffect transition="in" filter="fade">
                                      <p:cBhvr>
                                        <p:cTn id="21" dur="5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4">
            <a:extLst>
              <a:ext uri="{FF2B5EF4-FFF2-40B4-BE49-F238E27FC236}">
                <a16:creationId xmlns:a16="http://schemas.microsoft.com/office/drawing/2014/main" id="{D425B1C1-4286-48F7-ACEA-DFA364F9ED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151" y="55363"/>
            <a:ext cx="11093804" cy="2165120"/>
          </a:xfrm>
          <a:prstGeom prst="rect">
            <a:avLst/>
          </a:prstGeom>
        </p:spPr>
      </p:pic>
      <p:pic>
        <p:nvPicPr>
          <p:cNvPr id="2" name="图片 10">
            <a:extLst>
              <a:ext uri="{FF2B5EF4-FFF2-40B4-BE49-F238E27FC236}">
                <a16:creationId xmlns:a16="http://schemas.microsoft.com/office/drawing/2014/main" id="{EA554AFB-CB92-4957-9A31-A9FCDD10B93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84704"/>
          <a:stretch/>
        </p:blipFill>
        <p:spPr>
          <a:xfrm>
            <a:off x="0" y="6168551"/>
            <a:ext cx="12192000" cy="689451"/>
          </a:xfrm>
          <a:prstGeom prst="rect">
            <a:avLst/>
          </a:prstGeom>
        </p:spPr>
      </p:pic>
      <p:pic>
        <p:nvPicPr>
          <p:cNvPr id="4" name="图片 1">
            <a:extLst>
              <a:ext uri="{FF2B5EF4-FFF2-40B4-BE49-F238E27FC236}">
                <a16:creationId xmlns:a16="http://schemas.microsoft.com/office/drawing/2014/main" id="{77F71891-C3D6-4447-9523-48B88E3BC3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53224" y="1"/>
            <a:ext cx="2038776" cy="6378743"/>
          </a:xfrm>
          <a:prstGeom prst="rect">
            <a:avLst/>
          </a:prstGeom>
        </p:spPr>
      </p:pic>
      <p:sp>
        <p:nvSpPr>
          <p:cNvPr id="5" name="Freeform 197">
            <a:extLst>
              <a:ext uri="{FF2B5EF4-FFF2-40B4-BE49-F238E27FC236}">
                <a16:creationId xmlns:a16="http://schemas.microsoft.com/office/drawing/2014/main" id="{27B60A89-EF2F-4965-848B-46BF8AAE4BBB}"/>
              </a:ext>
            </a:extLst>
          </p:cNvPr>
          <p:cNvSpPr>
            <a:spLocks noEditPoints="1"/>
          </p:cNvSpPr>
          <p:nvPr/>
        </p:nvSpPr>
        <p:spPr bwMode="auto">
          <a:xfrm>
            <a:off x="3886941" y="0"/>
            <a:ext cx="4952188" cy="1496080"/>
          </a:xfrm>
          <a:custGeom>
            <a:avLst/>
            <a:gdLst>
              <a:gd name="T0" fmla="*/ 238 w 1347"/>
              <a:gd name="T1" fmla="*/ 94 h 671"/>
              <a:gd name="T2" fmla="*/ 264 w 1347"/>
              <a:gd name="T3" fmla="*/ 254 h 671"/>
              <a:gd name="T4" fmla="*/ 296 w 1347"/>
              <a:gd name="T5" fmla="*/ 275 h 671"/>
              <a:gd name="T6" fmla="*/ 85 w 1347"/>
              <a:gd name="T7" fmla="*/ 295 h 671"/>
              <a:gd name="T8" fmla="*/ 89 w 1347"/>
              <a:gd name="T9" fmla="*/ 658 h 671"/>
              <a:gd name="T10" fmla="*/ 599 w 1347"/>
              <a:gd name="T11" fmla="*/ 658 h 671"/>
              <a:gd name="T12" fmla="*/ 1159 w 1347"/>
              <a:gd name="T13" fmla="*/ 608 h 671"/>
              <a:gd name="T14" fmla="*/ 1287 w 1347"/>
              <a:gd name="T15" fmla="*/ 397 h 671"/>
              <a:gd name="T16" fmla="*/ 948 w 1347"/>
              <a:gd name="T17" fmla="*/ 248 h 671"/>
              <a:gd name="T18" fmla="*/ 940 w 1347"/>
              <a:gd name="T19" fmla="*/ 85 h 671"/>
              <a:gd name="T20" fmla="*/ 1148 w 1347"/>
              <a:gd name="T21" fmla="*/ 64 h 671"/>
              <a:gd name="T22" fmla="*/ 1115 w 1347"/>
              <a:gd name="T23" fmla="*/ 14 h 671"/>
              <a:gd name="T24" fmla="*/ 755 w 1347"/>
              <a:gd name="T25" fmla="*/ 23 h 671"/>
              <a:gd name="T26" fmla="*/ 268 w 1347"/>
              <a:gd name="T27" fmla="*/ 8 h 671"/>
              <a:gd name="T28" fmla="*/ 19 w 1347"/>
              <a:gd name="T29" fmla="*/ 29 h 671"/>
              <a:gd name="T30" fmla="*/ 1201 w 1347"/>
              <a:gd name="T31" fmla="*/ 47 h 671"/>
              <a:gd name="T32" fmla="*/ 1190 w 1347"/>
              <a:gd name="T33" fmla="*/ 21 h 671"/>
              <a:gd name="T34" fmla="*/ 1140 w 1347"/>
              <a:gd name="T35" fmla="*/ 42 h 671"/>
              <a:gd name="T36" fmla="*/ 1110 w 1347"/>
              <a:gd name="T37" fmla="*/ 31 h 671"/>
              <a:gd name="T38" fmla="*/ 270 w 1347"/>
              <a:gd name="T39" fmla="*/ 190 h 671"/>
              <a:gd name="T40" fmla="*/ 77 w 1347"/>
              <a:gd name="T41" fmla="*/ 339 h 671"/>
              <a:gd name="T42" fmla="*/ 95 w 1347"/>
              <a:gd name="T43" fmla="*/ 651 h 671"/>
              <a:gd name="T44" fmla="*/ 100 w 1347"/>
              <a:gd name="T45" fmla="*/ 578 h 671"/>
              <a:gd name="T46" fmla="*/ 146 w 1347"/>
              <a:gd name="T47" fmla="*/ 643 h 671"/>
              <a:gd name="T48" fmla="*/ 243 w 1347"/>
              <a:gd name="T49" fmla="*/ 636 h 671"/>
              <a:gd name="T50" fmla="*/ 416 w 1347"/>
              <a:gd name="T51" fmla="*/ 654 h 671"/>
              <a:gd name="T52" fmla="*/ 590 w 1347"/>
              <a:gd name="T53" fmla="*/ 639 h 671"/>
              <a:gd name="T54" fmla="*/ 693 w 1347"/>
              <a:gd name="T55" fmla="*/ 644 h 671"/>
              <a:gd name="T56" fmla="*/ 764 w 1347"/>
              <a:gd name="T57" fmla="*/ 644 h 671"/>
              <a:gd name="T58" fmla="*/ 1069 w 1347"/>
              <a:gd name="T59" fmla="*/ 636 h 671"/>
              <a:gd name="T60" fmla="*/ 1202 w 1347"/>
              <a:gd name="T61" fmla="*/ 548 h 671"/>
              <a:gd name="T62" fmla="*/ 1317 w 1347"/>
              <a:gd name="T63" fmla="*/ 474 h 671"/>
              <a:gd name="T64" fmla="*/ 1318 w 1347"/>
              <a:gd name="T65" fmla="*/ 460 h 671"/>
              <a:gd name="T66" fmla="*/ 879 w 1347"/>
              <a:gd name="T67" fmla="*/ 615 h 671"/>
              <a:gd name="T68" fmla="*/ 219 w 1347"/>
              <a:gd name="T69" fmla="*/ 628 h 671"/>
              <a:gd name="T70" fmla="*/ 87 w 1347"/>
              <a:gd name="T71" fmla="*/ 347 h 671"/>
              <a:gd name="T72" fmla="*/ 278 w 1347"/>
              <a:gd name="T73" fmla="*/ 301 h 671"/>
              <a:gd name="T74" fmla="*/ 313 w 1347"/>
              <a:gd name="T75" fmla="*/ 320 h 671"/>
              <a:gd name="T76" fmla="*/ 899 w 1347"/>
              <a:gd name="T77" fmla="*/ 298 h 671"/>
              <a:gd name="T78" fmla="*/ 826 w 1347"/>
              <a:gd name="T79" fmla="*/ 330 h 671"/>
              <a:gd name="T80" fmla="*/ 889 w 1347"/>
              <a:gd name="T81" fmla="*/ 296 h 671"/>
              <a:gd name="T82" fmla="*/ 791 w 1347"/>
              <a:gd name="T83" fmla="*/ 343 h 671"/>
              <a:gd name="T84" fmla="*/ 1030 w 1347"/>
              <a:gd name="T85" fmla="*/ 327 h 671"/>
              <a:gd name="T86" fmla="*/ 1000 w 1347"/>
              <a:gd name="T87" fmla="*/ 307 h 671"/>
              <a:gd name="T88" fmla="*/ 951 w 1347"/>
              <a:gd name="T89" fmla="*/ 280 h 671"/>
              <a:gd name="T90" fmla="*/ 288 w 1347"/>
              <a:gd name="T91" fmla="*/ 342 h 671"/>
              <a:gd name="T92" fmla="*/ 905 w 1347"/>
              <a:gd name="T93" fmla="*/ 318 h 671"/>
              <a:gd name="T94" fmla="*/ 908 w 1347"/>
              <a:gd name="T95" fmla="*/ 243 h 671"/>
              <a:gd name="T96" fmla="*/ 927 w 1347"/>
              <a:gd name="T97" fmla="*/ 178 h 671"/>
              <a:gd name="T98" fmla="*/ 914 w 1347"/>
              <a:gd name="T99" fmla="*/ 184 h 671"/>
              <a:gd name="T100" fmla="*/ 905 w 1347"/>
              <a:gd name="T101" fmla="*/ 24 h 671"/>
              <a:gd name="T102" fmla="*/ 923 w 1347"/>
              <a:gd name="T103" fmla="*/ 71 h 671"/>
              <a:gd name="T104" fmla="*/ 900 w 1347"/>
              <a:gd name="T105" fmla="*/ 115 h 671"/>
              <a:gd name="T106" fmla="*/ 791 w 1347"/>
              <a:gd name="T107" fmla="*/ 35 h 671"/>
              <a:gd name="T108" fmla="*/ 881 w 1347"/>
              <a:gd name="T109" fmla="*/ 71 h 671"/>
              <a:gd name="T110" fmla="*/ 903 w 1347"/>
              <a:gd name="T111" fmla="*/ 232 h 671"/>
              <a:gd name="T112" fmla="*/ 295 w 1347"/>
              <a:gd name="T113" fmla="*/ 189 h 671"/>
              <a:gd name="T114" fmla="*/ 272 w 1347"/>
              <a:gd name="T115" fmla="*/ 24 h 671"/>
              <a:gd name="T116" fmla="*/ 271 w 1347"/>
              <a:gd name="T117" fmla="*/ 68 h 671"/>
              <a:gd name="T118" fmla="*/ 265 w 1347"/>
              <a:gd name="T119" fmla="*/ 133 h 671"/>
              <a:gd name="T120" fmla="*/ 266 w 1347"/>
              <a:gd name="T121" fmla="*/ 85 h 671"/>
              <a:gd name="T122" fmla="*/ 18 w 1347"/>
              <a:gd name="T123" fmla="*/ 43 h 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47" h="671">
                <a:moveTo>
                  <a:pt x="4" y="49"/>
                </a:moveTo>
                <a:lnTo>
                  <a:pt x="4" y="49"/>
                </a:lnTo>
                <a:lnTo>
                  <a:pt x="11" y="51"/>
                </a:lnTo>
                <a:lnTo>
                  <a:pt x="18" y="53"/>
                </a:lnTo>
                <a:lnTo>
                  <a:pt x="32" y="54"/>
                </a:lnTo>
                <a:lnTo>
                  <a:pt x="48" y="54"/>
                </a:lnTo>
                <a:lnTo>
                  <a:pt x="63" y="51"/>
                </a:lnTo>
                <a:lnTo>
                  <a:pt x="63" y="51"/>
                </a:lnTo>
                <a:lnTo>
                  <a:pt x="75" y="54"/>
                </a:lnTo>
                <a:lnTo>
                  <a:pt x="85" y="54"/>
                </a:lnTo>
                <a:lnTo>
                  <a:pt x="108" y="53"/>
                </a:lnTo>
                <a:lnTo>
                  <a:pt x="108" y="53"/>
                </a:lnTo>
                <a:lnTo>
                  <a:pt x="111" y="54"/>
                </a:lnTo>
                <a:lnTo>
                  <a:pt x="114" y="55"/>
                </a:lnTo>
                <a:lnTo>
                  <a:pt x="130" y="58"/>
                </a:lnTo>
                <a:lnTo>
                  <a:pt x="153" y="58"/>
                </a:lnTo>
                <a:lnTo>
                  <a:pt x="178" y="58"/>
                </a:lnTo>
                <a:lnTo>
                  <a:pt x="229" y="55"/>
                </a:lnTo>
                <a:lnTo>
                  <a:pt x="259" y="54"/>
                </a:lnTo>
                <a:lnTo>
                  <a:pt x="259" y="54"/>
                </a:lnTo>
                <a:lnTo>
                  <a:pt x="252" y="58"/>
                </a:lnTo>
                <a:lnTo>
                  <a:pt x="245" y="62"/>
                </a:lnTo>
                <a:lnTo>
                  <a:pt x="242" y="70"/>
                </a:lnTo>
                <a:lnTo>
                  <a:pt x="239" y="77"/>
                </a:lnTo>
                <a:lnTo>
                  <a:pt x="238" y="85"/>
                </a:lnTo>
                <a:lnTo>
                  <a:pt x="238" y="94"/>
                </a:lnTo>
                <a:lnTo>
                  <a:pt x="239" y="101"/>
                </a:lnTo>
                <a:lnTo>
                  <a:pt x="242" y="108"/>
                </a:lnTo>
                <a:lnTo>
                  <a:pt x="242" y="108"/>
                </a:lnTo>
                <a:lnTo>
                  <a:pt x="244" y="120"/>
                </a:lnTo>
                <a:lnTo>
                  <a:pt x="249" y="132"/>
                </a:lnTo>
                <a:lnTo>
                  <a:pt x="252" y="137"/>
                </a:lnTo>
                <a:lnTo>
                  <a:pt x="256" y="142"/>
                </a:lnTo>
                <a:lnTo>
                  <a:pt x="260" y="144"/>
                </a:lnTo>
                <a:lnTo>
                  <a:pt x="266" y="147"/>
                </a:lnTo>
                <a:lnTo>
                  <a:pt x="266" y="147"/>
                </a:lnTo>
                <a:lnTo>
                  <a:pt x="266" y="159"/>
                </a:lnTo>
                <a:lnTo>
                  <a:pt x="266" y="159"/>
                </a:lnTo>
                <a:lnTo>
                  <a:pt x="262" y="162"/>
                </a:lnTo>
                <a:lnTo>
                  <a:pt x="259" y="166"/>
                </a:lnTo>
                <a:lnTo>
                  <a:pt x="258" y="171"/>
                </a:lnTo>
                <a:lnTo>
                  <a:pt x="255" y="176"/>
                </a:lnTo>
                <a:lnTo>
                  <a:pt x="254" y="188"/>
                </a:lnTo>
                <a:lnTo>
                  <a:pt x="255" y="200"/>
                </a:lnTo>
                <a:lnTo>
                  <a:pt x="258" y="212"/>
                </a:lnTo>
                <a:lnTo>
                  <a:pt x="261" y="224"/>
                </a:lnTo>
                <a:lnTo>
                  <a:pt x="266" y="235"/>
                </a:lnTo>
                <a:lnTo>
                  <a:pt x="270" y="242"/>
                </a:lnTo>
                <a:lnTo>
                  <a:pt x="270" y="242"/>
                </a:lnTo>
                <a:lnTo>
                  <a:pt x="267" y="245"/>
                </a:lnTo>
                <a:lnTo>
                  <a:pt x="265" y="249"/>
                </a:lnTo>
                <a:lnTo>
                  <a:pt x="264" y="254"/>
                </a:lnTo>
                <a:lnTo>
                  <a:pt x="262" y="259"/>
                </a:lnTo>
                <a:lnTo>
                  <a:pt x="262" y="263"/>
                </a:lnTo>
                <a:lnTo>
                  <a:pt x="264" y="268"/>
                </a:lnTo>
                <a:lnTo>
                  <a:pt x="265" y="272"/>
                </a:lnTo>
                <a:lnTo>
                  <a:pt x="268" y="274"/>
                </a:lnTo>
                <a:lnTo>
                  <a:pt x="268" y="274"/>
                </a:lnTo>
                <a:lnTo>
                  <a:pt x="272" y="274"/>
                </a:lnTo>
                <a:lnTo>
                  <a:pt x="273" y="273"/>
                </a:lnTo>
                <a:lnTo>
                  <a:pt x="274" y="269"/>
                </a:lnTo>
                <a:lnTo>
                  <a:pt x="274" y="265"/>
                </a:lnTo>
                <a:lnTo>
                  <a:pt x="274" y="256"/>
                </a:lnTo>
                <a:lnTo>
                  <a:pt x="274" y="253"/>
                </a:lnTo>
                <a:lnTo>
                  <a:pt x="276" y="250"/>
                </a:lnTo>
                <a:lnTo>
                  <a:pt x="276" y="250"/>
                </a:lnTo>
                <a:lnTo>
                  <a:pt x="278" y="251"/>
                </a:lnTo>
                <a:lnTo>
                  <a:pt x="278" y="251"/>
                </a:lnTo>
                <a:lnTo>
                  <a:pt x="282" y="254"/>
                </a:lnTo>
                <a:lnTo>
                  <a:pt x="285" y="255"/>
                </a:lnTo>
                <a:lnTo>
                  <a:pt x="289" y="256"/>
                </a:lnTo>
                <a:lnTo>
                  <a:pt x="294" y="255"/>
                </a:lnTo>
                <a:lnTo>
                  <a:pt x="294" y="255"/>
                </a:lnTo>
                <a:lnTo>
                  <a:pt x="295" y="260"/>
                </a:lnTo>
                <a:lnTo>
                  <a:pt x="296" y="265"/>
                </a:lnTo>
                <a:lnTo>
                  <a:pt x="296" y="271"/>
                </a:lnTo>
                <a:lnTo>
                  <a:pt x="296" y="275"/>
                </a:lnTo>
                <a:lnTo>
                  <a:pt x="296" y="275"/>
                </a:lnTo>
                <a:lnTo>
                  <a:pt x="268" y="275"/>
                </a:lnTo>
                <a:lnTo>
                  <a:pt x="242" y="275"/>
                </a:lnTo>
                <a:lnTo>
                  <a:pt x="189" y="277"/>
                </a:lnTo>
                <a:lnTo>
                  <a:pt x="189" y="277"/>
                </a:lnTo>
                <a:lnTo>
                  <a:pt x="165" y="275"/>
                </a:lnTo>
                <a:lnTo>
                  <a:pt x="153" y="274"/>
                </a:lnTo>
                <a:lnTo>
                  <a:pt x="141" y="272"/>
                </a:lnTo>
                <a:lnTo>
                  <a:pt x="141" y="272"/>
                </a:lnTo>
                <a:lnTo>
                  <a:pt x="136" y="271"/>
                </a:lnTo>
                <a:lnTo>
                  <a:pt x="130" y="272"/>
                </a:lnTo>
                <a:lnTo>
                  <a:pt x="128" y="273"/>
                </a:lnTo>
                <a:lnTo>
                  <a:pt x="126" y="274"/>
                </a:lnTo>
                <a:lnTo>
                  <a:pt x="128" y="275"/>
                </a:lnTo>
                <a:lnTo>
                  <a:pt x="130" y="278"/>
                </a:lnTo>
                <a:lnTo>
                  <a:pt x="130" y="278"/>
                </a:lnTo>
                <a:lnTo>
                  <a:pt x="124" y="280"/>
                </a:lnTo>
                <a:lnTo>
                  <a:pt x="118" y="282"/>
                </a:lnTo>
                <a:lnTo>
                  <a:pt x="111" y="284"/>
                </a:lnTo>
                <a:lnTo>
                  <a:pt x="105" y="286"/>
                </a:lnTo>
                <a:lnTo>
                  <a:pt x="105" y="286"/>
                </a:lnTo>
                <a:lnTo>
                  <a:pt x="102" y="285"/>
                </a:lnTo>
                <a:lnTo>
                  <a:pt x="100" y="284"/>
                </a:lnTo>
                <a:lnTo>
                  <a:pt x="99" y="284"/>
                </a:lnTo>
                <a:lnTo>
                  <a:pt x="96" y="285"/>
                </a:lnTo>
                <a:lnTo>
                  <a:pt x="90" y="289"/>
                </a:lnTo>
                <a:lnTo>
                  <a:pt x="85" y="295"/>
                </a:lnTo>
                <a:lnTo>
                  <a:pt x="76" y="308"/>
                </a:lnTo>
                <a:lnTo>
                  <a:pt x="71" y="316"/>
                </a:lnTo>
                <a:lnTo>
                  <a:pt x="71" y="316"/>
                </a:lnTo>
                <a:lnTo>
                  <a:pt x="69" y="318"/>
                </a:lnTo>
                <a:lnTo>
                  <a:pt x="66" y="320"/>
                </a:lnTo>
                <a:lnTo>
                  <a:pt x="63" y="327"/>
                </a:lnTo>
                <a:lnTo>
                  <a:pt x="61" y="337"/>
                </a:lnTo>
                <a:lnTo>
                  <a:pt x="61" y="349"/>
                </a:lnTo>
                <a:lnTo>
                  <a:pt x="61" y="372"/>
                </a:lnTo>
                <a:lnTo>
                  <a:pt x="64" y="387"/>
                </a:lnTo>
                <a:lnTo>
                  <a:pt x="64" y="387"/>
                </a:lnTo>
                <a:lnTo>
                  <a:pt x="66" y="409"/>
                </a:lnTo>
                <a:lnTo>
                  <a:pt x="70" y="431"/>
                </a:lnTo>
                <a:lnTo>
                  <a:pt x="70" y="431"/>
                </a:lnTo>
                <a:lnTo>
                  <a:pt x="75" y="471"/>
                </a:lnTo>
                <a:lnTo>
                  <a:pt x="77" y="510"/>
                </a:lnTo>
                <a:lnTo>
                  <a:pt x="77" y="550"/>
                </a:lnTo>
                <a:lnTo>
                  <a:pt x="76" y="589"/>
                </a:lnTo>
                <a:lnTo>
                  <a:pt x="76" y="589"/>
                </a:lnTo>
                <a:lnTo>
                  <a:pt x="75" y="607"/>
                </a:lnTo>
                <a:lnTo>
                  <a:pt x="75" y="616"/>
                </a:lnTo>
                <a:lnTo>
                  <a:pt x="75" y="626"/>
                </a:lnTo>
                <a:lnTo>
                  <a:pt x="77" y="636"/>
                </a:lnTo>
                <a:lnTo>
                  <a:pt x="79" y="644"/>
                </a:lnTo>
                <a:lnTo>
                  <a:pt x="83" y="652"/>
                </a:lnTo>
                <a:lnTo>
                  <a:pt x="89" y="658"/>
                </a:lnTo>
                <a:lnTo>
                  <a:pt x="89" y="658"/>
                </a:lnTo>
                <a:lnTo>
                  <a:pt x="90" y="661"/>
                </a:lnTo>
                <a:lnTo>
                  <a:pt x="91" y="662"/>
                </a:lnTo>
                <a:lnTo>
                  <a:pt x="93" y="663"/>
                </a:lnTo>
                <a:lnTo>
                  <a:pt x="95" y="663"/>
                </a:lnTo>
                <a:lnTo>
                  <a:pt x="95" y="663"/>
                </a:lnTo>
                <a:lnTo>
                  <a:pt x="101" y="666"/>
                </a:lnTo>
                <a:lnTo>
                  <a:pt x="108" y="668"/>
                </a:lnTo>
                <a:lnTo>
                  <a:pt x="124" y="671"/>
                </a:lnTo>
                <a:lnTo>
                  <a:pt x="141" y="671"/>
                </a:lnTo>
                <a:lnTo>
                  <a:pt x="158" y="671"/>
                </a:lnTo>
                <a:lnTo>
                  <a:pt x="193" y="667"/>
                </a:lnTo>
                <a:lnTo>
                  <a:pt x="223" y="663"/>
                </a:lnTo>
                <a:lnTo>
                  <a:pt x="223" y="663"/>
                </a:lnTo>
                <a:lnTo>
                  <a:pt x="260" y="662"/>
                </a:lnTo>
                <a:lnTo>
                  <a:pt x="297" y="663"/>
                </a:lnTo>
                <a:lnTo>
                  <a:pt x="335" y="664"/>
                </a:lnTo>
                <a:lnTo>
                  <a:pt x="373" y="666"/>
                </a:lnTo>
                <a:lnTo>
                  <a:pt x="373" y="666"/>
                </a:lnTo>
                <a:lnTo>
                  <a:pt x="410" y="663"/>
                </a:lnTo>
                <a:lnTo>
                  <a:pt x="448" y="661"/>
                </a:lnTo>
                <a:lnTo>
                  <a:pt x="485" y="657"/>
                </a:lnTo>
                <a:lnTo>
                  <a:pt x="504" y="657"/>
                </a:lnTo>
                <a:lnTo>
                  <a:pt x="524" y="657"/>
                </a:lnTo>
                <a:lnTo>
                  <a:pt x="524" y="657"/>
                </a:lnTo>
                <a:lnTo>
                  <a:pt x="599" y="658"/>
                </a:lnTo>
                <a:lnTo>
                  <a:pt x="675" y="657"/>
                </a:lnTo>
                <a:lnTo>
                  <a:pt x="675" y="657"/>
                </a:lnTo>
                <a:lnTo>
                  <a:pt x="693" y="658"/>
                </a:lnTo>
                <a:lnTo>
                  <a:pt x="711" y="660"/>
                </a:lnTo>
                <a:lnTo>
                  <a:pt x="729" y="662"/>
                </a:lnTo>
                <a:lnTo>
                  <a:pt x="747" y="662"/>
                </a:lnTo>
                <a:lnTo>
                  <a:pt x="747" y="662"/>
                </a:lnTo>
                <a:lnTo>
                  <a:pt x="764" y="661"/>
                </a:lnTo>
                <a:lnTo>
                  <a:pt x="782" y="660"/>
                </a:lnTo>
                <a:lnTo>
                  <a:pt x="799" y="658"/>
                </a:lnTo>
                <a:lnTo>
                  <a:pt x="816" y="657"/>
                </a:lnTo>
                <a:lnTo>
                  <a:pt x="816" y="657"/>
                </a:lnTo>
                <a:lnTo>
                  <a:pt x="891" y="657"/>
                </a:lnTo>
                <a:lnTo>
                  <a:pt x="927" y="656"/>
                </a:lnTo>
                <a:lnTo>
                  <a:pt x="964" y="654"/>
                </a:lnTo>
                <a:lnTo>
                  <a:pt x="964" y="654"/>
                </a:lnTo>
                <a:lnTo>
                  <a:pt x="998" y="652"/>
                </a:lnTo>
                <a:lnTo>
                  <a:pt x="1033" y="650"/>
                </a:lnTo>
                <a:lnTo>
                  <a:pt x="1051" y="649"/>
                </a:lnTo>
                <a:lnTo>
                  <a:pt x="1068" y="646"/>
                </a:lnTo>
                <a:lnTo>
                  <a:pt x="1085" y="643"/>
                </a:lnTo>
                <a:lnTo>
                  <a:pt x="1100" y="637"/>
                </a:lnTo>
                <a:lnTo>
                  <a:pt x="1100" y="637"/>
                </a:lnTo>
                <a:lnTo>
                  <a:pt x="1116" y="631"/>
                </a:lnTo>
                <a:lnTo>
                  <a:pt x="1130" y="624"/>
                </a:lnTo>
                <a:lnTo>
                  <a:pt x="1159" y="608"/>
                </a:lnTo>
                <a:lnTo>
                  <a:pt x="1215" y="573"/>
                </a:lnTo>
                <a:lnTo>
                  <a:pt x="1215" y="573"/>
                </a:lnTo>
                <a:lnTo>
                  <a:pt x="1224" y="571"/>
                </a:lnTo>
                <a:lnTo>
                  <a:pt x="1234" y="566"/>
                </a:lnTo>
                <a:lnTo>
                  <a:pt x="1243" y="561"/>
                </a:lnTo>
                <a:lnTo>
                  <a:pt x="1253" y="555"/>
                </a:lnTo>
                <a:lnTo>
                  <a:pt x="1271" y="540"/>
                </a:lnTo>
                <a:lnTo>
                  <a:pt x="1286" y="527"/>
                </a:lnTo>
                <a:lnTo>
                  <a:pt x="1286" y="527"/>
                </a:lnTo>
                <a:lnTo>
                  <a:pt x="1306" y="510"/>
                </a:lnTo>
                <a:lnTo>
                  <a:pt x="1323" y="495"/>
                </a:lnTo>
                <a:lnTo>
                  <a:pt x="1330" y="487"/>
                </a:lnTo>
                <a:lnTo>
                  <a:pt x="1336" y="480"/>
                </a:lnTo>
                <a:lnTo>
                  <a:pt x="1340" y="472"/>
                </a:lnTo>
                <a:lnTo>
                  <a:pt x="1343" y="466"/>
                </a:lnTo>
                <a:lnTo>
                  <a:pt x="1343" y="466"/>
                </a:lnTo>
                <a:lnTo>
                  <a:pt x="1346" y="460"/>
                </a:lnTo>
                <a:lnTo>
                  <a:pt x="1347" y="455"/>
                </a:lnTo>
                <a:lnTo>
                  <a:pt x="1347" y="449"/>
                </a:lnTo>
                <a:lnTo>
                  <a:pt x="1345" y="444"/>
                </a:lnTo>
                <a:lnTo>
                  <a:pt x="1342" y="438"/>
                </a:lnTo>
                <a:lnTo>
                  <a:pt x="1338" y="433"/>
                </a:lnTo>
                <a:lnTo>
                  <a:pt x="1329" y="425"/>
                </a:lnTo>
                <a:lnTo>
                  <a:pt x="1318" y="416"/>
                </a:lnTo>
                <a:lnTo>
                  <a:pt x="1306" y="408"/>
                </a:lnTo>
                <a:lnTo>
                  <a:pt x="1287" y="397"/>
                </a:lnTo>
                <a:lnTo>
                  <a:pt x="1287" y="397"/>
                </a:lnTo>
                <a:lnTo>
                  <a:pt x="1275" y="389"/>
                </a:lnTo>
                <a:lnTo>
                  <a:pt x="1264" y="379"/>
                </a:lnTo>
                <a:lnTo>
                  <a:pt x="1243" y="360"/>
                </a:lnTo>
                <a:lnTo>
                  <a:pt x="1223" y="339"/>
                </a:lnTo>
                <a:lnTo>
                  <a:pt x="1212" y="330"/>
                </a:lnTo>
                <a:lnTo>
                  <a:pt x="1201" y="320"/>
                </a:lnTo>
                <a:lnTo>
                  <a:pt x="1201" y="320"/>
                </a:lnTo>
                <a:lnTo>
                  <a:pt x="1181" y="306"/>
                </a:lnTo>
                <a:lnTo>
                  <a:pt x="1159" y="291"/>
                </a:lnTo>
                <a:lnTo>
                  <a:pt x="1137" y="277"/>
                </a:lnTo>
                <a:lnTo>
                  <a:pt x="1115" y="266"/>
                </a:lnTo>
                <a:lnTo>
                  <a:pt x="1115" y="266"/>
                </a:lnTo>
                <a:lnTo>
                  <a:pt x="1105" y="262"/>
                </a:lnTo>
                <a:lnTo>
                  <a:pt x="1088" y="257"/>
                </a:lnTo>
                <a:lnTo>
                  <a:pt x="1080" y="256"/>
                </a:lnTo>
                <a:lnTo>
                  <a:pt x="1072" y="256"/>
                </a:lnTo>
                <a:lnTo>
                  <a:pt x="1070" y="256"/>
                </a:lnTo>
                <a:lnTo>
                  <a:pt x="1069" y="257"/>
                </a:lnTo>
                <a:lnTo>
                  <a:pt x="1068" y="260"/>
                </a:lnTo>
                <a:lnTo>
                  <a:pt x="1069" y="262"/>
                </a:lnTo>
                <a:lnTo>
                  <a:pt x="1069" y="262"/>
                </a:lnTo>
                <a:lnTo>
                  <a:pt x="952" y="263"/>
                </a:lnTo>
                <a:lnTo>
                  <a:pt x="952" y="263"/>
                </a:lnTo>
                <a:lnTo>
                  <a:pt x="951" y="256"/>
                </a:lnTo>
                <a:lnTo>
                  <a:pt x="948" y="248"/>
                </a:lnTo>
                <a:lnTo>
                  <a:pt x="944" y="241"/>
                </a:lnTo>
                <a:lnTo>
                  <a:pt x="939" y="235"/>
                </a:lnTo>
                <a:lnTo>
                  <a:pt x="939" y="235"/>
                </a:lnTo>
                <a:lnTo>
                  <a:pt x="944" y="226"/>
                </a:lnTo>
                <a:lnTo>
                  <a:pt x="948" y="214"/>
                </a:lnTo>
                <a:lnTo>
                  <a:pt x="951" y="202"/>
                </a:lnTo>
                <a:lnTo>
                  <a:pt x="952" y="190"/>
                </a:lnTo>
                <a:lnTo>
                  <a:pt x="951" y="178"/>
                </a:lnTo>
                <a:lnTo>
                  <a:pt x="948" y="172"/>
                </a:lnTo>
                <a:lnTo>
                  <a:pt x="946" y="167"/>
                </a:lnTo>
                <a:lnTo>
                  <a:pt x="942" y="163"/>
                </a:lnTo>
                <a:lnTo>
                  <a:pt x="939" y="160"/>
                </a:lnTo>
                <a:lnTo>
                  <a:pt x="933" y="157"/>
                </a:lnTo>
                <a:lnTo>
                  <a:pt x="927" y="155"/>
                </a:lnTo>
                <a:lnTo>
                  <a:pt x="927" y="155"/>
                </a:lnTo>
                <a:lnTo>
                  <a:pt x="926" y="141"/>
                </a:lnTo>
                <a:lnTo>
                  <a:pt x="924" y="133"/>
                </a:lnTo>
                <a:lnTo>
                  <a:pt x="922" y="126"/>
                </a:lnTo>
                <a:lnTo>
                  <a:pt x="922" y="126"/>
                </a:lnTo>
                <a:lnTo>
                  <a:pt x="927" y="123"/>
                </a:lnTo>
                <a:lnTo>
                  <a:pt x="930" y="118"/>
                </a:lnTo>
                <a:lnTo>
                  <a:pt x="934" y="114"/>
                </a:lnTo>
                <a:lnTo>
                  <a:pt x="936" y="108"/>
                </a:lnTo>
                <a:lnTo>
                  <a:pt x="939" y="103"/>
                </a:lnTo>
                <a:lnTo>
                  <a:pt x="940" y="97"/>
                </a:lnTo>
                <a:lnTo>
                  <a:pt x="940" y="85"/>
                </a:lnTo>
                <a:lnTo>
                  <a:pt x="939" y="80"/>
                </a:lnTo>
                <a:lnTo>
                  <a:pt x="938" y="74"/>
                </a:lnTo>
                <a:lnTo>
                  <a:pt x="935" y="70"/>
                </a:lnTo>
                <a:lnTo>
                  <a:pt x="932" y="65"/>
                </a:lnTo>
                <a:lnTo>
                  <a:pt x="928" y="61"/>
                </a:lnTo>
                <a:lnTo>
                  <a:pt x="924" y="58"/>
                </a:lnTo>
                <a:lnTo>
                  <a:pt x="918" y="54"/>
                </a:lnTo>
                <a:lnTo>
                  <a:pt x="914" y="53"/>
                </a:lnTo>
                <a:lnTo>
                  <a:pt x="914" y="53"/>
                </a:lnTo>
                <a:lnTo>
                  <a:pt x="914" y="43"/>
                </a:lnTo>
                <a:lnTo>
                  <a:pt x="914" y="43"/>
                </a:lnTo>
                <a:lnTo>
                  <a:pt x="965" y="41"/>
                </a:lnTo>
                <a:lnTo>
                  <a:pt x="1018" y="38"/>
                </a:lnTo>
                <a:lnTo>
                  <a:pt x="1018" y="38"/>
                </a:lnTo>
                <a:lnTo>
                  <a:pt x="1044" y="38"/>
                </a:lnTo>
                <a:lnTo>
                  <a:pt x="1070" y="41"/>
                </a:lnTo>
                <a:lnTo>
                  <a:pt x="1095" y="42"/>
                </a:lnTo>
                <a:lnTo>
                  <a:pt x="1109" y="41"/>
                </a:lnTo>
                <a:lnTo>
                  <a:pt x="1121" y="39"/>
                </a:lnTo>
                <a:lnTo>
                  <a:pt x="1121" y="39"/>
                </a:lnTo>
                <a:lnTo>
                  <a:pt x="1123" y="44"/>
                </a:lnTo>
                <a:lnTo>
                  <a:pt x="1125" y="49"/>
                </a:lnTo>
                <a:lnTo>
                  <a:pt x="1128" y="53"/>
                </a:lnTo>
                <a:lnTo>
                  <a:pt x="1131" y="56"/>
                </a:lnTo>
                <a:lnTo>
                  <a:pt x="1140" y="61"/>
                </a:lnTo>
                <a:lnTo>
                  <a:pt x="1148" y="64"/>
                </a:lnTo>
                <a:lnTo>
                  <a:pt x="1159" y="65"/>
                </a:lnTo>
                <a:lnTo>
                  <a:pt x="1169" y="65"/>
                </a:lnTo>
                <a:lnTo>
                  <a:pt x="1178" y="64"/>
                </a:lnTo>
                <a:lnTo>
                  <a:pt x="1188" y="61"/>
                </a:lnTo>
                <a:lnTo>
                  <a:pt x="1188" y="61"/>
                </a:lnTo>
                <a:lnTo>
                  <a:pt x="1202" y="55"/>
                </a:lnTo>
                <a:lnTo>
                  <a:pt x="1224" y="45"/>
                </a:lnTo>
                <a:lnTo>
                  <a:pt x="1234" y="39"/>
                </a:lnTo>
                <a:lnTo>
                  <a:pt x="1241" y="33"/>
                </a:lnTo>
                <a:lnTo>
                  <a:pt x="1242" y="31"/>
                </a:lnTo>
                <a:lnTo>
                  <a:pt x="1242" y="29"/>
                </a:lnTo>
                <a:lnTo>
                  <a:pt x="1241" y="26"/>
                </a:lnTo>
                <a:lnTo>
                  <a:pt x="1239" y="24"/>
                </a:lnTo>
                <a:lnTo>
                  <a:pt x="1239" y="24"/>
                </a:lnTo>
                <a:lnTo>
                  <a:pt x="1213" y="14"/>
                </a:lnTo>
                <a:lnTo>
                  <a:pt x="1196" y="8"/>
                </a:lnTo>
                <a:lnTo>
                  <a:pt x="1177" y="3"/>
                </a:lnTo>
                <a:lnTo>
                  <a:pt x="1160" y="0"/>
                </a:lnTo>
                <a:lnTo>
                  <a:pt x="1152" y="0"/>
                </a:lnTo>
                <a:lnTo>
                  <a:pt x="1143" y="0"/>
                </a:lnTo>
                <a:lnTo>
                  <a:pt x="1137" y="2"/>
                </a:lnTo>
                <a:lnTo>
                  <a:pt x="1131" y="5"/>
                </a:lnTo>
                <a:lnTo>
                  <a:pt x="1128" y="9"/>
                </a:lnTo>
                <a:lnTo>
                  <a:pt x="1124" y="15"/>
                </a:lnTo>
                <a:lnTo>
                  <a:pt x="1124" y="15"/>
                </a:lnTo>
                <a:lnTo>
                  <a:pt x="1115" y="14"/>
                </a:lnTo>
                <a:lnTo>
                  <a:pt x="1115" y="14"/>
                </a:lnTo>
                <a:lnTo>
                  <a:pt x="1089" y="11"/>
                </a:lnTo>
                <a:lnTo>
                  <a:pt x="1065" y="11"/>
                </a:lnTo>
                <a:lnTo>
                  <a:pt x="1040" y="12"/>
                </a:lnTo>
                <a:lnTo>
                  <a:pt x="1015" y="14"/>
                </a:lnTo>
                <a:lnTo>
                  <a:pt x="965" y="20"/>
                </a:lnTo>
                <a:lnTo>
                  <a:pt x="940" y="23"/>
                </a:lnTo>
                <a:lnTo>
                  <a:pt x="915" y="24"/>
                </a:lnTo>
                <a:lnTo>
                  <a:pt x="915" y="24"/>
                </a:lnTo>
                <a:lnTo>
                  <a:pt x="916" y="20"/>
                </a:lnTo>
                <a:lnTo>
                  <a:pt x="917" y="12"/>
                </a:lnTo>
                <a:lnTo>
                  <a:pt x="916" y="8"/>
                </a:lnTo>
                <a:lnTo>
                  <a:pt x="915" y="6"/>
                </a:lnTo>
                <a:lnTo>
                  <a:pt x="914" y="5"/>
                </a:lnTo>
                <a:lnTo>
                  <a:pt x="910" y="6"/>
                </a:lnTo>
                <a:lnTo>
                  <a:pt x="910" y="6"/>
                </a:lnTo>
                <a:lnTo>
                  <a:pt x="906" y="1"/>
                </a:lnTo>
                <a:lnTo>
                  <a:pt x="904" y="1"/>
                </a:lnTo>
                <a:lnTo>
                  <a:pt x="903" y="1"/>
                </a:lnTo>
                <a:lnTo>
                  <a:pt x="900" y="2"/>
                </a:lnTo>
                <a:lnTo>
                  <a:pt x="898" y="7"/>
                </a:lnTo>
                <a:lnTo>
                  <a:pt x="896" y="17"/>
                </a:lnTo>
                <a:lnTo>
                  <a:pt x="894" y="24"/>
                </a:lnTo>
                <a:lnTo>
                  <a:pt x="894" y="24"/>
                </a:lnTo>
                <a:lnTo>
                  <a:pt x="824" y="24"/>
                </a:lnTo>
                <a:lnTo>
                  <a:pt x="755" y="23"/>
                </a:lnTo>
                <a:lnTo>
                  <a:pt x="616" y="18"/>
                </a:lnTo>
                <a:lnTo>
                  <a:pt x="616" y="18"/>
                </a:lnTo>
                <a:lnTo>
                  <a:pt x="583" y="17"/>
                </a:lnTo>
                <a:lnTo>
                  <a:pt x="549" y="17"/>
                </a:lnTo>
                <a:lnTo>
                  <a:pt x="481" y="18"/>
                </a:lnTo>
                <a:lnTo>
                  <a:pt x="345" y="24"/>
                </a:lnTo>
                <a:lnTo>
                  <a:pt x="345" y="24"/>
                </a:lnTo>
                <a:lnTo>
                  <a:pt x="343" y="21"/>
                </a:lnTo>
                <a:lnTo>
                  <a:pt x="341" y="21"/>
                </a:lnTo>
                <a:lnTo>
                  <a:pt x="333" y="21"/>
                </a:lnTo>
                <a:lnTo>
                  <a:pt x="320" y="25"/>
                </a:lnTo>
                <a:lnTo>
                  <a:pt x="320" y="25"/>
                </a:lnTo>
                <a:lnTo>
                  <a:pt x="284" y="26"/>
                </a:lnTo>
                <a:lnTo>
                  <a:pt x="284" y="26"/>
                </a:lnTo>
                <a:lnTo>
                  <a:pt x="280" y="19"/>
                </a:lnTo>
                <a:lnTo>
                  <a:pt x="277" y="13"/>
                </a:lnTo>
                <a:lnTo>
                  <a:pt x="277" y="13"/>
                </a:lnTo>
                <a:lnTo>
                  <a:pt x="278" y="11"/>
                </a:lnTo>
                <a:lnTo>
                  <a:pt x="278" y="9"/>
                </a:lnTo>
                <a:lnTo>
                  <a:pt x="278" y="7"/>
                </a:lnTo>
                <a:lnTo>
                  <a:pt x="277" y="6"/>
                </a:lnTo>
                <a:lnTo>
                  <a:pt x="274" y="6"/>
                </a:lnTo>
                <a:lnTo>
                  <a:pt x="272" y="6"/>
                </a:lnTo>
                <a:lnTo>
                  <a:pt x="271" y="7"/>
                </a:lnTo>
                <a:lnTo>
                  <a:pt x="268" y="8"/>
                </a:lnTo>
                <a:lnTo>
                  <a:pt x="268" y="8"/>
                </a:lnTo>
                <a:lnTo>
                  <a:pt x="267" y="9"/>
                </a:lnTo>
                <a:lnTo>
                  <a:pt x="266" y="12"/>
                </a:lnTo>
                <a:lnTo>
                  <a:pt x="264" y="17"/>
                </a:lnTo>
                <a:lnTo>
                  <a:pt x="261" y="27"/>
                </a:lnTo>
                <a:lnTo>
                  <a:pt x="261" y="27"/>
                </a:lnTo>
                <a:lnTo>
                  <a:pt x="235" y="27"/>
                </a:lnTo>
                <a:lnTo>
                  <a:pt x="208" y="29"/>
                </a:lnTo>
                <a:lnTo>
                  <a:pt x="182" y="30"/>
                </a:lnTo>
                <a:lnTo>
                  <a:pt x="155" y="30"/>
                </a:lnTo>
                <a:lnTo>
                  <a:pt x="155" y="30"/>
                </a:lnTo>
                <a:lnTo>
                  <a:pt x="153" y="27"/>
                </a:lnTo>
                <a:lnTo>
                  <a:pt x="149" y="26"/>
                </a:lnTo>
                <a:lnTo>
                  <a:pt x="140" y="25"/>
                </a:lnTo>
                <a:lnTo>
                  <a:pt x="129" y="25"/>
                </a:lnTo>
                <a:lnTo>
                  <a:pt x="122" y="26"/>
                </a:lnTo>
                <a:lnTo>
                  <a:pt x="122" y="26"/>
                </a:lnTo>
                <a:lnTo>
                  <a:pt x="115" y="23"/>
                </a:lnTo>
                <a:lnTo>
                  <a:pt x="108" y="21"/>
                </a:lnTo>
                <a:lnTo>
                  <a:pt x="99" y="20"/>
                </a:lnTo>
                <a:lnTo>
                  <a:pt x="88" y="20"/>
                </a:lnTo>
                <a:lnTo>
                  <a:pt x="67" y="20"/>
                </a:lnTo>
                <a:lnTo>
                  <a:pt x="53" y="21"/>
                </a:lnTo>
                <a:lnTo>
                  <a:pt x="53" y="21"/>
                </a:lnTo>
                <a:lnTo>
                  <a:pt x="35" y="24"/>
                </a:lnTo>
                <a:lnTo>
                  <a:pt x="26" y="25"/>
                </a:lnTo>
                <a:lnTo>
                  <a:pt x="19" y="29"/>
                </a:lnTo>
                <a:lnTo>
                  <a:pt x="19" y="29"/>
                </a:lnTo>
                <a:lnTo>
                  <a:pt x="13" y="32"/>
                </a:lnTo>
                <a:lnTo>
                  <a:pt x="5" y="38"/>
                </a:lnTo>
                <a:lnTo>
                  <a:pt x="2" y="41"/>
                </a:lnTo>
                <a:lnTo>
                  <a:pt x="0" y="44"/>
                </a:lnTo>
                <a:lnTo>
                  <a:pt x="0" y="48"/>
                </a:lnTo>
                <a:lnTo>
                  <a:pt x="4" y="49"/>
                </a:lnTo>
                <a:lnTo>
                  <a:pt x="4" y="49"/>
                </a:lnTo>
                <a:close/>
                <a:moveTo>
                  <a:pt x="1196" y="37"/>
                </a:moveTo>
                <a:lnTo>
                  <a:pt x="1196" y="37"/>
                </a:lnTo>
                <a:lnTo>
                  <a:pt x="1193" y="37"/>
                </a:lnTo>
                <a:lnTo>
                  <a:pt x="1193" y="37"/>
                </a:lnTo>
                <a:lnTo>
                  <a:pt x="1192" y="35"/>
                </a:lnTo>
                <a:lnTo>
                  <a:pt x="1192" y="35"/>
                </a:lnTo>
                <a:lnTo>
                  <a:pt x="1192" y="35"/>
                </a:lnTo>
                <a:lnTo>
                  <a:pt x="1192" y="35"/>
                </a:lnTo>
                <a:lnTo>
                  <a:pt x="1195" y="35"/>
                </a:lnTo>
                <a:lnTo>
                  <a:pt x="1198" y="36"/>
                </a:lnTo>
                <a:lnTo>
                  <a:pt x="1198" y="36"/>
                </a:lnTo>
                <a:lnTo>
                  <a:pt x="1196" y="37"/>
                </a:lnTo>
                <a:lnTo>
                  <a:pt x="1196" y="37"/>
                </a:lnTo>
                <a:close/>
                <a:moveTo>
                  <a:pt x="1199" y="48"/>
                </a:moveTo>
                <a:lnTo>
                  <a:pt x="1199" y="48"/>
                </a:lnTo>
                <a:lnTo>
                  <a:pt x="1200" y="47"/>
                </a:lnTo>
                <a:lnTo>
                  <a:pt x="1200" y="47"/>
                </a:lnTo>
                <a:lnTo>
                  <a:pt x="1201" y="47"/>
                </a:lnTo>
                <a:lnTo>
                  <a:pt x="1201" y="47"/>
                </a:lnTo>
                <a:lnTo>
                  <a:pt x="1199" y="48"/>
                </a:lnTo>
                <a:lnTo>
                  <a:pt x="1199" y="48"/>
                </a:lnTo>
                <a:close/>
                <a:moveTo>
                  <a:pt x="1210" y="35"/>
                </a:moveTo>
                <a:lnTo>
                  <a:pt x="1210" y="35"/>
                </a:lnTo>
                <a:lnTo>
                  <a:pt x="1210" y="33"/>
                </a:lnTo>
                <a:lnTo>
                  <a:pt x="1210" y="33"/>
                </a:lnTo>
                <a:lnTo>
                  <a:pt x="1212" y="35"/>
                </a:lnTo>
                <a:lnTo>
                  <a:pt x="1212" y="35"/>
                </a:lnTo>
                <a:lnTo>
                  <a:pt x="1210" y="35"/>
                </a:lnTo>
                <a:lnTo>
                  <a:pt x="1210" y="35"/>
                </a:lnTo>
                <a:close/>
                <a:moveTo>
                  <a:pt x="1227" y="33"/>
                </a:moveTo>
                <a:lnTo>
                  <a:pt x="1227" y="33"/>
                </a:lnTo>
                <a:lnTo>
                  <a:pt x="1225" y="31"/>
                </a:lnTo>
                <a:lnTo>
                  <a:pt x="1223" y="29"/>
                </a:lnTo>
                <a:lnTo>
                  <a:pt x="1217" y="26"/>
                </a:lnTo>
                <a:lnTo>
                  <a:pt x="1217" y="26"/>
                </a:lnTo>
                <a:lnTo>
                  <a:pt x="1230" y="31"/>
                </a:lnTo>
                <a:lnTo>
                  <a:pt x="1230" y="31"/>
                </a:lnTo>
                <a:lnTo>
                  <a:pt x="1227" y="33"/>
                </a:lnTo>
                <a:lnTo>
                  <a:pt x="1227" y="33"/>
                </a:lnTo>
                <a:close/>
                <a:moveTo>
                  <a:pt x="1210" y="24"/>
                </a:moveTo>
                <a:lnTo>
                  <a:pt x="1210" y="24"/>
                </a:lnTo>
                <a:lnTo>
                  <a:pt x="1200" y="21"/>
                </a:lnTo>
                <a:lnTo>
                  <a:pt x="1190" y="21"/>
                </a:lnTo>
                <a:lnTo>
                  <a:pt x="1190" y="21"/>
                </a:lnTo>
                <a:lnTo>
                  <a:pt x="1183" y="15"/>
                </a:lnTo>
                <a:lnTo>
                  <a:pt x="1183" y="15"/>
                </a:lnTo>
                <a:lnTo>
                  <a:pt x="1210" y="24"/>
                </a:lnTo>
                <a:lnTo>
                  <a:pt x="1210" y="24"/>
                </a:lnTo>
                <a:close/>
                <a:moveTo>
                  <a:pt x="1180" y="54"/>
                </a:moveTo>
                <a:lnTo>
                  <a:pt x="1180" y="54"/>
                </a:lnTo>
                <a:lnTo>
                  <a:pt x="1176" y="54"/>
                </a:lnTo>
                <a:lnTo>
                  <a:pt x="1176" y="54"/>
                </a:lnTo>
                <a:lnTo>
                  <a:pt x="1177" y="54"/>
                </a:lnTo>
                <a:lnTo>
                  <a:pt x="1177" y="54"/>
                </a:lnTo>
                <a:lnTo>
                  <a:pt x="1180" y="54"/>
                </a:lnTo>
                <a:lnTo>
                  <a:pt x="1180" y="54"/>
                </a:lnTo>
                <a:close/>
                <a:moveTo>
                  <a:pt x="1176" y="43"/>
                </a:moveTo>
                <a:lnTo>
                  <a:pt x="1176" y="43"/>
                </a:lnTo>
                <a:lnTo>
                  <a:pt x="1177" y="43"/>
                </a:lnTo>
                <a:lnTo>
                  <a:pt x="1177" y="43"/>
                </a:lnTo>
                <a:lnTo>
                  <a:pt x="1177" y="43"/>
                </a:lnTo>
                <a:lnTo>
                  <a:pt x="1177" y="43"/>
                </a:lnTo>
                <a:lnTo>
                  <a:pt x="1176" y="44"/>
                </a:lnTo>
                <a:lnTo>
                  <a:pt x="1176" y="44"/>
                </a:lnTo>
                <a:lnTo>
                  <a:pt x="1172" y="44"/>
                </a:lnTo>
                <a:lnTo>
                  <a:pt x="1172" y="44"/>
                </a:lnTo>
                <a:lnTo>
                  <a:pt x="1176" y="43"/>
                </a:lnTo>
                <a:lnTo>
                  <a:pt x="1176" y="43"/>
                </a:lnTo>
                <a:close/>
                <a:moveTo>
                  <a:pt x="1140" y="42"/>
                </a:moveTo>
                <a:lnTo>
                  <a:pt x="1140" y="42"/>
                </a:lnTo>
                <a:lnTo>
                  <a:pt x="1145" y="45"/>
                </a:lnTo>
                <a:lnTo>
                  <a:pt x="1150" y="47"/>
                </a:lnTo>
                <a:lnTo>
                  <a:pt x="1150" y="47"/>
                </a:lnTo>
                <a:lnTo>
                  <a:pt x="1145" y="45"/>
                </a:lnTo>
                <a:lnTo>
                  <a:pt x="1140" y="42"/>
                </a:lnTo>
                <a:lnTo>
                  <a:pt x="1140" y="42"/>
                </a:lnTo>
                <a:close/>
                <a:moveTo>
                  <a:pt x="1157" y="11"/>
                </a:moveTo>
                <a:lnTo>
                  <a:pt x="1157" y="11"/>
                </a:lnTo>
                <a:lnTo>
                  <a:pt x="1156" y="12"/>
                </a:lnTo>
                <a:lnTo>
                  <a:pt x="1156" y="12"/>
                </a:lnTo>
                <a:lnTo>
                  <a:pt x="1145" y="13"/>
                </a:lnTo>
                <a:lnTo>
                  <a:pt x="1140" y="14"/>
                </a:lnTo>
                <a:lnTo>
                  <a:pt x="1136" y="18"/>
                </a:lnTo>
                <a:lnTo>
                  <a:pt x="1136" y="18"/>
                </a:lnTo>
                <a:lnTo>
                  <a:pt x="1134" y="18"/>
                </a:lnTo>
                <a:lnTo>
                  <a:pt x="1134" y="18"/>
                </a:lnTo>
                <a:lnTo>
                  <a:pt x="1135" y="14"/>
                </a:lnTo>
                <a:lnTo>
                  <a:pt x="1137" y="13"/>
                </a:lnTo>
                <a:lnTo>
                  <a:pt x="1145" y="11"/>
                </a:lnTo>
                <a:lnTo>
                  <a:pt x="1151" y="11"/>
                </a:lnTo>
                <a:lnTo>
                  <a:pt x="1157" y="11"/>
                </a:lnTo>
                <a:lnTo>
                  <a:pt x="1157" y="11"/>
                </a:lnTo>
                <a:close/>
                <a:moveTo>
                  <a:pt x="1106" y="31"/>
                </a:moveTo>
                <a:lnTo>
                  <a:pt x="1106" y="31"/>
                </a:lnTo>
                <a:lnTo>
                  <a:pt x="1110" y="31"/>
                </a:lnTo>
                <a:lnTo>
                  <a:pt x="1110" y="31"/>
                </a:lnTo>
                <a:lnTo>
                  <a:pt x="1104" y="31"/>
                </a:lnTo>
                <a:lnTo>
                  <a:pt x="1104" y="31"/>
                </a:lnTo>
                <a:lnTo>
                  <a:pt x="1106" y="31"/>
                </a:lnTo>
                <a:lnTo>
                  <a:pt x="1106" y="31"/>
                </a:lnTo>
                <a:close/>
                <a:moveTo>
                  <a:pt x="915" y="33"/>
                </a:moveTo>
                <a:lnTo>
                  <a:pt x="915" y="33"/>
                </a:lnTo>
                <a:lnTo>
                  <a:pt x="927" y="32"/>
                </a:lnTo>
                <a:lnTo>
                  <a:pt x="940" y="32"/>
                </a:lnTo>
                <a:lnTo>
                  <a:pt x="940" y="32"/>
                </a:lnTo>
                <a:lnTo>
                  <a:pt x="915" y="33"/>
                </a:lnTo>
                <a:lnTo>
                  <a:pt x="915" y="33"/>
                </a:lnTo>
                <a:lnTo>
                  <a:pt x="915" y="33"/>
                </a:lnTo>
                <a:lnTo>
                  <a:pt x="915" y="33"/>
                </a:lnTo>
                <a:close/>
                <a:moveTo>
                  <a:pt x="282" y="238"/>
                </a:moveTo>
                <a:lnTo>
                  <a:pt x="282" y="238"/>
                </a:lnTo>
                <a:lnTo>
                  <a:pt x="279" y="238"/>
                </a:lnTo>
                <a:lnTo>
                  <a:pt x="279" y="238"/>
                </a:lnTo>
                <a:lnTo>
                  <a:pt x="279" y="238"/>
                </a:lnTo>
                <a:lnTo>
                  <a:pt x="279" y="238"/>
                </a:lnTo>
                <a:lnTo>
                  <a:pt x="273" y="227"/>
                </a:lnTo>
                <a:lnTo>
                  <a:pt x="270" y="215"/>
                </a:lnTo>
                <a:lnTo>
                  <a:pt x="267" y="203"/>
                </a:lnTo>
                <a:lnTo>
                  <a:pt x="265" y="191"/>
                </a:lnTo>
                <a:lnTo>
                  <a:pt x="265" y="191"/>
                </a:lnTo>
                <a:lnTo>
                  <a:pt x="267" y="191"/>
                </a:lnTo>
                <a:lnTo>
                  <a:pt x="270" y="190"/>
                </a:lnTo>
                <a:lnTo>
                  <a:pt x="272" y="188"/>
                </a:lnTo>
                <a:lnTo>
                  <a:pt x="272" y="188"/>
                </a:lnTo>
                <a:lnTo>
                  <a:pt x="272" y="191"/>
                </a:lnTo>
                <a:lnTo>
                  <a:pt x="273" y="194"/>
                </a:lnTo>
                <a:lnTo>
                  <a:pt x="274" y="194"/>
                </a:lnTo>
                <a:lnTo>
                  <a:pt x="277" y="192"/>
                </a:lnTo>
                <a:lnTo>
                  <a:pt x="280" y="188"/>
                </a:lnTo>
                <a:lnTo>
                  <a:pt x="282" y="180"/>
                </a:lnTo>
                <a:lnTo>
                  <a:pt x="282" y="180"/>
                </a:lnTo>
                <a:lnTo>
                  <a:pt x="285" y="195"/>
                </a:lnTo>
                <a:lnTo>
                  <a:pt x="286" y="209"/>
                </a:lnTo>
                <a:lnTo>
                  <a:pt x="285" y="224"/>
                </a:lnTo>
                <a:lnTo>
                  <a:pt x="284" y="231"/>
                </a:lnTo>
                <a:lnTo>
                  <a:pt x="282" y="238"/>
                </a:lnTo>
                <a:lnTo>
                  <a:pt x="282" y="238"/>
                </a:lnTo>
                <a:close/>
                <a:moveTo>
                  <a:pt x="72" y="386"/>
                </a:moveTo>
                <a:lnTo>
                  <a:pt x="72" y="386"/>
                </a:lnTo>
                <a:lnTo>
                  <a:pt x="71" y="363"/>
                </a:lnTo>
                <a:lnTo>
                  <a:pt x="71" y="363"/>
                </a:lnTo>
                <a:lnTo>
                  <a:pt x="73" y="385"/>
                </a:lnTo>
                <a:lnTo>
                  <a:pt x="76" y="398"/>
                </a:lnTo>
                <a:lnTo>
                  <a:pt x="76" y="398"/>
                </a:lnTo>
                <a:lnTo>
                  <a:pt x="72" y="386"/>
                </a:lnTo>
                <a:lnTo>
                  <a:pt x="72" y="386"/>
                </a:lnTo>
                <a:close/>
                <a:moveTo>
                  <a:pt x="77" y="339"/>
                </a:moveTo>
                <a:lnTo>
                  <a:pt x="77" y="339"/>
                </a:lnTo>
                <a:lnTo>
                  <a:pt x="76" y="339"/>
                </a:lnTo>
                <a:lnTo>
                  <a:pt x="75" y="341"/>
                </a:lnTo>
                <a:lnTo>
                  <a:pt x="72" y="345"/>
                </a:lnTo>
                <a:lnTo>
                  <a:pt x="72" y="345"/>
                </a:lnTo>
                <a:lnTo>
                  <a:pt x="76" y="331"/>
                </a:lnTo>
                <a:lnTo>
                  <a:pt x="78" y="324"/>
                </a:lnTo>
                <a:lnTo>
                  <a:pt x="81" y="316"/>
                </a:lnTo>
                <a:lnTo>
                  <a:pt x="81" y="316"/>
                </a:lnTo>
                <a:lnTo>
                  <a:pt x="78" y="327"/>
                </a:lnTo>
                <a:lnTo>
                  <a:pt x="77" y="339"/>
                </a:lnTo>
                <a:lnTo>
                  <a:pt x="77" y="339"/>
                </a:lnTo>
                <a:close/>
                <a:moveTo>
                  <a:pt x="87" y="503"/>
                </a:moveTo>
                <a:lnTo>
                  <a:pt x="87" y="503"/>
                </a:lnTo>
                <a:lnTo>
                  <a:pt x="84" y="471"/>
                </a:lnTo>
                <a:lnTo>
                  <a:pt x="81" y="440"/>
                </a:lnTo>
                <a:lnTo>
                  <a:pt x="81" y="440"/>
                </a:lnTo>
                <a:lnTo>
                  <a:pt x="82" y="443"/>
                </a:lnTo>
                <a:lnTo>
                  <a:pt x="82" y="443"/>
                </a:lnTo>
                <a:lnTo>
                  <a:pt x="85" y="473"/>
                </a:lnTo>
                <a:lnTo>
                  <a:pt x="87" y="487"/>
                </a:lnTo>
                <a:lnTo>
                  <a:pt x="87" y="503"/>
                </a:lnTo>
                <a:lnTo>
                  <a:pt x="87" y="503"/>
                </a:lnTo>
                <a:close/>
                <a:moveTo>
                  <a:pt x="95" y="651"/>
                </a:moveTo>
                <a:lnTo>
                  <a:pt x="95" y="651"/>
                </a:lnTo>
                <a:lnTo>
                  <a:pt x="95" y="651"/>
                </a:lnTo>
                <a:lnTo>
                  <a:pt x="95" y="651"/>
                </a:lnTo>
                <a:lnTo>
                  <a:pt x="91" y="646"/>
                </a:lnTo>
                <a:lnTo>
                  <a:pt x="91" y="646"/>
                </a:lnTo>
                <a:lnTo>
                  <a:pt x="93" y="646"/>
                </a:lnTo>
                <a:lnTo>
                  <a:pt x="93" y="646"/>
                </a:lnTo>
                <a:lnTo>
                  <a:pt x="96" y="649"/>
                </a:lnTo>
                <a:lnTo>
                  <a:pt x="96" y="649"/>
                </a:lnTo>
                <a:lnTo>
                  <a:pt x="95" y="651"/>
                </a:lnTo>
                <a:lnTo>
                  <a:pt x="95" y="651"/>
                </a:lnTo>
                <a:close/>
                <a:moveTo>
                  <a:pt x="96" y="493"/>
                </a:moveTo>
                <a:lnTo>
                  <a:pt x="96" y="493"/>
                </a:lnTo>
                <a:lnTo>
                  <a:pt x="95" y="480"/>
                </a:lnTo>
                <a:lnTo>
                  <a:pt x="95" y="480"/>
                </a:lnTo>
                <a:lnTo>
                  <a:pt x="97" y="495"/>
                </a:lnTo>
                <a:lnTo>
                  <a:pt x="97" y="495"/>
                </a:lnTo>
                <a:lnTo>
                  <a:pt x="96" y="493"/>
                </a:lnTo>
                <a:lnTo>
                  <a:pt x="96" y="493"/>
                </a:lnTo>
                <a:close/>
                <a:moveTo>
                  <a:pt x="100" y="578"/>
                </a:moveTo>
                <a:lnTo>
                  <a:pt x="100" y="578"/>
                </a:lnTo>
                <a:lnTo>
                  <a:pt x="99" y="540"/>
                </a:lnTo>
                <a:lnTo>
                  <a:pt x="99" y="522"/>
                </a:lnTo>
                <a:lnTo>
                  <a:pt x="99" y="503"/>
                </a:lnTo>
                <a:lnTo>
                  <a:pt x="99" y="503"/>
                </a:lnTo>
                <a:lnTo>
                  <a:pt x="101" y="534"/>
                </a:lnTo>
                <a:lnTo>
                  <a:pt x="102" y="567"/>
                </a:lnTo>
                <a:lnTo>
                  <a:pt x="102" y="567"/>
                </a:lnTo>
                <a:lnTo>
                  <a:pt x="100" y="578"/>
                </a:lnTo>
                <a:lnTo>
                  <a:pt x="100" y="578"/>
                </a:lnTo>
                <a:close/>
                <a:moveTo>
                  <a:pt x="103" y="656"/>
                </a:moveTo>
                <a:lnTo>
                  <a:pt x="103" y="656"/>
                </a:lnTo>
                <a:lnTo>
                  <a:pt x="105" y="654"/>
                </a:lnTo>
                <a:lnTo>
                  <a:pt x="105" y="654"/>
                </a:lnTo>
                <a:lnTo>
                  <a:pt x="117" y="657"/>
                </a:lnTo>
                <a:lnTo>
                  <a:pt x="129" y="660"/>
                </a:lnTo>
                <a:lnTo>
                  <a:pt x="129" y="660"/>
                </a:lnTo>
                <a:lnTo>
                  <a:pt x="115" y="658"/>
                </a:lnTo>
                <a:lnTo>
                  <a:pt x="108" y="657"/>
                </a:lnTo>
                <a:lnTo>
                  <a:pt x="103" y="656"/>
                </a:lnTo>
                <a:lnTo>
                  <a:pt x="103" y="656"/>
                </a:lnTo>
                <a:close/>
                <a:moveTo>
                  <a:pt x="102" y="619"/>
                </a:moveTo>
                <a:lnTo>
                  <a:pt x="102" y="619"/>
                </a:lnTo>
                <a:lnTo>
                  <a:pt x="102" y="616"/>
                </a:lnTo>
                <a:lnTo>
                  <a:pt x="102" y="616"/>
                </a:lnTo>
                <a:lnTo>
                  <a:pt x="103" y="620"/>
                </a:lnTo>
                <a:lnTo>
                  <a:pt x="103" y="620"/>
                </a:lnTo>
                <a:lnTo>
                  <a:pt x="102" y="619"/>
                </a:lnTo>
                <a:lnTo>
                  <a:pt x="102" y="619"/>
                </a:lnTo>
                <a:close/>
                <a:moveTo>
                  <a:pt x="142" y="644"/>
                </a:moveTo>
                <a:lnTo>
                  <a:pt x="142" y="644"/>
                </a:lnTo>
                <a:lnTo>
                  <a:pt x="140" y="642"/>
                </a:lnTo>
                <a:lnTo>
                  <a:pt x="140" y="642"/>
                </a:lnTo>
                <a:lnTo>
                  <a:pt x="146" y="643"/>
                </a:lnTo>
                <a:lnTo>
                  <a:pt x="146" y="643"/>
                </a:lnTo>
                <a:lnTo>
                  <a:pt x="142" y="644"/>
                </a:lnTo>
                <a:lnTo>
                  <a:pt x="142" y="644"/>
                </a:lnTo>
                <a:close/>
                <a:moveTo>
                  <a:pt x="209" y="655"/>
                </a:moveTo>
                <a:lnTo>
                  <a:pt x="209" y="655"/>
                </a:lnTo>
                <a:lnTo>
                  <a:pt x="182" y="656"/>
                </a:lnTo>
                <a:lnTo>
                  <a:pt x="182" y="656"/>
                </a:lnTo>
                <a:lnTo>
                  <a:pt x="214" y="654"/>
                </a:lnTo>
                <a:lnTo>
                  <a:pt x="245" y="651"/>
                </a:lnTo>
                <a:lnTo>
                  <a:pt x="309" y="651"/>
                </a:lnTo>
                <a:lnTo>
                  <a:pt x="309" y="651"/>
                </a:lnTo>
                <a:lnTo>
                  <a:pt x="313" y="652"/>
                </a:lnTo>
                <a:lnTo>
                  <a:pt x="313" y="652"/>
                </a:lnTo>
                <a:lnTo>
                  <a:pt x="286" y="651"/>
                </a:lnTo>
                <a:lnTo>
                  <a:pt x="261" y="651"/>
                </a:lnTo>
                <a:lnTo>
                  <a:pt x="209" y="655"/>
                </a:lnTo>
                <a:lnTo>
                  <a:pt x="209" y="655"/>
                </a:lnTo>
                <a:close/>
                <a:moveTo>
                  <a:pt x="220" y="637"/>
                </a:moveTo>
                <a:lnTo>
                  <a:pt x="220" y="637"/>
                </a:lnTo>
                <a:lnTo>
                  <a:pt x="238" y="634"/>
                </a:lnTo>
                <a:lnTo>
                  <a:pt x="254" y="633"/>
                </a:lnTo>
                <a:lnTo>
                  <a:pt x="271" y="632"/>
                </a:lnTo>
                <a:lnTo>
                  <a:pt x="289" y="632"/>
                </a:lnTo>
                <a:lnTo>
                  <a:pt x="289" y="632"/>
                </a:lnTo>
                <a:lnTo>
                  <a:pt x="266" y="634"/>
                </a:lnTo>
                <a:lnTo>
                  <a:pt x="266" y="634"/>
                </a:lnTo>
                <a:lnTo>
                  <a:pt x="243" y="636"/>
                </a:lnTo>
                <a:lnTo>
                  <a:pt x="220" y="637"/>
                </a:lnTo>
                <a:lnTo>
                  <a:pt x="220" y="637"/>
                </a:lnTo>
                <a:close/>
                <a:moveTo>
                  <a:pt x="318" y="654"/>
                </a:moveTo>
                <a:lnTo>
                  <a:pt x="318" y="654"/>
                </a:lnTo>
                <a:lnTo>
                  <a:pt x="320" y="651"/>
                </a:lnTo>
                <a:lnTo>
                  <a:pt x="320" y="651"/>
                </a:lnTo>
                <a:lnTo>
                  <a:pt x="337" y="651"/>
                </a:lnTo>
                <a:lnTo>
                  <a:pt x="337" y="651"/>
                </a:lnTo>
                <a:lnTo>
                  <a:pt x="338" y="655"/>
                </a:lnTo>
                <a:lnTo>
                  <a:pt x="338" y="655"/>
                </a:lnTo>
                <a:lnTo>
                  <a:pt x="318" y="654"/>
                </a:lnTo>
                <a:lnTo>
                  <a:pt x="318" y="654"/>
                </a:lnTo>
                <a:close/>
                <a:moveTo>
                  <a:pt x="363" y="640"/>
                </a:moveTo>
                <a:lnTo>
                  <a:pt x="363" y="640"/>
                </a:lnTo>
                <a:lnTo>
                  <a:pt x="341" y="640"/>
                </a:lnTo>
                <a:lnTo>
                  <a:pt x="341" y="640"/>
                </a:lnTo>
                <a:lnTo>
                  <a:pt x="354" y="639"/>
                </a:lnTo>
                <a:lnTo>
                  <a:pt x="368" y="638"/>
                </a:lnTo>
                <a:lnTo>
                  <a:pt x="368" y="638"/>
                </a:lnTo>
                <a:lnTo>
                  <a:pt x="363" y="640"/>
                </a:lnTo>
                <a:lnTo>
                  <a:pt x="363" y="640"/>
                </a:lnTo>
                <a:close/>
                <a:moveTo>
                  <a:pt x="382" y="656"/>
                </a:moveTo>
                <a:lnTo>
                  <a:pt x="382" y="656"/>
                </a:lnTo>
                <a:lnTo>
                  <a:pt x="398" y="654"/>
                </a:lnTo>
                <a:lnTo>
                  <a:pt x="398" y="654"/>
                </a:lnTo>
                <a:lnTo>
                  <a:pt x="416" y="654"/>
                </a:lnTo>
                <a:lnTo>
                  <a:pt x="416" y="654"/>
                </a:lnTo>
                <a:lnTo>
                  <a:pt x="382" y="656"/>
                </a:lnTo>
                <a:lnTo>
                  <a:pt x="382" y="656"/>
                </a:lnTo>
                <a:close/>
                <a:moveTo>
                  <a:pt x="507" y="628"/>
                </a:moveTo>
                <a:lnTo>
                  <a:pt x="507" y="628"/>
                </a:lnTo>
                <a:lnTo>
                  <a:pt x="473" y="630"/>
                </a:lnTo>
                <a:lnTo>
                  <a:pt x="438" y="632"/>
                </a:lnTo>
                <a:lnTo>
                  <a:pt x="438" y="632"/>
                </a:lnTo>
                <a:lnTo>
                  <a:pt x="438" y="631"/>
                </a:lnTo>
                <a:lnTo>
                  <a:pt x="438" y="631"/>
                </a:lnTo>
                <a:lnTo>
                  <a:pt x="512" y="628"/>
                </a:lnTo>
                <a:lnTo>
                  <a:pt x="512" y="628"/>
                </a:lnTo>
                <a:lnTo>
                  <a:pt x="507" y="628"/>
                </a:lnTo>
                <a:lnTo>
                  <a:pt x="507" y="628"/>
                </a:lnTo>
                <a:close/>
                <a:moveTo>
                  <a:pt x="534" y="642"/>
                </a:moveTo>
                <a:lnTo>
                  <a:pt x="534" y="642"/>
                </a:lnTo>
                <a:lnTo>
                  <a:pt x="557" y="640"/>
                </a:lnTo>
                <a:lnTo>
                  <a:pt x="557" y="640"/>
                </a:lnTo>
                <a:lnTo>
                  <a:pt x="534" y="642"/>
                </a:lnTo>
                <a:lnTo>
                  <a:pt x="534" y="642"/>
                </a:lnTo>
                <a:close/>
                <a:moveTo>
                  <a:pt x="615" y="640"/>
                </a:moveTo>
                <a:lnTo>
                  <a:pt x="615" y="640"/>
                </a:lnTo>
                <a:lnTo>
                  <a:pt x="587" y="640"/>
                </a:lnTo>
                <a:lnTo>
                  <a:pt x="587" y="640"/>
                </a:lnTo>
                <a:lnTo>
                  <a:pt x="590" y="639"/>
                </a:lnTo>
                <a:lnTo>
                  <a:pt x="590" y="639"/>
                </a:lnTo>
                <a:lnTo>
                  <a:pt x="591" y="638"/>
                </a:lnTo>
                <a:lnTo>
                  <a:pt x="591" y="638"/>
                </a:lnTo>
                <a:lnTo>
                  <a:pt x="616" y="638"/>
                </a:lnTo>
                <a:lnTo>
                  <a:pt x="616" y="638"/>
                </a:lnTo>
                <a:lnTo>
                  <a:pt x="615" y="640"/>
                </a:lnTo>
                <a:lnTo>
                  <a:pt x="615" y="640"/>
                </a:lnTo>
                <a:close/>
                <a:moveTo>
                  <a:pt x="674" y="643"/>
                </a:moveTo>
                <a:lnTo>
                  <a:pt x="674" y="643"/>
                </a:lnTo>
                <a:lnTo>
                  <a:pt x="631" y="640"/>
                </a:lnTo>
                <a:lnTo>
                  <a:pt x="631" y="640"/>
                </a:lnTo>
                <a:lnTo>
                  <a:pt x="626" y="638"/>
                </a:lnTo>
                <a:lnTo>
                  <a:pt x="626" y="638"/>
                </a:lnTo>
                <a:lnTo>
                  <a:pt x="675" y="638"/>
                </a:lnTo>
                <a:lnTo>
                  <a:pt x="675" y="638"/>
                </a:lnTo>
                <a:lnTo>
                  <a:pt x="674" y="640"/>
                </a:lnTo>
                <a:lnTo>
                  <a:pt x="674" y="643"/>
                </a:lnTo>
                <a:lnTo>
                  <a:pt x="674" y="643"/>
                </a:lnTo>
                <a:close/>
                <a:moveTo>
                  <a:pt x="693" y="644"/>
                </a:moveTo>
                <a:lnTo>
                  <a:pt x="693" y="644"/>
                </a:lnTo>
                <a:lnTo>
                  <a:pt x="688" y="642"/>
                </a:lnTo>
                <a:lnTo>
                  <a:pt x="688" y="642"/>
                </a:lnTo>
                <a:lnTo>
                  <a:pt x="694" y="639"/>
                </a:lnTo>
                <a:lnTo>
                  <a:pt x="694" y="639"/>
                </a:lnTo>
                <a:lnTo>
                  <a:pt x="709" y="645"/>
                </a:lnTo>
                <a:lnTo>
                  <a:pt x="709" y="645"/>
                </a:lnTo>
                <a:lnTo>
                  <a:pt x="693" y="644"/>
                </a:lnTo>
                <a:lnTo>
                  <a:pt x="693" y="644"/>
                </a:lnTo>
                <a:close/>
                <a:moveTo>
                  <a:pt x="723" y="628"/>
                </a:moveTo>
                <a:lnTo>
                  <a:pt x="723" y="628"/>
                </a:lnTo>
                <a:lnTo>
                  <a:pt x="817" y="626"/>
                </a:lnTo>
                <a:lnTo>
                  <a:pt x="817" y="626"/>
                </a:lnTo>
                <a:lnTo>
                  <a:pt x="815" y="626"/>
                </a:lnTo>
                <a:lnTo>
                  <a:pt x="815" y="626"/>
                </a:lnTo>
                <a:lnTo>
                  <a:pt x="800" y="627"/>
                </a:lnTo>
                <a:lnTo>
                  <a:pt x="786" y="630"/>
                </a:lnTo>
                <a:lnTo>
                  <a:pt x="786" y="630"/>
                </a:lnTo>
                <a:lnTo>
                  <a:pt x="755" y="630"/>
                </a:lnTo>
                <a:lnTo>
                  <a:pt x="723" y="628"/>
                </a:lnTo>
                <a:lnTo>
                  <a:pt x="723" y="628"/>
                </a:lnTo>
                <a:close/>
                <a:moveTo>
                  <a:pt x="764" y="644"/>
                </a:moveTo>
                <a:lnTo>
                  <a:pt x="764" y="644"/>
                </a:lnTo>
                <a:lnTo>
                  <a:pt x="775" y="642"/>
                </a:lnTo>
                <a:lnTo>
                  <a:pt x="775" y="642"/>
                </a:lnTo>
                <a:lnTo>
                  <a:pt x="784" y="640"/>
                </a:lnTo>
                <a:lnTo>
                  <a:pt x="784" y="640"/>
                </a:lnTo>
                <a:lnTo>
                  <a:pt x="815" y="637"/>
                </a:lnTo>
                <a:lnTo>
                  <a:pt x="831" y="637"/>
                </a:lnTo>
                <a:lnTo>
                  <a:pt x="845" y="638"/>
                </a:lnTo>
                <a:lnTo>
                  <a:pt x="845" y="638"/>
                </a:lnTo>
                <a:lnTo>
                  <a:pt x="805" y="643"/>
                </a:lnTo>
                <a:lnTo>
                  <a:pt x="785" y="644"/>
                </a:lnTo>
                <a:lnTo>
                  <a:pt x="764" y="644"/>
                </a:lnTo>
                <a:lnTo>
                  <a:pt x="764" y="644"/>
                </a:lnTo>
                <a:close/>
                <a:moveTo>
                  <a:pt x="880" y="628"/>
                </a:moveTo>
                <a:lnTo>
                  <a:pt x="880" y="628"/>
                </a:lnTo>
                <a:lnTo>
                  <a:pt x="881" y="626"/>
                </a:lnTo>
                <a:lnTo>
                  <a:pt x="881" y="625"/>
                </a:lnTo>
                <a:lnTo>
                  <a:pt x="881" y="625"/>
                </a:lnTo>
                <a:lnTo>
                  <a:pt x="920" y="625"/>
                </a:lnTo>
                <a:lnTo>
                  <a:pt x="959" y="627"/>
                </a:lnTo>
                <a:lnTo>
                  <a:pt x="959" y="627"/>
                </a:lnTo>
                <a:lnTo>
                  <a:pt x="920" y="628"/>
                </a:lnTo>
                <a:lnTo>
                  <a:pt x="880" y="628"/>
                </a:lnTo>
                <a:lnTo>
                  <a:pt x="880" y="628"/>
                </a:lnTo>
                <a:close/>
                <a:moveTo>
                  <a:pt x="1029" y="633"/>
                </a:moveTo>
                <a:lnTo>
                  <a:pt x="1029" y="633"/>
                </a:lnTo>
                <a:lnTo>
                  <a:pt x="1027" y="632"/>
                </a:lnTo>
                <a:lnTo>
                  <a:pt x="1024" y="631"/>
                </a:lnTo>
                <a:lnTo>
                  <a:pt x="1024" y="631"/>
                </a:lnTo>
                <a:lnTo>
                  <a:pt x="1038" y="630"/>
                </a:lnTo>
                <a:lnTo>
                  <a:pt x="1052" y="630"/>
                </a:lnTo>
                <a:lnTo>
                  <a:pt x="1052" y="630"/>
                </a:lnTo>
                <a:lnTo>
                  <a:pt x="1029" y="633"/>
                </a:lnTo>
                <a:lnTo>
                  <a:pt x="1029" y="633"/>
                </a:lnTo>
                <a:close/>
                <a:moveTo>
                  <a:pt x="1097" y="628"/>
                </a:moveTo>
                <a:lnTo>
                  <a:pt x="1097" y="628"/>
                </a:lnTo>
                <a:lnTo>
                  <a:pt x="1083" y="633"/>
                </a:lnTo>
                <a:lnTo>
                  <a:pt x="1069" y="636"/>
                </a:lnTo>
                <a:lnTo>
                  <a:pt x="1069" y="636"/>
                </a:lnTo>
                <a:lnTo>
                  <a:pt x="1087" y="630"/>
                </a:lnTo>
                <a:lnTo>
                  <a:pt x="1104" y="624"/>
                </a:lnTo>
                <a:lnTo>
                  <a:pt x="1137" y="608"/>
                </a:lnTo>
                <a:lnTo>
                  <a:pt x="1137" y="608"/>
                </a:lnTo>
                <a:lnTo>
                  <a:pt x="1117" y="619"/>
                </a:lnTo>
                <a:lnTo>
                  <a:pt x="1097" y="628"/>
                </a:lnTo>
                <a:lnTo>
                  <a:pt x="1097" y="628"/>
                </a:lnTo>
                <a:close/>
                <a:moveTo>
                  <a:pt x="1064" y="621"/>
                </a:moveTo>
                <a:lnTo>
                  <a:pt x="1064" y="621"/>
                </a:lnTo>
                <a:lnTo>
                  <a:pt x="1071" y="619"/>
                </a:lnTo>
                <a:lnTo>
                  <a:pt x="1071" y="619"/>
                </a:lnTo>
                <a:lnTo>
                  <a:pt x="1071" y="621"/>
                </a:lnTo>
                <a:lnTo>
                  <a:pt x="1071" y="621"/>
                </a:lnTo>
                <a:lnTo>
                  <a:pt x="1064" y="621"/>
                </a:lnTo>
                <a:lnTo>
                  <a:pt x="1064" y="621"/>
                </a:lnTo>
                <a:close/>
                <a:moveTo>
                  <a:pt x="1202" y="548"/>
                </a:moveTo>
                <a:lnTo>
                  <a:pt x="1202" y="548"/>
                </a:lnTo>
                <a:lnTo>
                  <a:pt x="1231" y="528"/>
                </a:lnTo>
                <a:lnTo>
                  <a:pt x="1246" y="519"/>
                </a:lnTo>
                <a:lnTo>
                  <a:pt x="1260" y="510"/>
                </a:lnTo>
                <a:lnTo>
                  <a:pt x="1260" y="510"/>
                </a:lnTo>
                <a:lnTo>
                  <a:pt x="1224" y="533"/>
                </a:lnTo>
                <a:lnTo>
                  <a:pt x="1224" y="533"/>
                </a:lnTo>
                <a:lnTo>
                  <a:pt x="1202" y="548"/>
                </a:lnTo>
                <a:lnTo>
                  <a:pt x="1202" y="548"/>
                </a:lnTo>
                <a:close/>
                <a:moveTo>
                  <a:pt x="1254" y="527"/>
                </a:moveTo>
                <a:lnTo>
                  <a:pt x="1254" y="527"/>
                </a:lnTo>
                <a:lnTo>
                  <a:pt x="1233" y="539"/>
                </a:lnTo>
                <a:lnTo>
                  <a:pt x="1233" y="539"/>
                </a:lnTo>
                <a:lnTo>
                  <a:pt x="1264" y="519"/>
                </a:lnTo>
                <a:lnTo>
                  <a:pt x="1264" y="519"/>
                </a:lnTo>
                <a:lnTo>
                  <a:pt x="1254" y="527"/>
                </a:lnTo>
                <a:lnTo>
                  <a:pt x="1254" y="527"/>
                </a:lnTo>
                <a:close/>
                <a:moveTo>
                  <a:pt x="1290" y="504"/>
                </a:moveTo>
                <a:lnTo>
                  <a:pt x="1290" y="504"/>
                </a:lnTo>
                <a:lnTo>
                  <a:pt x="1278" y="510"/>
                </a:lnTo>
                <a:lnTo>
                  <a:pt x="1278" y="510"/>
                </a:lnTo>
                <a:lnTo>
                  <a:pt x="1294" y="500"/>
                </a:lnTo>
                <a:lnTo>
                  <a:pt x="1294" y="500"/>
                </a:lnTo>
                <a:lnTo>
                  <a:pt x="1290" y="504"/>
                </a:lnTo>
                <a:lnTo>
                  <a:pt x="1290" y="504"/>
                </a:lnTo>
                <a:close/>
                <a:moveTo>
                  <a:pt x="1310" y="495"/>
                </a:moveTo>
                <a:lnTo>
                  <a:pt x="1310" y="495"/>
                </a:lnTo>
                <a:lnTo>
                  <a:pt x="1314" y="487"/>
                </a:lnTo>
                <a:lnTo>
                  <a:pt x="1314" y="487"/>
                </a:lnTo>
                <a:lnTo>
                  <a:pt x="1320" y="484"/>
                </a:lnTo>
                <a:lnTo>
                  <a:pt x="1320" y="484"/>
                </a:lnTo>
                <a:lnTo>
                  <a:pt x="1310" y="495"/>
                </a:lnTo>
                <a:lnTo>
                  <a:pt x="1310" y="495"/>
                </a:lnTo>
                <a:close/>
                <a:moveTo>
                  <a:pt x="1317" y="474"/>
                </a:moveTo>
                <a:lnTo>
                  <a:pt x="1317" y="474"/>
                </a:lnTo>
                <a:lnTo>
                  <a:pt x="1319" y="473"/>
                </a:lnTo>
                <a:lnTo>
                  <a:pt x="1319" y="473"/>
                </a:lnTo>
                <a:lnTo>
                  <a:pt x="1319" y="473"/>
                </a:lnTo>
                <a:lnTo>
                  <a:pt x="1319" y="473"/>
                </a:lnTo>
                <a:lnTo>
                  <a:pt x="1317" y="474"/>
                </a:lnTo>
                <a:lnTo>
                  <a:pt x="1317" y="474"/>
                </a:lnTo>
                <a:close/>
                <a:moveTo>
                  <a:pt x="1094" y="267"/>
                </a:moveTo>
                <a:lnTo>
                  <a:pt x="1094" y="267"/>
                </a:lnTo>
                <a:lnTo>
                  <a:pt x="1112" y="274"/>
                </a:lnTo>
                <a:lnTo>
                  <a:pt x="1131" y="283"/>
                </a:lnTo>
                <a:lnTo>
                  <a:pt x="1150" y="294"/>
                </a:lnTo>
                <a:lnTo>
                  <a:pt x="1168" y="306"/>
                </a:lnTo>
                <a:lnTo>
                  <a:pt x="1184" y="319"/>
                </a:lnTo>
                <a:lnTo>
                  <a:pt x="1200" y="332"/>
                </a:lnTo>
                <a:lnTo>
                  <a:pt x="1216" y="347"/>
                </a:lnTo>
                <a:lnTo>
                  <a:pt x="1230" y="361"/>
                </a:lnTo>
                <a:lnTo>
                  <a:pt x="1230" y="361"/>
                </a:lnTo>
                <a:lnTo>
                  <a:pt x="1241" y="372"/>
                </a:lnTo>
                <a:lnTo>
                  <a:pt x="1253" y="381"/>
                </a:lnTo>
                <a:lnTo>
                  <a:pt x="1280" y="400"/>
                </a:lnTo>
                <a:lnTo>
                  <a:pt x="1305" y="418"/>
                </a:lnTo>
                <a:lnTo>
                  <a:pt x="1317" y="427"/>
                </a:lnTo>
                <a:lnTo>
                  <a:pt x="1329" y="438"/>
                </a:lnTo>
                <a:lnTo>
                  <a:pt x="1329" y="438"/>
                </a:lnTo>
                <a:lnTo>
                  <a:pt x="1322" y="454"/>
                </a:lnTo>
                <a:lnTo>
                  <a:pt x="1318" y="460"/>
                </a:lnTo>
                <a:lnTo>
                  <a:pt x="1311" y="467"/>
                </a:lnTo>
                <a:lnTo>
                  <a:pt x="1311" y="467"/>
                </a:lnTo>
                <a:lnTo>
                  <a:pt x="1292" y="478"/>
                </a:lnTo>
                <a:lnTo>
                  <a:pt x="1281" y="485"/>
                </a:lnTo>
                <a:lnTo>
                  <a:pt x="1278" y="489"/>
                </a:lnTo>
                <a:lnTo>
                  <a:pt x="1277" y="491"/>
                </a:lnTo>
                <a:lnTo>
                  <a:pt x="1277" y="491"/>
                </a:lnTo>
                <a:lnTo>
                  <a:pt x="1260" y="500"/>
                </a:lnTo>
                <a:lnTo>
                  <a:pt x="1243" y="508"/>
                </a:lnTo>
                <a:lnTo>
                  <a:pt x="1228" y="518"/>
                </a:lnTo>
                <a:lnTo>
                  <a:pt x="1213" y="528"/>
                </a:lnTo>
                <a:lnTo>
                  <a:pt x="1183" y="550"/>
                </a:lnTo>
                <a:lnTo>
                  <a:pt x="1153" y="571"/>
                </a:lnTo>
                <a:lnTo>
                  <a:pt x="1153" y="571"/>
                </a:lnTo>
                <a:lnTo>
                  <a:pt x="1135" y="581"/>
                </a:lnTo>
                <a:lnTo>
                  <a:pt x="1117" y="591"/>
                </a:lnTo>
                <a:lnTo>
                  <a:pt x="1098" y="599"/>
                </a:lnTo>
                <a:lnTo>
                  <a:pt x="1080" y="605"/>
                </a:lnTo>
                <a:lnTo>
                  <a:pt x="1060" y="610"/>
                </a:lnTo>
                <a:lnTo>
                  <a:pt x="1040" y="614"/>
                </a:lnTo>
                <a:lnTo>
                  <a:pt x="1020" y="616"/>
                </a:lnTo>
                <a:lnTo>
                  <a:pt x="999" y="618"/>
                </a:lnTo>
                <a:lnTo>
                  <a:pt x="999" y="618"/>
                </a:lnTo>
                <a:lnTo>
                  <a:pt x="959" y="618"/>
                </a:lnTo>
                <a:lnTo>
                  <a:pt x="920" y="616"/>
                </a:lnTo>
                <a:lnTo>
                  <a:pt x="879" y="615"/>
                </a:lnTo>
                <a:lnTo>
                  <a:pt x="839" y="615"/>
                </a:lnTo>
                <a:lnTo>
                  <a:pt x="839" y="615"/>
                </a:lnTo>
                <a:lnTo>
                  <a:pt x="753" y="619"/>
                </a:lnTo>
                <a:lnTo>
                  <a:pt x="711" y="620"/>
                </a:lnTo>
                <a:lnTo>
                  <a:pt x="668" y="620"/>
                </a:lnTo>
                <a:lnTo>
                  <a:pt x="668" y="620"/>
                </a:lnTo>
                <a:lnTo>
                  <a:pt x="655" y="618"/>
                </a:lnTo>
                <a:lnTo>
                  <a:pt x="642" y="616"/>
                </a:lnTo>
                <a:lnTo>
                  <a:pt x="613" y="616"/>
                </a:lnTo>
                <a:lnTo>
                  <a:pt x="583" y="618"/>
                </a:lnTo>
                <a:lnTo>
                  <a:pt x="555" y="618"/>
                </a:lnTo>
                <a:lnTo>
                  <a:pt x="555" y="618"/>
                </a:lnTo>
                <a:lnTo>
                  <a:pt x="487" y="619"/>
                </a:lnTo>
                <a:lnTo>
                  <a:pt x="420" y="621"/>
                </a:lnTo>
                <a:lnTo>
                  <a:pt x="420" y="621"/>
                </a:lnTo>
                <a:lnTo>
                  <a:pt x="406" y="620"/>
                </a:lnTo>
                <a:lnTo>
                  <a:pt x="391" y="620"/>
                </a:lnTo>
                <a:lnTo>
                  <a:pt x="377" y="621"/>
                </a:lnTo>
                <a:lnTo>
                  <a:pt x="362" y="622"/>
                </a:lnTo>
                <a:lnTo>
                  <a:pt x="362" y="622"/>
                </a:lnTo>
                <a:lnTo>
                  <a:pt x="324" y="624"/>
                </a:lnTo>
                <a:lnTo>
                  <a:pt x="284" y="622"/>
                </a:lnTo>
                <a:lnTo>
                  <a:pt x="284" y="622"/>
                </a:lnTo>
                <a:lnTo>
                  <a:pt x="268" y="622"/>
                </a:lnTo>
                <a:lnTo>
                  <a:pt x="252" y="624"/>
                </a:lnTo>
                <a:lnTo>
                  <a:pt x="219" y="628"/>
                </a:lnTo>
                <a:lnTo>
                  <a:pt x="188" y="632"/>
                </a:lnTo>
                <a:lnTo>
                  <a:pt x="171" y="633"/>
                </a:lnTo>
                <a:lnTo>
                  <a:pt x="155" y="634"/>
                </a:lnTo>
                <a:lnTo>
                  <a:pt x="155" y="634"/>
                </a:lnTo>
                <a:lnTo>
                  <a:pt x="141" y="633"/>
                </a:lnTo>
                <a:lnTo>
                  <a:pt x="131" y="630"/>
                </a:lnTo>
                <a:lnTo>
                  <a:pt x="123" y="626"/>
                </a:lnTo>
                <a:lnTo>
                  <a:pt x="118" y="620"/>
                </a:lnTo>
                <a:lnTo>
                  <a:pt x="114" y="613"/>
                </a:lnTo>
                <a:lnTo>
                  <a:pt x="112" y="603"/>
                </a:lnTo>
                <a:lnTo>
                  <a:pt x="111" y="592"/>
                </a:lnTo>
                <a:lnTo>
                  <a:pt x="112" y="580"/>
                </a:lnTo>
                <a:lnTo>
                  <a:pt x="112" y="580"/>
                </a:lnTo>
                <a:lnTo>
                  <a:pt x="113" y="554"/>
                </a:lnTo>
                <a:lnTo>
                  <a:pt x="114" y="527"/>
                </a:lnTo>
                <a:lnTo>
                  <a:pt x="114" y="514"/>
                </a:lnTo>
                <a:lnTo>
                  <a:pt x="113" y="500"/>
                </a:lnTo>
                <a:lnTo>
                  <a:pt x="111" y="486"/>
                </a:lnTo>
                <a:lnTo>
                  <a:pt x="107" y="474"/>
                </a:lnTo>
                <a:lnTo>
                  <a:pt x="107" y="474"/>
                </a:lnTo>
                <a:lnTo>
                  <a:pt x="102" y="460"/>
                </a:lnTo>
                <a:lnTo>
                  <a:pt x="99" y="444"/>
                </a:lnTo>
                <a:lnTo>
                  <a:pt x="91" y="412"/>
                </a:lnTo>
                <a:lnTo>
                  <a:pt x="88" y="378"/>
                </a:lnTo>
                <a:lnTo>
                  <a:pt x="87" y="347"/>
                </a:lnTo>
                <a:lnTo>
                  <a:pt x="87" y="347"/>
                </a:lnTo>
                <a:lnTo>
                  <a:pt x="88" y="333"/>
                </a:lnTo>
                <a:lnTo>
                  <a:pt x="90" y="320"/>
                </a:lnTo>
                <a:lnTo>
                  <a:pt x="93" y="313"/>
                </a:lnTo>
                <a:lnTo>
                  <a:pt x="95" y="307"/>
                </a:lnTo>
                <a:lnTo>
                  <a:pt x="99" y="302"/>
                </a:lnTo>
                <a:lnTo>
                  <a:pt x="105" y="297"/>
                </a:lnTo>
                <a:lnTo>
                  <a:pt x="105" y="297"/>
                </a:lnTo>
                <a:lnTo>
                  <a:pt x="108" y="295"/>
                </a:lnTo>
                <a:lnTo>
                  <a:pt x="114" y="294"/>
                </a:lnTo>
                <a:lnTo>
                  <a:pt x="126" y="290"/>
                </a:lnTo>
                <a:lnTo>
                  <a:pt x="137" y="288"/>
                </a:lnTo>
                <a:lnTo>
                  <a:pt x="142" y="285"/>
                </a:lnTo>
                <a:lnTo>
                  <a:pt x="146" y="283"/>
                </a:lnTo>
                <a:lnTo>
                  <a:pt x="146" y="283"/>
                </a:lnTo>
                <a:lnTo>
                  <a:pt x="164" y="285"/>
                </a:lnTo>
                <a:lnTo>
                  <a:pt x="182" y="288"/>
                </a:lnTo>
                <a:lnTo>
                  <a:pt x="201" y="288"/>
                </a:lnTo>
                <a:lnTo>
                  <a:pt x="219" y="288"/>
                </a:lnTo>
                <a:lnTo>
                  <a:pt x="256" y="285"/>
                </a:lnTo>
                <a:lnTo>
                  <a:pt x="276" y="285"/>
                </a:lnTo>
                <a:lnTo>
                  <a:pt x="294" y="285"/>
                </a:lnTo>
                <a:lnTo>
                  <a:pt x="294" y="285"/>
                </a:lnTo>
                <a:lnTo>
                  <a:pt x="290" y="292"/>
                </a:lnTo>
                <a:lnTo>
                  <a:pt x="286" y="301"/>
                </a:lnTo>
                <a:lnTo>
                  <a:pt x="286" y="301"/>
                </a:lnTo>
                <a:lnTo>
                  <a:pt x="278" y="301"/>
                </a:lnTo>
                <a:lnTo>
                  <a:pt x="266" y="304"/>
                </a:lnTo>
                <a:lnTo>
                  <a:pt x="261" y="307"/>
                </a:lnTo>
                <a:lnTo>
                  <a:pt x="256" y="309"/>
                </a:lnTo>
                <a:lnTo>
                  <a:pt x="253" y="313"/>
                </a:lnTo>
                <a:lnTo>
                  <a:pt x="253" y="314"/>
                </a:lnTo>
                <a:lnTo>
                  <a:pt x="253" y="316"/>
                </a:lnTo>
                <a:lnTo>
                  <a:pt x="253" y="316"/>
                </a:lnTo>
                <a:lnTo>
                  <a:pt x="252" y="321"/>
                </a:lnTo>
                <a:lnTo>
                  <a:pt x="250" y="325"/>
                </a:lnTo>
                <a:lnTo>
                  <a:pt x="250" y="328"/>
                </a:lnTo>
                <a:lnTo>
                  <a:pt x="252" y="332"/>
                </a:lnTo>
                <a:lnTo>
                  <a:pt x="253" y="336"/>
                </a:lnTo>
                <a:lnTo>
                  <a:pt x="255" y="339"/>
                </a:lnTo>
                <a:lnTo>
                  <a:pt x="261" y="344"/>
                </a:lnTo>
                <a:lnTo>
                  <a:pt x="270" y="348"/>
                </a:lnTo>
                <a:lnTo>
                  <a:pt x="278" y="350"/>
                </a:lnTo>
                <a:lnTo>
                  <a:pt x="286" y="351"/>
                </a:lnTo>
                <a:lnTo>
                  <a:pt x="294" y="350"/>
                </a:lnTo>
                <a:lnTo>
                  <a:pt x="294" y="350"/>
                </a:lnTo>
                <a:lnTo>
                  <a:pt x="298" y="349"/>
                </a:lnTo>
                <a:lnTo>
                  <a:pt x="302" y="348"/>
                </a:lnTo>
                <a:lnTo>
                  <a:pt x="306" y="345"/>
                </a:lnTo>
                <a:lnTo>
                  <a:pt x="308" y="342"/>
                </a:lnTo>
                <a:lnTo>
                  <a:pt x="312" y="336"/>
                </a:lnTo>
                <a:lnTo>
                  <a:pt x="314" y="327"/>
                </a:lnTo>
                <a:lnTo>
                  <a:pt x="313" y="320"/>
                </a:lnTo>
                <a:lnTo>
                  <a:pt x="309" y="313"/>
                </a:lnTo>
                <a:lnTo>
                  <a:pt x="304" y="307"/>
                </a:lnTo>
                <a:lnTo>
                  <a:pt x="301" y="304"/>
                </a:lnTo>
                <a:lnTo>
                  <a:pt x="296" y="302"/>
                </a:lnTo>
                <a:lnTo>
                  <a:pt x="296" y="302"/>
                </a:lnTo>
                <a:lnTo>
                  <a:pt x="300" y="294"/>
                </a:lnTo>
                <a:lnTo>
                  <a:pt x="303" y="285"/>
                </a:lnTo>
                <a:lnTo>
                  <a:pt x="303" y="285"/>
                </a:lnTo>
                <a:lnTo>
                  <a:pt x="383" y="286"/>
                </a:lnTo>
                <a:lnTo>
                  <a:pt x="463" y="285"/>
                </a:lnTo>
                <a:lnTo>
                  <a:pt x="622" y="282"/>
                </a:lnTo>
                <a:lnTo>
                  <a:pt x="782" y="278"/>
                </a:lnTo>
                <a:lnTo>
                  <a:pt x="942" y="274"/>
                </a:lnTo>
                <a:lnTo>
                  <a:pt x="942" y="274"/>
                </a:lnTo>
                <a:lnTo>
                  <a:pt x="939" y="284"/>
                </a:lnTo>
                <a:lnTo>
                  <a:pt x="934" y="294"/>
                </a:lnTo>
                <a:lnTo>
                  <a:pt x="934" y="294"/>
                </a:lnTo>
                <a:lnTo>
                  <a:pt x="926" y="291"/>
                </a:lnTo>
                <a:lnTo>
                  <a:pt x="912" y="291"/>
                </a:lnTo>
                <a:lnTo>
                  <a:pt x="905" y="291"/>
                </a:lnTo>
                <a:lnTo>
                  <a:pt x="900" y="292"/>
                </a:lnTo>
                <a:lnTo>
                  <a:pt x="898" y="294"/>
                </a:lnTo>
                <a:lnTo>
                  <a:pt x="898" y="295"/>
                </a:lnTo>
                <a:lnTo>
                  <a:pt x="898" y="296"/>
                </a:lnTo>
                <a:lnTo>
                  <a:pt x="899" y="298"/>
                </a:lnTo>
                <a:lnTo>
                  <a:pt x="899" y="298"/>
                </a:lnTo>
                <a:lnTo>
                  <a:pt x="896" y="303"/>
                </a:lnTo>
                <a:lnTo>
                  <a:pt x="896" y="303"/>
                </a:lnTo>
                <a:lnTo>
                  <a:pt x="894" y="304"/>
                </a:lnTo>
                <a:lnTo>
                  <a:pt x="892" y="306"/>
                </a:lnTo>
                <a:lnTo>
                  <a:pt x="892" y="309"/>
                </a:lnTo>
                <a:lnTo>
                  <a:pt x="892" y="314"/>
                </a:lnTo>
                <a:lnTo>
                  <a:pt x="893" y="318"/>
                </a:lnTo>
                <a:lnTo>
                  <a:pt x="893" y="318"/>
                </a:lnTo>
                <a:lnTo>
                  <a:pt x="896" y="321"/>
                </a:lnTo>
                <a:lnTo>
                  <a:pt x="898" y="325"/>
                </a:lnTo>
                <a:lnTo>
                  <a:pt x="902" y="328"/>
                </a:lnTo>
                <a:lnTo>
                  <a:pt x="906" y="331"/>
                </a:lnTo>
                <a:lnTo>
                  <a:pt x="915" y="335"/>
                </a:lnTo>
                <a:lnTo>
                  <a:pt x="924" y="336"/>
                </a:lnTo>
                <a:lnTo>
                  <a:pt x="924" y="336"/>
                </a:lnTo>
                <a:lnTo>
                  <a:pt x="909" y="339"/>
                </a:lnTo>
                <a:lnTo>
                  <a:pt x="893" y="343"/>
                </a:lnTo>
                <a:lnTo>
                  <a:pt x="877" y="344"/>
                </a:lnTo>
                <a:lnTo>
                  <a:pt x="870" y="344"/>
                </a:lnTo>
                <a:lnTo>
                  <a:pt x="862" y="343"/>
                </a:lnTo>
                <a:lnTo>
                  <a:pt x="862" y="343"/>
                </a:lnTo>
                <a:lnTo>
                  <a:pt x="852" y="339"/>
                </a:lnTo>
                <a:lnTo>
                  <a:pt x="844" y="336"/>
                </a:lnTo>
                <a:lnTo>
                  <a:pt x="835" y="332"/>
                </a:lnTo>
                <a:lnTo>
                  <a:pt x="826" y="330"/>
                </a:lnTo>
                <a:lnTo>
                  <a:pt x="826" y="330"/>
                </a:lnTo>
                <a:lnTo>
                  <a:pt x="821" y="330"/>
                </a:lnTo>
                <a:lnTo>
                  <a:pt x="817" y="331"/>
                </a:lnTo>
                <a:lnTo>
                  <a:pt x="808" y="333"/>
                </a:lnTo>
                <a:lnTo>
                  <a:pt x="799" y="335"/>
                </a:lnTo>
                <a:lnTo>
                  <a:pt x="796" y="335"/>
                </a:lnTo>
                <a:lnTo>
                  <a:pt x="792" y="332"/>
                </a:lnTo>
                <a:lnTo>
                  <a:pt x="792" y="332"/>
                </a:lnTo>
                <a:lnTo>
                  <a:pt x="787" y="328"/>
                </a:lnTo>
                <a:lnTo>
                  <a:pt x="786" y="325"/>
                </a:lnTo>
                <a:lnTo>
                  <a:pt x="787" y="322"/>
                </a:lnTo>
                <a:lnTo>
                  <a:pt x="790" y="320"/>
                </a:lnTo>
                <a:lnTo>
                  <a:pt x="793" y="318"/>
                </a:lnTo>
                <a:lnTo>
                  <a:pt x="797" y="315"/>
                </a:lnTo>
                <a:lnTo>
                  <a:pt x="804" y="314"/>
                </a:lnTo>
                <a:lnTo>
                  <a:pt x="804" y="314"/>
                </a:lnTo>
                <a:lnTo>
                  <a:pt x="812" y="314"/>
                </a:lnTo>
                <a:lnTo>
                  <a:pt x="821" y="315"/>
                </a:lnTo>
                <a:lnTo>
                  <a:pt x="838" y="319"/>
                </a:lnTo>
                <a:lnTo>
                  <a:pt x="846" y="319"/>
                </a:lnTo>
                <a:lnTo>
                  <a:pt x="853" y="319"/>
                </a:lnTo>
                <a:lnTo>
                  <a:pt x="861" y="316"/>
                </a:lnTo>
                <a:lnTo>
                  <a:pt x="867" y="313"/>
                </a:lnTo>
                <a:lnTo>
                  <a:pt x="867" y="313"/>
                </a:lnTo>
                <a:lnTo>
                  <a:pt x="873" y="308"/>
                </a:lnTo>
                <a:lnTo>
                  <a:pt x="881" y="302"/>
                </a:lnTo>
                <a:lnTo>
                  <a:pt x="889" y="296"/>
                </a:lnTo>
                <a:lnTo>
                  <a:pt x="891" y="294"/>
                </a:lnTo>
                <a:lnTo>
                  <a:pt x="891" y="290"/>
                </a:lnTo>
                <a:lnTo>
                  <a:pt x="891" y="290"/>
                </a:lnTo>
                <a:lnTo>
                  <a:pt x="889" y="289"/>
                </a:lnTo>
                <a:lnTo>
                  <a:pt x="888" y="288"/>
                </a:lnTo>
                <a:lnTo>
                  <a:pt x="883" y="288"/>
                </a:lnTo>
                <a:lnTo>
                  <a:pt x="879" y="290"/>
                </a:lnTo>
                <a:lnTo>
                  <a:pt x="873" y="295"/>
                </a:lnTo>
                <a:lnTo>
                  <a:pt x="862" y="304"/>
                </a:lnTo>
                <a:lnTo>
                  <a:pt x="856" y="310"/>
                </a:lnTo>
                <a:lnTo>
                  <a:pt x="856" y="310"/>
                </a:lnTo>
                <a:lnTo>
                  <a:pt x="840" y="307"/>
                </a:lnTo>
                <a:lnTo>
                  <a:pt x="826" y="304"/>
                </a:lnTo>
                <a:lnTo>
                  <a:pt x="809" y="303"/>
                </a:lnTo>
                <a:lnTo>
                  <a:pt x="802" y="304"/>
                </a:lnTo>
                <a:lnTo>
                  <a:pt x="794" y="306"/>
                </a:lnTo>
                <a:lnTo>
                  <a:pt x="794" y="306"/>
                </a:lnTo>
                <a:lnTo>
                  <a:pt x="791" y="307"/>
                </a:lnTo>
                <a:lnTo>
                  <a:pt x="787" y="309"/>
                </a:lnTo>
                <a:lnTo>
                  <a:pt x="782" y="314"/>
                </a:lnTo>
                <a:lnTo>
                  <a:pt x="779" y="320"/>
                </a:lnTo>
                <a:lnTo>
                  <a:pt x="779" y="327"/>
                </a:lnTo>
                <a:lnTo>
                  <a:pt x="781" y="333"/>
                </a:lnTo>
                <a:lnTo>
                  <a:pt x="785" y="339"/>
                </a:lnTo>
                <a:lnTo>
                  <a:pt x="787" y="341"/>
                </a:lnTo>
                <a:lnTo>
                  <a:pt x="791" y="343"/>
                </a:lnTo>
                <a:lnTo>
                  <a:pt x="794" y="343"/>
                </a:lnTo>
                <a:lnTo>
                  <a:pt x="799" y="344"/>
                </a:lnTo>
                <a:lnTo>
                  <a:pt x="799" y="344"/>
                </a:lnTo>
                <a:lnTo>
                  <a:pt x="808" y="343"/>
                </a:lnTo>
                <a:lnTo>
                  <a:pt x="816" y="341"/>
                </a:lnTo>
                <a:lnTo>
                  <a:pt x="824" y="341"/>
                </a:lnTo>
                <a:lnTo>
                  <a:pt x="833" y="341"/>
                </a:lnTo>
                <a:lnTo>
                  <a:pt x="833" y="341"/>
                </a:lnTo>
                <a:lnTo>
                  <a:pt x="840" y="343"/>
                </a:lnTo>
                <a:lnTo>
                  <a:pt x="846" y="347"/>
                </a:lnTo>
                <a:lnTo>
                  <a:pt x="853" y="350"/>
                </a:lnTo>
                <a:lnTo>
                  <a:pt x="859" y="353"/>
                </a:lnTo>
                <a:lnTo>
                  <a:pt x="859" y="353"/>
                </a:lnTo>
                <a:lnTo>
                  <a:pt x="871" y="354"/>
                </a:lnTo>
                <a:lnTo>
                  <a:pt x="882" y="354"/>
                </a:lnTo>
                <a:lnTo>
                  <a:pt x="894" y="353"/>
                </a:lnTo>
                <a:lnTo>
                  <a:pt x="905" y="351"/>
                </a:lnTo>
                <a:lnTo>
                  <a:pt x="927" y="344"/>
                </a:lnTo>
                <a:lnTo>
                  <a:pt x="948" y="338"/>
                </a:lnTo>
                <a:lnTo>
                  <a:pt x="948" y="338"/>
                </a:lnTo>
                <a:lnTo>
                  <a:pt x="959" y="336"/>
                </a:lnTo>
                <a:lnTo>
                  <a:pt x="969" y="335"/>
                </a:lnTo>
                <a:lnTo>
                  <a:pt x="989" y="333"/>
                </a:lnTo>
                <a:lnTo>
                  <a:pt x="1010" y="332"/>
                </a:lnTo>
                <a:lnTo>
                  <a:pt x="1021" y="330"/>
                </a:lnTo>
                <a:lnTo>
                  <a:pt x="1030" y="327"/>
                </a:lnTo>
                <a:lnTo>
                  <a:pt x="1030" y="327"/>
                </a:lnTo>
                <a:lnTo>
                  <a:pt x="1036" y="325"/>
                </a:lnTo>
                <a:lnTo>
                  <a:pt x="1041" y="322"/>
                </a:lnTo>
                <a:lnTo>
                  <a:pt x="1045" y="320"/>
                </a:lnTo>
                <a:lnTo>
                  <a:pt x="1047" y="316"/>
                </a:lnTo>
                <a:lnTo>
                  <a:pt x="1048" y="314"/>
                </a:lnTo>
                <a:lnTo>
                  <a:pt x="1048" y="312"/>
                </a:lnTo>
                <a:lnTo>
                  <a:pt x="1047" y="308"/>
                </a:lnTo>
                <a:lnTo>
                  <a:pt x="1046" y="306"/>
                </a:lnTo>
                <a:lnTo>
                  <a:pt x="1040" y="301"/>
                </a:lnTo>
                <a:lnTo>
                  <a:pt x="1033" y="297"/>
                </a:lnTo>
                <a:lnTo>
                  <a:pt x="1024" y="294"/>
                </a:lnTo>
                <a:lnTo>
                  <a:pt x="1015" y="294"/>
                </a:lnTo>
                <a:lnTo>
                  <a:pt x="1015" y="294"/>
                </a:lnTo>
                <a:lnTo>
                  <a:pt x="1004" y="295"/>
                </a:lnTo>
                <a:lnTo>
                  <a:pt x="988" y="297"/>
                </a:lnTo>
                <a:lnTo>
                  <a:pt x="980" y="300"/>
                </a:lnTo>
                <a:lnTo>
                  <a:pt x="974" y="303"/>
                </a:lnTo>
                <a:lnTo>
                  <a:pt x="969" y="306"/>
                </a:lnTo>
                <a:lnTo>
                  <a:pt x="969" y="308"/>
                </a:lnTo>
                <a:lnTo>
                  <a:pt x="969" y="310"/>
                </a:lnTo>
                <a:lnTo>
                  <a:pt x="969" y="310"/>
                </a:lnTo>
                <a:lnTo>
                  <a:pt x="970" y="310"/>
                </a:lnTo>
                <a:lnTo>
                  <a:pt x="971" y="312"/>
                </a:lnTo>
                <a:lnTo>
                  <a:pt x="979" y="310"/>
                </a:lnTo>
                <a:lnTo>
                  <a:pt x="1000" y="307"/>
                </a:lnTo>
                <a:lnTo>
                  <a:pt x="1011" y="306"/>
                </a:lnTo>
                <a:lnTo>
                  <a:pt x="1023" y="306"/>
                </a:lnTo>
                <a:lnTo>
                  <a:pt x="1033" y="307"/>
                </a:lnTo>
                <a:lnTo>
                  <a:pt x="1036" y="309"/>
                </a:lnTo>
                <a:lnTo>
                  <a:pt x="1040" y="312"/>
                </a:lnTo>
                <a:lnTo>
                  <a:pt x="1040" y="312"/>
                </a:lnTo>
                <a:lnTo>
                  <a:pt x="1035" y="315"/>
                </a:lnTo>
                <a:lnTo>
                  <a:pt x="1030" y="318"/>
                </a:lnTo>
                <a:lnTo>
                  <a:pt x="1020" y="322"/>
                </a:lnTo>
                <a:lnTo>
                  <a:pt x="1007" y="324"/>
                </a:lnTo>
                <a:lnTo>
                  <a:pt x="994" y="325"/>
                </a:lnTo>
                <a:lnTo>
                  <a:pt x="969" y="326"/>
                </a:lnTo>
                <a:lnTo>
                  <a:pt x="957" y="326"/>
                </a:lnTo>
                <a:lnTo>
                  <a:pt x="946" y="328"/>
                </a:lnTo>
                <a:lnTo>
                  <a:pt x="946" y="328"/>
                </a:lnTo>
                <a:lnTo>
                  <a:pt x="948" y="325"/>
                </a:lnTo>
                <a:lnTo>
                  <a:pt x="951" y="321"/>
                </a:lnTo>
                <a:lnTo>
                  <a:pt x="952" y="316"/>
                </a:lnTo>
                <a:lnTo>
                  <a:pt x="952" y="313"/>
                </a:lnTo>
                <a:lnTo>
                  <a:pt x="951" y="308"/>
                </a:lnTo>
                <a:lnTo>
                  <a:pt x="948" y="304"/>
                </a:lnTo>
                <a:lnTo>
                  <a:pt x="946" y="301"/>
                </a:lnTo>
                <a:lnTo>
                  <a:pt x="942" y="297"/>
                </a:lnTo>
                <a:lnTo>
                  <a:pt x="942" y="297"/>
                </a:lnTo>
                <a:lnTo>
                  <a:pt x="948" y="286"/>
                </a:lnTo>
                <a:lnTo>
                  <a:pt x="951" y="280"/>
                </a:lnTo>
                <a:lnTo>
                  <a:pt x="952" y="273"/>
                </a:lnTo>
                <a:lnTo>
                  <a:pt x="952" y="273"/>
                </a:lnTo>
                <a:lnTo>
                  <a:pt x="980" y="274"/>
                </a:lnTo>
                <a:lnTo>
                  <a:pt x="1028" y="274"/>
                </a:lnTo>
                <a:lnTo>
                  <a:pt x="1052" y="274"/>
                </a:lnTo>
                <a:lnTo>
                  <a:pt x="1072" y="273"/>
                </a:lnTo>
                <a:lnTo>
                  <a:pt x="1088" y="271"/>
                </a:lnTo>
                <a:lnTo>
                  <a:pt x="1092" y="269"/>
                </a:lnTo>
                <a:lnTo>
                  <a:pt x="1094" y="267"/>
                </a:lnTo>
                <a:lnTo>
                  <a:pt x="1094" y="267"/>
                </a:lnTo>
                <a:close/>
                <a:moveTo>
                  <a:pt x="265" y="332"/>
                </a:moveTo>
                <a:lnTo>
                  <a:pt x="265" y="332"/>
                </a:lnTo>
                <a:lnTo>
                  <a:pt x="264" y="327"/>
                </a:lnTo>
                <a:lnTo>
                  <a:pt x="262" y="322"/>
                </a:lnTo>
                <a:lnTo>
                  <a:pt x="262" y="322"/>
                </a:lnTo>
                <a:lnTo>
                  <a:pt x="268" y="325"/>
                </a:lnTo>
                <a:lnTo>
                  <a:pt x="277" y="330"/>
                </a:lnTo>
                <a:lnTo>
                  <a:pt x="285" y="335"/>
                </a:lnTo>
                <a:lnTo>
                  <a:pt x="288" y="335"/>
                </a:lnTo>
                <a:lnTo>
                  <a:pt x="290" y="335"/>
                </a:lnTo>
                <a:lnTo>
                  <a:pt x="290" y="335"/>
                </a:lnTo>
                <a:lnTo>
                  <a:pt x="291" y="336"/>
                </a:lnTo>
                <a:lnTo>
                  <a:pt x="291" y="336"/>
                </a:lnTo>
                <a:lnTo>
                  <a:pt x="289" y="338"/>
                </a:lnTo>
                <a:lnTo>
                  <a:pt x="288" y="342"/>
                </a:lnTo>
                <a:lnTo>
                  <a:pt x="288" y="342"/>
                </a:lnTo>
                <a:lnTo>
                  <a:pt x="282" y="342"/>
                </a:lnTo>
                <a:lnTo>
                  <a:pt x="276" y="341"/>
                </a:lnTo>
                <a:lnTo>
                  <a:pt x="271" y="338"/>
                </a:lnTo>
                <a:lnTo>
                  <a:pt x="266" y="336"/>
                </a:lnTo>
                <a:lnTo>
                  <a:pt x="266" y="336"/>
                </a:lnTo>
                <a:lnTo>
                  <a:pt x="265" y="332"/>
                </a:lnTo>
                <a:lnTo>
                  <a:pt x="265" y="332"/>
                </a:lnTo>
                <a:close/>
                <a:moveTo>
                  <a:pt x="284" y="321"/>
                </a:moveTo>
                <a:lnTo>
                  <a:pt x="284" y="321"/>
                </a:lnTo>
                <a:lnTo>
                  <a:pt x="285" y="320"/>
                </a:lnTo>
                <a:lnTo>
                  <a:pt x="285" y="320"/>
                </a:lnTo>
                <a:lnTo>
                  <a:pt x="286" y="322"/>
                </a:lnTo>
                <a:lnTo>
                  <a:pt x="288" y="325"/>
                </a:lnTo>
                <a:lnTo>
                  <a:pt x="288" y="325"/>
                </a:lnTo>
                <a:lnTo>
                  <a:pt x="284" y="321"/>
                </a:lnTo>
                <a:lnTo>
                  <a:pt x="284" y="321"/>
                </a:lnTo>
                <a:close/>
                <a:moveTo>
                  <a:pt x="924" y="316"/>
                </a:moveTo>
                <a:lnTo>
                  <a:pt x="924" y="316"/>
                </a:lnTo>
                <a:lnTo>
                  <a:pt x="932" y="324"/>
                </a:lnTo>
                <a:lnTo>
                  <a:pt x="932" y="324"/>
                </a:lnTo>
                <a:lnTo>
                  <a:pt x="930" y="325"/>
                </a:lnTo>
                <a:lnTo>
                  <a:pt x="930" y="325"/>
                </a:lnTo>
                <a:lnTo>
                  <a:pt x="923" y="326"/>
                </a:lnTo>
                <a:lnTo>
                  <a:pt x="915" y="324"/>
                </a:lnTo>
                <a:lnTo>
                  <a:pt x="908" y="321"/>
                </a:lnTo>
                <a:lnTo>
                  <a:pt x="905" y="318"/>
                </a:lnTo>
                <a:lnTo>
                  <a:pt x="903" y="315"/>
                </a:lnTo>
                <a:lnTo>
                  <a:pt x="903" y="315"/>
                </a:lnTo>
                <a:lnTo>
                  <a:pt x="906" y="313"/>
                </a:lnTo>
                <a:lnTo>
                  <a:pt x="906" y="313"/>
                </a:lnTo>
                <a:lnTo>
                  <a:pt x="911" y="316"/>
                </a:lnTo>
                <a:lnTo>
                  <a:pt x="916" y="319"/>
                </a:lnTo>
                <a:lnTo>
                  <a:pt x="920" y="319"/>
                </a:lnTo>
                <a:lnTo>
                  <a:pt x="924" y="316"/>
                </a:lnTo>
                <a:lnTo>
                  <a:pt x="924" y="316"/>
                </a:lnTo>
                <a:close/>
                <a:moveTo>
                  <a:pt x="910" y="302"/>
                </a:moveTo>
                <a:lnTo>
                  <a:pt x="910" y="302"/>
                </a:lnTo>
                <a:lnTo>
                  <a:pt x="914" y="301"/>
                </a:lnTo>
                <a:lnTo>
                  <a:pt x="914" y="301"/>
                </a:lnTo>
                <a:lnTo>
                  <a:pt x="920" y="303"/>
                </a:lnTo>
                <a:lnTo>
                  <a:pt x="920" y="303"/>
                </a:lnTo>
                <a:lnTo>
                  <a:pt x="915" y="302"/>
                </a:lnTo>
                <a:lnTo>
                  <a:pt x="910" y="302"/>
                </a:lnTo>
                <a:lnTo>
                  <a:pt x="910" y="302"/>
                </a:lnTo>
                <a:close/>
                <a:moveTo>
                  <a:pt x="942" y="265"/>
                </a:moveTo>
                <a:lnTo>
                  <a:pt x="942" y="265"/>
                </a:lnTo>
                <a:lnTo>
                  <a:pt x="909" y="265"/>
                </a:lnTo>
                <a:lnTo>
                  <a:pt x="909" y="265"/>
                </a:lnTo>
                <a:lnTo>
                  <a:pt x="906" y="259"/>
                </a:lnTo>
                <a:lnTo>
                  <a:pt x="905" y="253"/>
                </a:lnTo>
                <a:lnTo>
                  <a:pt x="905" y="247"/>
                </a:lnTo>
                <a:lnTo>
                  <a:pt x="908" y="243"/>
                </a:lnTo>
                <a:lnTo>
                  <a:pt x="908" y="243"/>
                </a:lnTo>
                <a:lnTo>
                  <a:pt x="910" y="247"/>
                </a:lnTo>
                <a:lnTo>
                  <a:pt x="912" y="249"/>
                </a:lnTo>
                <a:lnTo>
                  <a:pt x="916" y="250"/>
                </a:lnTo>
                <a:lnTo>
                  <a:pt x="918" y="251"/>
                </a:lnTo>
                <a:lnTo>
                  <a:pt x="922" y="250"/>
                </a:lnTo>
                <a:lnTo>
                  <a:pt x="926" y="248"/>
                </a:lnTo>
                <a:lnTo>
                  <a:pt x="933" y="242"/>
                </a:lnTo>
                <a:lnTo>
                  <a:pt x="933" y="242"/>
                </a:lnTo>
                <a:lnTo>
                  <a:pt x="936" y="247"/>
                </a:lnTo>
                <a:lnTo>
                  <a:pt x="936" y="247"/>
                </a:lnTo>
                <a:lnTo>
                  <a:pt x="939" y="251"/>
                </a:lnTo>
                <a:lnTo>
                  <a:pt x="941" y="255"/>
                </a:lnTo>
                <a:lnTo>
                  <a:pt x="942" y="265"/>
                </a:lnTo>
                <a:lnTo>
                  <a:pt x="942" y="265"/>
                </a:lnTo>
                <a:close/>
                <a:moveTo>
                  <a:pt x="915" y="236"/>
                </a:moveTo>
                <a:lnTo>
                  <a:pt x="915" y="236"/>
                </a:lnTo>
                <a:lnTo>
                  <a:pt x="920" y="235"/>
                </a:lnTo>
                <a:lnTo>
                  <a:pt x="924" y="236"/>
                </a:lnTo>
                <a:lnTo>
                  <a:pt x="924" y="236"/>
                </a:lnTo>
                <a:lnTo>
                  <a:pt x="917" y="241"/>
                </a:lnTo>
                <a:lnTo>
                  <a:pt x="917" y="241"/>
                </a:lnTo>
                <a:lnTo>
                  <a:pt x="915" y="236"/>
                </a:lnTo>
                <a:lnTo>
                  <a:pt x="915" y="236"/>
                </a:lnTo>
                <a:close/>
                <a:moveTo>
                  <a:pt x="927" y="178"/>
                </a:moveTo>
                <a:lnTo>
                  <a:pt x="927" y="178"/>
                </a:lnTo>
                <a:lnTo>
                  <a:pt x="928" y="177"/>
                </a:lnTo>
                <a:lnTo>
                  <a:pt x="929" y="176"/>
                </a:lnTo>
                <a:lnTo>
                  <a:pt x="929" y="172"/>
                </a:lnTo>
                <a:lnTo>
                  <a:pt x="927" y="166"/>
                </a:lnTo>
                <a:lnTo>
                  <a:pt x="927" y="166"/>
                </a:lnTo>
                <a:lnTo>
                  <a:pt x="927" y="165"/>
                </a:lnTo>
                <a:lnTo>
                  <a:pt x="927" y="165"/>
                </a:lnTo>
                <a:lnTo>
                  <a:pt x="932" y="168"/>
                </a:lnTo>
                <a:lnTo>
                  <a:pt x="938" y="176"/>
                </a:lnTo>
                <a:lnTo>
                  <a:pt x="938" y="176"/>
                </a:lnTo>
                <a:lnTo>
                  <a:pt x="941" y="182"/>
                </a:lnTo>
                <a:lnTo>
                  <a:pt x="944" y="189"/>
                </a:lnTo>
                <a:lnTo>
                  <a:pt x="944" y="196"/>
                </a:lnTo>
                <a:lnTo>
                  <a:pt x="942" y="203"/>
                </a:lnTo>
                <a:lnTo>
                  <a:pt x="940" y="210"/>
                </a:lnTo>
                <a:lnTo>
                  <a:pt x="938" y="216"/>
                </a:lnTo>
                <a:lnTo>
                  <a:pt x="932" y="229"/>
                </a:lnTo>
                <a:lnTo>
                  <a:pt x="932" y="229"/>
                </a:lnTo>
                <a:lnTo>
                  <a:pt x="927" y="226"/>
                </a:lnTo>
                <a:lnTo>
                  <a:pt x="922" y="225"/>
                </a:lnTo>
                <a:lnTo>
                  <a:pt x="917" y="225"/>
                </a:lnTo>
                <a:lnTo>
                  <a:pt x="914" y="226"/>
                </a:lnTo>
                <a:lnTo>
                  <a:pt x="914" y="226"/>
                </a:lnTo>
                <a:lnTo>
                  <a:pt x="912" y="213"/>
                </a:lnTo>
                <a:lnTo>
                  <a:pt x="912" y="198"/>
                </a:lnTo>
                <a:lnTo>
                  <a:pt x="914" y="184"/>
                </a:lnTo>
                <a:lnTo>
                  <a:pt x="917" y="173"/>
                </a:lnTo>
                <a:lnTo>
                  <a:pt x="917" y="173"/>
                </a:lnTo>
                <a:lnTo>
                  <a:pt x="917" y="176"/>
                </a:lnTo>
                <a:lnTo>
                  <a:pt x="918" y="179"/>
                </a:lnTo>
                <a:lnTo>
                  <a:pt x="922" y="184"/>
                </a:lnTo>
                <a:lnTo>
                  <a:pt x="923" y="184"/>
                </a:lnTo>
                <a:lnTo>
                  <a:pt x="926" y="184"/>
                </a:lnTo>
                <a:lnTo>
                  <a:pt x="927" y="182"/>
                </a:lnTo>
                <a:lnTo>
                  <a:pt x="927" y="178"/>
                </a:lnTo>
                <a:lnTo>
                  <a:pt x="927" y="178"/>
                </a:lnTo>
                <a:close/>
                <a:moveTo>
                  <a:pt x="915" y="115"/>
                </a:moveTo>
                <a:lnTo>
                  <a:pt x="915" y="115"/>
                </a:lnTo>
                <a:lnTo>
                  <a:pt x="920" y="117"/>
                </a:lnTo>
                <a:lnTo>
                  <a:pt x="920" y="117"/>
                </a:lnTo>
                <a:lnTo>
                  <a:pt x="917" y="118"/>
                </a:lnTo>
                <a:lnTo>
                  <a:pt x="917" y="118"/>
                </a:lnTo>
                <a:lnTo>
                  <a:pt x="915" y="118"/>
                </a:lnTo>
                <a:lnTo>
                  <a:pt x="915" y="118"/>
                </a:lnTo>
                <a:lnTo>
                  <a:pt x="915" y="115"/>
                </a:lnTo>
                <a:lnTo>
                  <a:pt x="915" y="115"/>
                </a:lnTo>
                <a:close/>
                <a:moveTo>
                  <a:pt x="904" y="20"/>
                </a:moveTo>
                <a:lnTo>
                  <a:pt x="904" y="20"/>
                </a:lnTo>
                <a:lnTo>
                  <a:pt x="906" y="21"/>
                </a:lnTo>
                <a:lnTo>
                  <a:pt x="906" y="21"/>
                </a:lnTo>
                <a:lnTo>
                  <a:pt x="905" y="24"/>
                </a:lnTo>
                <a:lnTo>
                  <a:pt x="905" y="24"/>
                </a:lnTo>
                <a:lnTo>
                  <a:pt x="904" y="24"/>
                </a:lnTo>
                <a:lnTo>
                  <a:pt x="904" y="24"/>
                </a:lnTo>
                <a:lnTo>
                  <a:pt x="904" y="20"/>
                </a:lnTo>
                <a:lnTo>
                  <a:pt x="904" y="20"/>
                </a:lnTo>
                <a:close/>
                <a:moveTo>
                  <a:pt x="904" y="44"/>
                </a:moveTo>
                <a:lnTo>
                  <a:pt x="904" y="44"/>
                </a:lnTo>
                <a:lnTo>
                  <a:pt x="904" y="50"/>
                </a:lnTo>
                <a:lnTo>
                  <a:pt x="904" y="50"/>
                </a:lnTo>
                <a:lnTo>
                  <a:pt x="903" y="44"/>
                </a:lnTo>
                <a:lnTo>
                  <a:pt x="903" y="44"/>
                </a:lnTo>
                <a:lnTo>
                  <a:pt x="904" y="44"/>
                </a:lnTo>
                <a:lnTo>
                  <a:pt x="904" y="44"/>
                </a:lnTo>
                <a:close/>
                <a:moveTo>
                  <a:pt x="902" y="79"/>
                </a:moveTo>
                <a:lnTo>
                  <a:pt x="902" y="79"/>
                </a:lnTo>
                <a:lnTo>
                  <a:pt x="902" y="85"/>
                </a:lnTo>
                <a:lnTo>
                  <a:pt x="903" y="88"/>
                </a:lnTo>
                <a:lnTo>
                  <a:pt x="906" y="89"/>
                </a:lnTo>
                <a:lnTo>
                  <a:pt x="906" y="89"/>
                </a:lnTo>
                <a:lnTo>
                  <a:pt x="909" y="88"/>
                </a:lnTo>
                <a:lnTo>
                  <a:pt x="911" y="85"/>
                </a:lnTo>
                <a:lnTo>
                  <a:pt x="911" y="82"/>
                </a:lnTo>
                <a:lnTo>
                  <a:pt x="912" y="77"/>
                </a:lnTo>
                <a:lnTo>
                  <a:pt x="912" y="62"/>
                </a:lnTo>
                <a:lnTo>
                  <a:pt x="912" y="62"/>
                </a:lnTo>
                <a:lnTo>
                  <a:pt x="918" y="66"/>
                </a:lnTo>
                <a:lnTo>
                  <a:pt x="923" y="71"/>
                </a:lnTo>
                <a:lnTo>
                  <a:pt x="928" y="77"/>
                </a:lnTo>
                <a:lnTo>
                  <a:pt x="930" y="84"/>
                </a:lnTo>
                <a:lnTo>
                  <a:pt x="930" y="84"/>
                </a:lnTo>
                <a:lnTo>
                  <a:pt x="930" y="91"/>
                </a:lnTo>
                <a:lnTo>
                  <a:pt x="930" y="98"/>
                </a:lnTo>
                <a:lnTo>
                  <a:pt x="929" y="103"/>
                </a:lnTo>
                <a:lnTo>
                  <a:pt x="927" y="108"/>
                </a:lnTo>
                <a:lnTo>
                  <a:pt x="927" y="108"/>
                </a:lnTo>
                <a:lnTo>
                  <a:pt x="923" y="106"/>
                </a:lnTo>
                <a:lnTo>
                  <a:pt x="923" y="106"/>
                </a:lnTo>
                <a:lnTo>
                  <a:pt x="922" y="102"/>
                </a:lnTo>
                <a:lnTo>
                  <a:pt x="920" y="101"/>
                </a:lnTo>
                <a:lnTo>
                  <a:pt x="917" y="102"/>
                </a:lnTo>
                <a:lnTo>
                  <a:pt x="915" y="103"/>
                </a:lnTo>
                <a:lnTo>
                  <a:pt x="915" y="103"/>
                </a:lnTo>
                <a:lnTo>
                  <a:pt x="911" y="100"/>
                </a:lnTo>
                <a:lnTo>
                  <a:pt x="909" y="98"/>
                </a:lnTo>
                <a:lnTo>
                  <a:pt x="908" y="101"/>
                </a:lnTo>
                <a:lnTo>
                  <a:pt x="906" y="104"/>
                </a:lnTo>
                <a:lnTo>
                  <a:pt x="906" y="114"/>
                </a:lnTo>
                <a:lnTo>
                  <a:pt x="906" y="120"/>
                </a:lnTo>
                <a:lnTo>
                  <a:pt x="906" y="120"/>
                </a:lnTo>
                <a:lnTo>
                  <a:pt x="904" y="120"/>
                </a:lnTo>
                <a:lnTo>
                  <a:pt x="902" y="118"/>
                </a:lnTo>
                <a:lnTo>
                  <a:pt x="902" y="118"/>
                </a:lnTo>
                <a:lnTo>
                  <a:pt x="900" y="115"/>
                </a:lnTo>
                <a:lnTo>
                  <a:pt x="898" y="110"/>
                </a:lnTo>
                <a:lnTo>
                  <a:pt x="894" y="103"/>
                </a:lnTo>
                <a:lnTo>
                  <a:pt x="894" y="103"/>
                </a:lnTo>
                <a:lnTo>
                  <a:pt x="894" y="97"/>
                </a:lnTo>
                <a:lnTo>
                  <a:pt x="893" y="94"/>
                </a:lnTo>
                <a:lnTo>
                  <a:pt x="892" y="92"/>
                </a:lnTo>
                <a:lnTo>
                  <a:pt x="891" y="91"/>
                </a:lnTo>
                <a:lnTo>
                  <a:pt x="891" y="91"/>
                </a:lnTo>
                <a:lnTo>
                  <a:pt x="889" y="84"/>
                </a:lnTo>
                <a:lnTo>
                  <a:pt x="889" y="77"/>
                </a:lnTo>
                <a:lnTo>
                  <a:pt x="889" y="73"/>
                </a:lnTo>
                <a:lnTo>
                  <a:pt x="891" y="70"/>
                </a:lnTo>
                <a:lnTo>
                  <a:pt x="893" y="67"/>
                </a:lnTo>
                <a:lnTo>
                  <a:pt x="897" y="65"/>
                </a:lnTo>
                <a:lnTo>
                  <a:pt x="897" y="65"/>
                </a:lnTo>
                <a:lnTo>
                  <a:pt x="898" y="72"/>
                </a:lnTo>
                <a:lnTo>
                  <a:pt x="902" y="79"/>
                </a:lnTo>
                <a:lnTo>
                  <a:pt x="902" y="79"/>
                </a:lnTo>
                <a:close/>
                <a:moveTo>
                  <a:pt x="791" y="35"/>
                </a:moveTo>
                <a:lnTo>
                  <a:pt x="791" y="35"/>
                </a:lnTo>
                <a:lnTo>
                  <a:pt x="787" y="35"/>
                </a:lnTo>
                <a:lnTo>
                  <a:pt x="787" y="35"/>
                </a:lnTo>
                <a:lnTo>
                  <a:pt x="787" y="35"/>
                </a:lnTo>
                <a:lnTo>
                  <a:pt x="787" y="35"/>
                </a:lnTo>
                <a:lnTo>
                  <a:pt x="791" y="35"/>
                </a:lnTo>
                <a:lnTo>
                  <a:pt x="791" y="35"/>
                </a:lnTo>
                <a:close/>
                <a:moveTo>
                  <a:pt x="691" y="32"/>
                </a:moveTo>
                <a:lnTo>
                  <a:pt x="691" y="32"/>
                </a:lnTo>
                <a:lnTo>
                  <a:pt x="713" y="33"/>
                </a:lnTo>
                <a:lnTo>
                  <a:pt x="713" y="33"/>
                </a:lnTo>
                <a:lnTo>
                  <a:pt x="691" y="32"/>
                </a:lnTo>
                <a:lnTo>
                  <a:pt x="691" y="32"/>
                </a:lnTo>
                <a:lnTo>
                  <a:pt x="691" y="32"/>
                </a:lnTo>
                <a:lnTo>
                  <a:pt x="691" y="32"/>
                </a:lnTo>
                <a:close/>
                <a:moveTo>
                  <a:pt x="285" y="53"/>
                </a:moveTo>
                <a:lnTo>
                  <a:pt x="285" y="53"/>
                </a:lnTo>
                <a:lnTo>
                  <a:pt x="360" y="49"/>
                </a:lnTo>
                <a:lnTo>
                  <a:pt x="434" y="45"/>
                </a:lnTo>
                <a:lnTo>
                  <a:pt x="509" y="43"/>
                </a:lnTo>
                <a:lnTo>
                  <a:pt x="584" y="41"/>
                </a:lnTo>
                <a:lnTo>
                  <a:pt x="584" y="41"/>
                </a:lnTo>
                <a:lnTo>
                  <a:pt x="661" y="42"/>
                </a:lnTo>
                <a:lnTo>
                  <a:pt x="738" y="44"/>
                </a:lnTo>
                <a:lnTo>
                  <a:pt x="816" y="45"/>
                </a:lnTo>
                <a:lnTo>
                  <a:pt x="855" y="45"/>
                </a:lnTo>
                <a:lnTo>
                  <a:pt x="893" y="44"/>
                </a:lnTo>
                <a:lnTo>
                  <a:pt x="893" y="44"/>
                </a:lnTo>
                <a:lnTo>
                  <a:pt x="894" y="55"/>
                </a:lnTo>
                <a:lnTo>
                  <a:pt x="894" y="55"/>
                </a:lnTo>
                <a:lnTo>
                  <a:pt x="887" y="59"/>
                </a:lnTo>
                <a:lnTo>
                  <a:pt x="883" y="65"/>
                </a:lnTo>
                <a:lnTo>
                  <a:pt x="881" y="71"/>
                </a:lnTo>
                <a:lnTo>
                  <a:pt x="880" y="78"/>
                </a:lnTo>
                <a:lnTo>
                  <a:pt x="880" y="85"/>
                </a:lnTo>
                <a:lnTo>
                  <a:pt x="881" y="92"/>
                </a:lnTo>
                <a:lnTo>
                  <a:pt x="886" y="107"/>
                </a:lnTo>
                <a:lnTo>
                  <a:pt x="886" y="107"/>
                </a:lnTo>
                <a:lnTo>
                  <a:pt x="888" y="115"/>
                </a:lnTo>
                <a:lnTo>
                  <a:pt x="892" y="123"/>
                </a:lnTo>
                <a:lnTo>
                  <a:pt x="896" y="126"/>
                </a:lnTo>
                <a:lnTo>
                  <a:pt x="899" y="129"/>
                </a:lnTo>
                <a:lnTo>
                  <a:pt x="903" y="130"/>
                </a:lnTo>
                <a:lnTo>
                  <a:pt x="908" y="130"/>
                </a:lnTo>
                <a:lnTo>
                  <a:pt x="908" y="130"/>
                </a:lnTo>
                <a:lnTo>
                  <a:pt x="911" y="145"/>
                </a:lnTo>
                <a:lnTo>
                  <a:pt x="915" y="159"/>
                </a:lnTo>
                <a:lnTo>
                  <a:pt x="915" y="159"/>
                </a:lnTo>
                <a:lnTo>
                  <a:pt x="912" y="162"/>
                </a:lnTo>
                <a:lnTo>
                  <a:pt x="910" y="166"/>
                </a:lnTo>
                <a:lnTo>
                  <a:pt x="906" y="176"/>
                </a:lnTo>
                <a:lnTo>
                  <a:pt x="904" y="188"/>
                </a:lnTo>
                <a:lnTo>
                  <a:pt x="903" y="198"/>
                </a:lnTo>
                <a:lnTo>
                  <a:pt x="903" y="198"/>
                </a:lnTo>
                <a:lnTo>
                  <a:pt x="900" y="202"/>
                </a:lnTo>
                <a:lnTo>
                  <a:pt x="900" y="206"/>
                </a:lnTo>
                <a:lnTo>
                  <a:pt x="899" y="215"/>
                </a:lnTo>
                <a:lnTo>
                  <a:pt x="902" y="225"/>
                </a:lnTo>
                <a:lnTo>
                  <a:pt x="903" y="232"/>
                </a:lnTo>
                <a:lnTo>
                  <a:pt x="903" y="232"/>
                </a:lnTo>
                <a:lnTo>
                  <a:pt x="898" y="238"/>
                </a:lnTo>
                <a:lnTo>
                  <a:pt x="897" y="245"/>
                </a:lnTo>
                <a:lnTo>
                  <a:pt x="896" y="255"/>
                </a:lnTo>
                <a:lnTo>
                  <a:pt x="898" y="265"/>
                </a:lnTo>
                <a:lnTo>
                  <a:pt x="898" y="265"/>
                </a:lnTo>
                <a:lnTo>
                  <a:pt x="750" y="268"/>
                </a:lnTo>
                <a:lnTo>
                  <a:pt x="602" y="272"/>
                </a:lnTo>
                <a:lnTo>
                  <a:pt x="454" y="275"/>
                </a:lnTo>
                <a:lnTo>
                  <a:pt x="379" y="277"/>
                </a:lnTo>
                <a:lnTo>
                  <a:pt x="306" y="275"/>
                </a:lnTo>
                <a:lnTo>
                  <a:pt x="306" y="275"/>
                </a:lnTo>
                <a:lnTo>
                  <a:pt x="306" y="265"/>
                </a:lnTo>
                <a:lnTo>
                  <a:pt x="306" y="260"/>
                </a:lnTo>
                <a:lnTo>
                  <a:pt x="303" y="255"/>
                </a:lnTo>
                <a:lnTo>
                  <a:pt x="303" y="255"/>
                </a:lnTo>
                <a:lnTo>
                  <a:pt x="301" y="250"/>
                </a:lnTo>
                <a:lnTo>
                  <a:pt x="298" y="245"/>
                </a:lnTo>
                <a:lnTo>
                  <a:pt x="295" y="242"/>
                </a:lnTo>
                <a:lnTo>
                  <a:pt x="290" y="239"/>
                </a:lnTo>
                <a:lnTo>
                  <a:pt x="290" y="239"/>
                </a:lnTo>
                <a:lnTo>
                  <a:pt x="294" y="231"/>
                </a:lnTo>
                <a:lnTo>
                  <a:pt x="295" y="221"/>
                </a:lnTo>
                <a:lnTo>
                  <a:pt x="296" y="210"/>
                </a:lnTo>
                <a:lnTo>
                  <a:pt x="296" y="200"/>
                </a:lnTo>
                <a:lnTo>
                  <a:pt x="295" y="189"/>
                </a:lnTo>
                <a:lnTo>
                  <a:pt x="292" y="179"/>
                </a:lnTo>
                <a:lnTo>
                  <a:pt x="289" y="170"/>
                </a:lnTo>
                <a:lnTo>
                  <a:pt x="283" y="162"/>
                </a:lnTo>
                <a:lnTo>
                  <a:pt x="283" y="162"/>
                </a:lnTo>
                <a:lnTo>
                  <a:pt x="284" y="151"/>
                </a:lnTo>
                <a:lnTo>
                  <a:pt x="284" y="142"/>
                </a:lnTo>
                <a:lnTo>
                  <a:pt x="284" y="142"/>
                </a:lnTo>
                <a:lnTo>
                  <a:pt x="288" y="138"/>
                </a:lnTo>
                <a:lnTo>
                  <a:pt x="290" y="135"/>
                </a:lnTo>
                <a:lnTo>
                  <a:pt x="295" y="125"/>
                </a:lnTo>
                <a:lnTo>
                  <a:pt x="296" y="114"/>
                </a:lnTo>
                <a:lnTo>
                  <a:pt x="296" y="103"/>
                </a:lnTo>
                <a:lnTo>
                  <a:pt x="295" y="92"/>
                </a:lnTo>
                <a:lnTo>
                  <a:pt x="292" y="82"/>
                </a:lnTo>
                <a:lnTo>
                  <a:pt x="288" y="72"/>
                </a:lnTo>
                <a:lnTo>
                  <a:pt x="283" y="64"/>
                </a:lnTo>
                <a:lnTo>
                  <a:pt x="283" y="64"/>
                </a:lnTo>
                <a:lnTo>
                  <a:pt x="285" y="53"/>
                </a:lnTo>
                <a:lnTo>
                  <a:pt x="285" y="53"/>
                </a:lnTo>
                <a:close/>
                <a:moveTo>
                  <a:pt x="272" y="24"/>
                </a:moveTo>
                <a:lnTo>
                  <a:pt x="272" y="24"/>
                </a:lnTo>
                <a:lnTo>
                  <a:pt x="273" y="27"/>
                </a:lnTo>
                <a:lnTo>
                  <a:pt x="273" y="27"/>
                </a:lnTo>
                <a:lnTo>
                  <a:pt x="271" y="27"/>
                </a:lnTo>
                <a:lnTo>
                  <a:pt x="271" y="27"/>
                </a:lnTo>
                <a:lnTo>
                  <a:pt x="272" y="24"/>
                </a:lnTo>
                <a:lnTo>
                  <a:pt x="272" y="24"/>
                </a:lnTo>
                <a:close/>
                <a:moveTo>
                  <a:pt x="270" y="43"/>
                </a:moveTo>
                <a:lnTo>
                  <a:pt x="270" y="43"/>
                </a:lnTo>
                <a:lnTo>
                  <a:pt x="273" y="42"/>
                </a:lnTo>
                <a:lnTo>
                  <a:pt x="273" y="42"/>
                </a:lnTo>
                <a:lnTo>
                  <a:pt x="277" y="43"/>
                </a:lnTo>
                <a:lnTo>
                  <a:pt x="277" y="43"/>
                </a:lnTo>
                <a:lnTo>
                  <a:pt x="277" y="44"/>
                </a:lnTo>
                <a:lnTo>
                  <a:pt x="277" y="44"/>
                </a:lnTo>
                <a:lnTo>
                  <a:pt x="270" y="44"/>
                </a:lnTo>
                <a:lnTo>
                  <a:pt x="270" y="44"/>
                </a:lnTo>
                <a:lnTo>
                  <a:pt x="270" y="43"/>
                </a:lnTo>
                <a:lnTo>
                  <a:pt x="270" y="43"/>
                </a:lnTo>
                <a:close/>
                <a:moveTo>
                  <a:pt x="271" y="54"/>
                </a:moveTo>
                <a:lnTo>
                  <a:pt x="271" y="54"/>
                </a:lnTo>
                <a:lnTo>
                  <a:pt x="271" y="54"/>
                </a:lnTo>
                <a:lnTo>
                  <a:pt x="271" y="54"/>
                </a:lnTo>
                <a:lnTo>
                  <a:pt x="276" y="54"/>
                </a:lnTo>
                <a:lnTo>
                  <a:pt x="276" y="54"/>
                </a:lnTo>
                <a:lnTo>
                  <a:pt x="274" y="56"/>
                </a:lnTo>
                <a:lnTo>
                  <a:pt x="274" y="56"/>
                </a:lnTo>
                <a:lnTo>
                  <a:pt x="271" y="54"/>
                </a:lnTo>
                <a:lnTo>
                  <a:pt x="271" y="54"/>
                </a:lnTo>
                <a:close/>
                <a:moveTo>
                  <a:pt x="272" y="66"/>
                </a:moveTo>
                <a:lnTo>
                  <a:pt x="272" y="66"/>
                </a:lnTo>
                <a:lnTo>
                  <a:pt x="271" y="68"/>
                </a:lnTo>
                <a:lnTo>
                  <a:pt x="271" y="68"/>
                </a:lnTo>
                <a:lnTo>
                  <a:pt x="271" y="66"/>
                </a:lnTo>
                <a:lnTo>
                  <a:pt x="271" y="66"/>
                </a:lnTo>
                <a:lnTo>
                  <a:pt x="272" y="66"/>
                </a:lnTo>
                <a:lnTo>
                  <a:pt x="272" y="66"/>
                </a:lnTo>
                <a:close/>
                <a:moveTo>
                  <a:pt x="279" y="76"/>
                </a:moveTo>
                <a:lnTo>
                  <a:pt x="279" y="76"/>
                </a:lnTo>
                <a:lnTo>
                  <a:pt x="284" y="88"/>
                </a:lnTo>
                <a:lnTo>
                  <a:pt x="286" y="102"/>
                </a:lnTo>
                <a:lnTo>
                  <a:pt x="286" y="109"/>
                </a:lnTo>
                <a:lnTo>
                  <a:pt x="286" y="117"/>
                </a:lnTo>
                <a:lnTo>
                  <a:pt x="284" y="123"/>
                </a:lnTo>
                <a:lnTo>
                  <a:pt x="282" y="129"/>
                </a:lnTo>
                <a:lnTo>
                  <a:pt x="282" y="129"/>
                </a:lnTo>
                <a:lnTo>
                  <a:pt x="279" y="124"/>
                </a:lnTo>
                <a:lnTo>
                  <a:pt x="276" y="120"/>
                </a:lnTo>
                <a:lnTo>
                  <a:pt x="273" y="119"/>
                </a:lnTo>
                <a:lnTo>
                  <a:pt x="270" y="119"/>
                </a:lnTo>
                <a:lnTo>
                  <a:pt x="267" y="120"/>
                </a:lnTo>
                <a:lnTo>
                  <a:pt x="266" y="121"/>
                </a:lnTo>
                <a:lnTo>
                  <a:pt x="267" y="124"/>
                </a:lnTo>
                <a:lnTo>
                  <a:pt x="270" y="127"/>
                </a:lnTo>
                <a:lnTo>
                  <a:pt x="270" y="127"/>
                </a:lnTo>
                <a:lnTo>
                  <a:pt x="267" y="129"/>
                </a:lnTo>
                <a:lnTo>
                  <a:pt x="266" y="131"/>
                </a:lnTo>
                <a:lnTo>
                  <a:pt x="265" y="133"/>
                </a:lnTo>
                <a:lnTo>
                  <a:pt x="266" y="136"/>
                </a:lnTo>
                <a:lnTo>
                  <a:pt x="266" y="136"/>
                </a:lnTo>
                <a:lnTo>
                  <a:pt x="262" y="133"/>
                </a:lnTo>
                <a:lnTo>
                  <a:pt x="259" y="130"/>
                </a:lnTo>
                <a:lnTo>
                  <a:pt x="256" y="125"/>
                </a:lnTo>
                <a:lnTo>
                  <a:pt x="254" y="119"/>
                </a:lnTo>
                <a:lnTo>
                  <a:pt x="254" y="119"/>
                </a:lnTo>
                <a:lnTo>
                  <a:pt x="255" y="115"/>
                </a:lnTo>
                <a:lnTo>
                  <a:pt x="255" y="112"/>
                </a:lnTo>
                <a:lnTo>
                  <a:pt x="254" y="109"/>
                </a:lnTo>
                <a:lnTo>
                  <a:pt x="252" y="106"/>
                </a:lnTo>
                <a:lnTo>
                  <a:pt x="252" y="106"/>
                </a:lnTo>
                <a:lnTo>
                  <a:pt x="250" y="97"/>
                </a:lnTo>
                <a:lnTo>
                  <a:pt x="250" y="92"/>
                </a:lnTo>
                <a:lnTo>
                  <a:pt x="248" y="90"/>
                </a:lnTo>
                <a:lnTo>
                  <a:pt x="248" y="90"/>
                </a:lnTo>
                <a:lnTo>
                  <a:pt x="248" y="82"/>
                </a:lnTo>
                <a:lnTo>
                  <a:pt x="250" y="74"/>
                </a:lnTo>
                <a:lnTo>
                  <a:pt x="253" y="71"/>
                </a:lnTo>
                <a:lnTo>
                  <a:pt x="255" y="67"/>
                </a:lnTo>
                <a:lnTo>
                  <a:pt x="258" y="65"/>
                </a:lnTo>
                <a:lnTo>
                  <a:pt x="261" y="64"/>
                </a:lnTo>
                <a:lnTo>
                  <a:pt x="261" y="64"/>
                </a:lnTo>
                <a:lnTo>
                  <a:pt x="262" y="76"/>
                </a:lnTo>
                <a:lnTo>
                  <a:pt x="264" y="80"/>
                </a:lnTo>
                <a:lnTo>
                  <a:pt x="266" y="85"/>
                </a:lnTo>
                <a:lnTo>
                  <a:pt x="268" y="86"/>
                </a:lnTo>
                <a:lnTo>
                  <a:pt x="271" y="86"/>
                </a:lnTo>
                <a:lnTo>
                  <a:pt x="274" y="83"/>
                </a:lnTo>
                <a:lnTo>
                  <a:pt x="279" y="76"/>
                </a:lnTo>
                <a:lnTo>
                  <a:pt x="279" y="76"/>
                </a:lnTo>
                <a:close/>
                <a:moveTo>
                  <a:pt x="254" y="37"/>
                </a:moveTo>
                <a:lnTo>
                  <a:pt x="254" y="37"/>
                </a:lnTo>
                <a:lnTo>
                  <a:pt x="241" y="38"/>
                </a:lnTo>
                <a:lnTo>
                  <a:pt x="226" y="38"/>
                </a:lnTo>
                <a:lnTo>
                  <a:pt x="226" y="38"/>
                </a:lnTo>
                <a:lnTo>
                  <a:pt x="254" y="37"/>
                </a:lnTo>
                <a:lnTo>
                  <a:pt x="254" y="37"/>
                </a:lnTo>
                <a:close/>
                <a:moveTo>
                  <a:pt x="67" y="31"/>
                </a:moveTo>
                <a:lnTo>
                  <a:pt x="67" y="31"/>
                </a:lnTo>
                <a:lnTo>
                  <a:pt x="49" y="33"/>
                </a:lnTo>
                <a:lnTo>
                  <a:pt x="41" y="33"/>
                </a:lnTo>
                <a:lnTo>
                  <a:pt x="32" y="35"/>
                </a:lnTo>
                <a:lnTo>
                  <a:pt x="32" y="35"/>
                </a:lnTo>
                <a:lnTo>
                  <a:pt x="41" y="32"/>
                </a:lnTo>
                <a:lnTo>
                  <a:pt x="49" y="31"/>
                </a:lnTo>
                <a:lnTo>
                  <a:pt x="67" y="31"/>
                </a:lnTo>
                <a:lnTo>
                  <a:pt x="67" y="31"/>
                </a:lnTo>
                <a:close/>
                <a:moveTo>
                  <a:pt x="16" y="41"/>
                </a:moveTo>
                <a:lnTo>
                  <a:pt x="16" y="41"/>
                </a:lnTo>
                <a:lnTo>
                  <a:pt x="18" y="43"/>
                </a:lnTo>
                <a:lnTo>
                  <a:pt x="18" y="43"/>
                </a:lnTo>
                <a:lnTo>
                  <a:pt x="14" y="43"/>
                </a:lnTo>
                <a:lnTo>
                  <a:pt x="14" y="43"/>
                </a:lnTo>
                <a:lnTo>
                  <a:pt x="16" y="41"/>
                </a:lnTo>
                <a:lnTo>
                  <a:pt x="16" y="41"/>
                </a:lnTo>
                <a:close/>
              </a:path>
            </a:pathLst>
          </a:custGeom>
          <a:solidFill>
            <a:schemeClr val="accent2"/>
          </a:solidFill>
          <a:ln>
            <a:noFill/>
          </a:ln>
        </p:spPr>
        <p:txBody>
          <a:bodyPr vert="horz" wrap="square" lIns="121920" tIns="60960" rIns="121920" bIns="60960" numCol="1" anchor="t" anchorCtr="0" compatLnSpc="1"/>
          <a:lstStyle/>
          <a:p>
            <a:pPr defTabSz="1219170">
              <a:defRPr/>
            </a:pPr>
            <a:endParaRPr lang="zh-CN" altLang="en-US" sz="2400" kern="0" dirty="0">
              <a:solidFill>
                <a:prstClr val="black"/>
              </a:solidFill>
              <a:latin typeface="微软雅黑" panose="020B0503020204020204" pitchFamily="34" charset="-122"/>
              <a:ea typeface="微软雅黑" panose="020B0503020204020204" pitchFamily="34" charset="-122"/>
            </a:endParaRPr>
          </a:p>
        </p:txBody>
      </p:sp>
      <p:grpSp>
        <p:nvGrpSpPr>
          <p:cNvPr id="11" name="Group 10">
            <a:extLst>
              <a:ext uri="{FF2B5EF4-FFF2-40B4-BE49-F238E27FC236}">
                <a16:creationId xmlns:a16="http://schemas.microsoft.com/office/drawing/2014/main" id="{E8D701D1-489C-4F88-8042-E72116D09F17}"/>
              </a:ext>
            </a:extLst>
          </p:cNvPr>
          <p:cNvGrpSpPr/>
          <p:nvPr/>
        </p:nvGrpSpPr>
        <p:grpSpPr>
          <a:xfrm>
            <a:off x="812939" y="2333418"/>
            <a:ext cx="8859837" cy="1683160"/>
            <a:chOff x="2155343" y="630649"/>
            <a:chExt cx="6644878" cy="1262370"/>
          </a:xfrm>
        </p:grpSpPr>
        <p:sp>
          <p:nvSpPr>
            <p:cNvPr id="12" name="Rectangle: Rounded Corners 43">
              <a:extLst>
                <a:ext uri="{FF2B5EF4-FFF2-40B4-BE49-F238E27FC236}">
                  <a16:creationId xmlns:a16="http://schemas.microsoft.com/office/drawing/2014/main" id="{41DB2D1E-BBD1-4254-B660-1C761A165A33}"/>
                </a:ext>
              </a:extLst>
            </p:cNvPr>
            <p:cNvSpPr/>
            <p:nvPr/>
          </p:nvSpPr>
          <p:spPr>
            <a:xfrm>
              <a:off x="2155343" y="630649"/>
              <a:ext cx="6644878" cy="1262370"/>
            </a:xfrm>
            <a:custGeom>
              <a:avLst/>
              <a:gdLst>
                <a:gd name="connsiteX0" fmla="*/ 0 w 6644878"/>
                <a:gd name="connsiteY0" fmla="*/ 210399 h 1262370"/>
                <a:gd name="connsiteX1" fmla="*/ 210399 w 6644878"/>
                <a:gd name="connsiteY1" fmla="*/ 0 h 1262370"/>
                <a:gd name="connsiteX2" fmla="*/ 838465 w 6644878"/>
                <a:gd name="connsiteY2" fmla="*/ 0 h 1262370"/>
                <a:gd name="connsiteX3" fmla="*/ 1279809 w 6644878"/>
                <a:gd name="connsiteY3" fmla="*/ 0 h 1262370"/>
                <a:gd name="connsiteX4" fmla="*/ 1721153 w 6644878"/>
                <a:gd name="connsiteY4" fmla="*/ 0 h 1262370"/>
                <a:gd name="connsiteX5" fmla="*/ 2411460 w 6644878"/>
                <a:gd name="connsiteY5" fmla="*/ 0 h 1262370"/>
                <a:gd name="connsiteX6" fmla="*/ 3039526 w 6644878"/>
                <a:gd name="connsiteY6" fmla="*/ 0 h 1262370"/>
                <a:gd name="connsiteX7" fmla="*/ 3418629 w 6644878"/>
                <a:gd name="connsiteY7" fmla="*/ 0 h 1262370"/>
                <a:gd name="connsiteX8" fmla="*/ 3922214 w 6644878"/>
                <a:gd name="connsiteY8" fmla="*/ 0 h 1262370"/>
                <a:gd name="connsiteX9" fmla="*/ 4550280 w 6644878"/>
                <a:gd name="connsiteY9" fmla="*/ 0 h 1262370"/>
                <a:gd name="connsiteX10" fmla="*/ 5178346 w 6644878"/>
                <a:gd name="connsiteY10" fmla="*/ 0 h 1262370"/>
                <a:gd name="connsiteX11" fmla="*/ 5557450 w 6644878"/>
                <a:gd name="connsiteY11" fmla="*/ 0 h 1262370"/>
                <a:gd name="connsiteX12" fmla="*/ 5936553 w 6644878"/>
                <a:gd name="connsiteY12" fmla="*/ 0 h 1262370"/>
                <a:gd name="connsiteX13" fmla="*/ 6434479 w 6644878"/>
                <a:gd name="connsiteY13" fmla="*/ 0 h 1262370"/>
                <a:gd name="connsiteX14" fmla="*/ 6644878 w 6644878"/>
                <a:gd name="connsiteY14" fmla="*/ 210399 h 1262370"/>
                <a:gd name="connsiteX15" fmla="*/ 6644878 w 6644878"/>
                <a:gd name="connsiteY15" fmla="*/ 605938 h 1262370"/>
                <a:gd name="connsiteX16" fmla="*/ 6644878 w 6644878"/>
                <a:gd name="connsiteY16" fmla="*/ 1051971 h 1262370"/>
                <a:gd name="connsiteX17" fmla="*/ 6434479 w 6644878"/>
                <a:gd name="connsiteY17" fmla="*/ 1262370 h 1262370"/>
                <a:gd name="connsiteX18" fmla="*/ 5993135 w 6644878"/>
                <a:gd name="connsiteY18" fmla="*/ 1262370 h 1262370"/>
                <a:gd name="connsiteX19" fmla="*/ 5427310 w 6644878"/>
                <a:gd name="connsiteY19" fmla="*/ 1262370 h 1262370"/>
                <a:gd name="connsiteX20" fmla="*/ 4985966 w 6644878"/>
                <a:gd name="connsiteY20" fmla="*/ 1262370 h 1262370"/>
                <a:gd name="connsiteX21" fmla="*/ 4482381 w 6644878"/>
                <a:gd name="connsiteY21" fmla="*/ 1262370 h 1262370"/>
                <a:gd name="connsiteX22" fmla="*/ 3916556 w 6644878"/>
                <a:gd name="connsiteY22" fmla="*/ 1262370 h 1262370"/>
                <a:gd name="connsiteX23" fmla="*/ 3350730 w 6644878"/>
                <a:gd name="connsiteY23" fmla="*/ 1262370 h 1262370"/>
                <a:gd name="connsiteX24" fmla="*/ 2660423 w 6644878"/>
                <a:gd name="connsiteY24" fmla="*/ 1262370 h 1262370"/>
                <a:gd name="connsiteX25" fmla="*/ 2032357 w 6644878"/>
                <a:gd name="connsiteY25" fmla="*/ 1262370 h 1262370"/>
                <a:gd name="connsiteX26" fmla="*/ 1653254 w 6644878"/>
                <a:gd name="connsiteY26" fmla="*/ 1262370 h 1262370"/>
                <a:gd name="connsiteX27" fmla="*/ 962947 w 6644878"/>
                <a:gd name="connsiteY27" fmla="*/ 1262370 h 1262370"/>
                <a:gd name="connsiteX28" fmla="*/ 210399 w 6644878"/>
                <a:gd name="connsiteY28" fmla="*/ 1262370 h 1262370"/>
                <a:gd name="connsiteX29" fmla="*/ 0 w 6644878"/>
                <a:gd name="connsiteY29" fmla="*/ 1051971 h 1262370"/>
                <a:gd name="connsiteX30" fmla="*/ 0 w 6644878"/>
                <a:gd name="connsiteY30" fmla="*/ 648016 h 1262370"/>
                <a:gd name="connsiteX31" fmla="*/ 0 w 6644878"/>
                <a:gd name="connsiteY31" fmla="*/ 210399 h 1262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644878" h="1262370" fill="none" extrusionOk="0">
                  <a:moveTo>
                    <a:pt x="0" y="210399"/>
                  </a:moveTo>
                  <a:cubicBezTo>
                    <a:pt x="23810" y="104895"/>
                    <a:pt x="100509" y="-206"/>
                    <a:pt x="210399" y="0"/>
                  </a:cubicBezTo>
                  <a:cubicBezTo>
                    <a:pt x="492335" y="-54363"/>
                    <a:pt x="525848" y="6963"/>
                    <a:pt x="838465" y="0"/>
                  </a:cubicBezTo>
                  <a:cubicBezTo>
                    <a:pt x="1151082" y="-6963"/>
                    <a:pt x="1090451" y="20186"/>
                    <a:pt x="1279809" y="0"/>
                  </a:cubicBezTo>
                  <a:cubicBezTo>
                    <a:pt x="1469167" y="-20186"/>
                    <a:pt x="1537717" y="40348"/>
                    <a:pt x="1721153" y="0"/>
                  </a:cubicBezTo>
                  <a:cubicBezTo>
                    <a:pt x="1904589" y="-40348"/>
                    <a:pt x="2138847" y="77985"/>
                    <a:pt x="2411460" y="0"/>
                  </a:cubicBezTo>
                  <a:cubicBezTo>
                    <a:pt x="2684073" y="-77985"/>
                    <a:pt x="2821895" y="14974"/>
                    <a:pt x="3039526" y="0"/>
                  </a:cubicBezTo>
                  <a:cubicBezTo>
                    <a:pt x="3257157" y="-14974"/>
                    <a:pt x="3266596" y="25069"/>
                    <a:pt x="3418629" y="0"/>
                  </a:cubicBezTo>
                  <a:cubicBezTo>
                    <a:pt x="3570662" y="-25069"/>
                    <a:pt x="3812154" y="24275"/>
                    <a:pt x="3922214" y="0"/>
                  </a:cubicBezTo>
                  <a:cubicBezTo>
                    <a:pt x="4032274" y="-24275"/>
                    <a:pt x="4346347" y="40491"/>
                    <a:pt x="4550280" y="0"/>
                  </a:cubicBezTo>
                  <a:cubicBezTo>
                    <a:pt x="4754213" y="-40491"/>
                    <a:pt x="5017380" y="56787"/>
                    <a:pt x="5178346" y="0"/>
                  </a:cubicBezTo>
                  <a:cubicBezTo>
                    <a:pt x="5339312" y="-56787"/>
                    <a:pt x="5470584" y="316"/>
                    <a:pt x="5557450" y="0"/>
                  </a:cubicBezTo>
                  <a:cubicBezTo>
                    <a:pt x="5644316" y="-316"/>
                    <a:pt x="5834493" y="27027"/>
                    <a:pt x="5936553" y="0"/>
                  </a:cubicBezTo>
                  <a:cubicBezTo>
                    <a:pt x="6038613" y="-27027"/>
                    <a:pt x="6263078" y="40413"/>
                    <a:pt x="6434479" y="0"/>
                  </a:cubicBezTo>
                  <a:cubicBezTo>
                    <a:pt x="6570413" y="-9372"/>
                    <a:pt x="6645711" y="98742"/>
                    <a:pt x="6644878" y="210399"/>
                  </a:cubicBezTo>
                  <a:cubicBezTo>
                    <a:pt x="6656065" y="361163"/>
                    <a:pt x="6639229" y="483496"/>
                    <a:pt x="6644878" y="605938"/>
                  </a:cubicBezTo>
                  <a:cubicBezTo>
                    <a:pt x="6650527" y="728380"/>
                    <a:pt x="6607342" y="880146"/>
                    <a:pt x="6644878" y="1051971"/>
                  </a:cubicBezTo>
                  <a:cubicBezTo>
                    <a:pt x="6668813" y="1166537"/>
                    <a:pt x="6549994" y="1257005"/>
                    <a:pt x="6434479" y="1262370"/>
                  </a:cubicBezTo>
                  <a:cubicBezTo>
                    <a:pt x="6295141" y="1263227"/>
                    <a:pt x="6183876" y="1223307"/>
                    <a:pt x="5993135" y="1262370"/>
                  </a:cubicBezTo>
                  <a:cubicBezTo>
                    <a:pt x="5802394" y="1301433"/>
                    <a:pt x="5683068" y="1239933"/>
                    <a:pt x="5427310" y="1262370"/>
                  </a:cubicBezTo>
                  <a:cubicBezTo>
                    <a:pt x="5171552" y="1284807"/>
                    <a:pt x="5112343" y="1251953"/>
                    <a:pt x="4985966" y="1262370"/>
                  </a:cubicBezTo>
                  <a:cubicBezTo>
                    <a:pt x="4859589" y="1272787"/>
                    <a:pt x="4607267" y="1244839"/>
                    <a:pt x="4482381" y="1262370"/>
                  </a:cubicBezTo>
                  <a:cubicBezTo>
                    <a:pt x="4357496" y="1279901"/>
                    <a:pt x="4149069" y="1229569"/>
                    <a:pt x="3916556" y="1262370"/>
                  </a:cubicBezTo>
                  <a:cubicBezTo>
                    <a:pt x="3684044" y="1295171"/>
                    <a:pt x="3535302" y="1198007"/>
                    <a:pt x="3350730" y="1262370"/>
                  </a:cubicBezTo>
                  <a:cubicBezTo>
                    <a:pt x="3166158" y="1326733"/>
                    <a:pt x="2866509" y="1212365"/>
                    <a:pt x="2660423" y="1262370"/>
                  </a:cubicBezTo>
                  <a:cubicBezTo>
                    <a:pt x="2454337" y="1312375"/>
                    <a:pt x="2279892" y="1234388"/>
                    <a:pt x="2032357" y="1262370"/>
                  </a:cubicBezTo>
                  <a:cubicBezTo>
                    <a:pt x="1784822" y="1290352"/>
                    <a:pt x="1834888" y="1256956"/>
                    <a:pt x="1653254" y="1262370"/>
                  </a:cubicBezTo>
                  <a:cubicBezTo>
                    <a:pt x="1471620" y="1267784"/>
                    <a:pt x="1155283" y="1222427"/>
                    <a:pt x="962947" y="1262370"/>
                  </a:cubicBezTo>
                  <a:cubicBezTo>
                    <a:pt x="770611" y="1302313"/>
                    <a:pt x="418330" y="1193500"/>
                    <a:pt x="210399" y="1262370"/>
                  </a:cubicBezTo>
                  <a:cubicBezTo>
                    <a:pt x="82872" y="1268726"/>
                    <a:pt x="-21752" y="1180453"/>
                    <a:pt x="0" y="1051971"/>
                  </a:cubicBezTo>
                  <a:cubicBezTo>
                    <a:pt x="-24026" y="861835"/>
                    <a:pt x="23561" y="737703"/>
                    <a:pt x="0" y="648016"/>
                  </a:cubicBezTo>
                  <a:cubicBezTo>
                    <a:pt x="-23561" y="558329"/>
                    <a:pt x="43407" y="412163"/>
                    <a:pt x="0" y="210399"/>
                  </a:cubicBezTo>
                  <a:close/>
                </a:path>
                <a:path w="6644878" h="1262370" stroke="0" extrusionOk="0">
                  <a:moveTo>
                    <a:pt x="0" y="210399"/>
                  </a:moveTo>
                  <a:cubicBezTo>
                    <a:pt x="-14544" y="89902"/>
                    <a:pt x="108328" y="10756"/>
                    <a:pt x="210399" y="0"/>
                  </a:cubicBezTo>
                  <a:cubicBezTo>
                    <a:pt x="506952" y="-24442"/>
                    <a:pt x="682351" y="17164"/>
                    <a:pt x="838465" y="0"/>
                  </a:cubicBezTo>
                  <a:cubicBezTo>
                    <a:pt x="994579" y="-17164"/>
                    <a:pt x="1184967" y="2293"/>
                    <a:pt x="1466532" y="0"/>
                  </a:cubicBezTo>
                  <a:cubicBezTo>
                    <a:pt x="1748097" y="-2293"/>
                    <a:pt x="1890028" y="12598"/>
                    <a:pt x="2094598" y="0"/>
                  </a:cubicBezTo>
                  <a:cubicBezTo>
                    <a:pt x="2299168" y="-12598"/>
                    <a:pt x="2599756" y="15626"/>
                    <a:pt x="2784905" y="0"/>
                  </a:cubicBezTo>
                  <a:cubicBezTo>
                    <a:pt x="2970054" y="-15626"/>
                    <a:pt x="3069290" y="22384"/>
                    <a:pt x="3226249" y="0"/>
                  </a:cubicBezTo>
                  <a:cubicBezTo>
                    <a:pt x="3383208" y="-22384"/>
                    <a:pt x="3584890" y="52893"/>
                    <a:pt x="3792074" y="0"/>
                  </a:cubicBezTo>
                  <a:cubicBezTo>
                    <a:pt x="3999259" y="-52893"/>
                    <a:pt x="4145132" y="30848"/>
                    <a:pt x="4295659" y="0"/>
                  </a:cubicBezTo>
                  <a:cubicBezTo>
                    <a:pt x="4446187" y="-30848"/>
                    <a:pt x="4563152" y="1944"/>
                    <a:pt x="4737003" y="0"/>
                  </a:cubicBezTo>
                  <a:cubicBezTo>
                    <a:pt x="4910854" y="-1944"/>
                    <a:pt x="5083002" y="62021"/>
                    <a:pt x="5365069" y="0"/>
                  </a:cubicBezTo>
                  <a:cubicBezTo>
                    <a:pt x="5647136" y="-62021"/>
                    <a:pt x="5589033" y="14790"/>
                    <a:pt x="5744172" y="0"/>
                  </a:cubicBezTo>
                  <a:cubicBezTo>
                    <a:pt x="5899311" y="-14790"/>
                    <a:pt x="6126732" y="1517"/>
                    <a:pt x="6434479" y="0"/>
                  </a:cubicBezTo>
                  <a:cubicBezTo>
                    <a:pt x="6555718" y="-16723"/>
                    <a:pt x="6651973" y="79946"/>
                    <a:pt x="6644878" y="210399"/>
                  </a:cubicBezTo>
                  <a:cubicBezTo>
                    <a:pt x="6692896" y="414589"/>
                    <a:pt x="6637373" y="476723"/>
                    <a:pt x="6644878" y="631185"/>
                  </a:cubicBezTo>
                  <a:cubicBezTo>
                    <a:pt x="6652383" y="785647"/>
                    <a:pt x="6614339" y="904964"/>
                    <a:pt x="6644878" y="1051971"/>
                  </a:cubicBezTo>
                  <a:cubicBezTo>
                    <a:pt x="6617107" y="1187186"/>
                    <a:pt x="6551859" y="1259887"/>
                    <a:pt x="6434479" y="1262370"/>
                  </a:cubicBezTo>
                  <a:cubicBezTo>
                    <a:pt x="6298290" y="1307764"/>
                    <a:pt x="6066735" y="1240674"/>
                    <a:pt x="5868654" y="1262370"/>
                  </a:cubicBezTo>
                  <a:cubicBezTo>
                    <a:pt x="5670574" y="1284066"/>
                    <a:pt x="5598812" y="1226475"/>
                    <a:pt x="5365069" y="1262370"/>
                  </a:cubicBezTo>
                  <a:cubicBezTo>
                    <a:pt x="5131327" y="1298265"/>
                    <a:pt x="5014381" y="1206814"/>
                    <a:pt x="4737003" y="1262370"/>
                  </a:cubicBezTo>
                  <a:cubicBezTo>
                    <a:pt x="4459625" y="1317926"/>
                    <a:pt x="4514050" y="1234122"/>
                    <a:pt x="4295659" y="1262370"/>
                  </a:cubicBezTo>
                  <a:cubicBezTo>
                    <a:pt x="4077268" y="1290618"/>
                    <a:pt x="4012594" y="1218308"/>
                    <a:pt x="3854315" y="1262370"/>
                  </a:cubicBezTo>
                  <a:cubicBezTo>
                    <a:pt x="3696036" y="1306432"/>
                    <a:pt x="3436025" y="1195551"/>
                    <a:pt x="3288489" y="1262370"/>
                  </a:cubicBezTo>
                  <a:cubicBezTo>
                    <a:pt x="3140953" y="1329189"/>
                    <a:pt x="2953101" y="1251055"/>
                    <a:pt x="2722664" y="1262370"/>
                  </a:cubicBezTo>
                  <a:cubicBezTo>
                    <a:pt x="2492228" y="1273685"/>
                    <a:pt x="2515713" y="1218431"/>
                    <a:pt x="2343561" y="1262370"/>
                  </a:cubicBezTo>
                  <a:cubicBezTo>
                    <a:pt x="2171409" y="1306309"/>
                    <a:pt x="2094134" y="1239824"/>
                    <a:pt x="1902217" y="1262370"/>
                  </a:cubicBezTo>
                  <a:cubicBezTo>
                    <a:pt x="1710300" y="1284916"/>
                    <a:pt x="1604912" y="1230225"/>
                    <a:pt x="1523114" y="1262370"/>
                  </a:cubicBezTo>
                  <a:cubicBezTo>
                    <a:pt x="1441316" y="1294515"/>
                    <a:pt x="1219732" y="1247731"/>
                    <a:pt x="1081770" y="1262370"/>
                  </a:cubicBezTo>
                  <a:cubicBezTo>
                    <a:pt x="943808" y="1277009"/>
                    <a:pt x="631432" y="1172336"/>
                    <a:pt x="210399" y="1262370"/>
                  </a:cubicBezTo>
                  <a:cubicBezTo>
                    <a:pt x="89306" y="1269770"/>
                    <a:pt x="-11531" y="1171842"/>
                    <a:pt x="0" y="1051971"/>
                  </a:cubicBezTo>
                  <a:cubicBezTo>
                    <a:pt x="-9625" y="939466"/>
                    <a:pt x="5155" y="808075"/>
                    <a:pt x="0" y="622769"/>
                  </a:cubicBezTo>
                  <a:cubicBezTo>
                    <a:pt x="-5155" y="437463"/>
                    <a:pt x="32529" y="333749"/>
                    <a:pt x="0" y="210399"/>
                  </a:cubicBezTo>
                  <a:close/>
                </a:path>
              </a:pathLst>
            </a:custGeom>
            <a:solidFill>
              <a:srgbClr val="E0FB9B"/>
            </a:solidFill>
            <a:ln w="12700" cap="flat" cmpd="sng" algn="ctr">
              <a:solidFill>
                <a:srgbClr val="69991D">
                  <a:shade val="50000"/>
                </a:srgbClr>
              </a:solidFill>
              <a:prstDash val="solid"/>
              <a:miter lim="800000"/>
              <a:extLst>
                <a:ext uri="{C807C97D-BFC1-408E-A445-0C87EB9F89A2}">
                  <ask:lineSketchStyleProps xmlns:ask="http://schemas.microsoft.com/office/drawing/2018/sketchyshapes" xmlns="" sd="3444377824">
                    <a:prstGeom prst="roundRect">
                      <a:avLst/>
                    </a:prstGeom>
                    <ask:type>
                      <ask:lineSketchScribble/>
                    </ask:type>
                  </ask:lineSketchStyleProps>
                </a:ext>
              </a:extLst>
            </a:ln>
            <a:effectLst/>
          </p:spPr>
          <p:txBody>
            <a:bodyPr rtlCol="0" anchor="ctr"/>
            <a:lstStyle/>
            <a:p>
              <a:pPr algn="ctr" defTabSz="1219170" fontAlgn="base">
                <a:spcBef>
                  <a:spcPct val="0"/>
                </a:spcBef>
                <a:spcAft>
                  <a:spcPct val="0"/>
                </a:spcAft>
                <a:defRPr/>
              </a:pPr>
              <a:endParaRPr lang="en-US" sz="3200" kern="0">
                <a:solidFill>
                  <a:prstClr val="white"/>
                </a:solidFill>
                <a:latin typeface="等线"/>
                <a:ea typeface="宋体" pitchFamily="2" charset="-122"/>
              </a:endParaRPr>
            </a:p>
          </p:txBody>
        </p:sp>
        <p:sp>
          <p:nvSpPr>
            <p:cNvPr id="13" name="Rectangle 12">
              <a:extLst>
                <a:ext uri="{FF2B5EF4-FFF2-40B4-BE49-F238E27FC236}">
                  <a16:creationId xmlns:a16="http://schemas.microsoft.com/office/drawing/2014/main" id="{38530A37-E4B5-4B5A-94CC-ACEEF9DAD5EB}"/>
                </a:ext>
              </a:extLst>
            </p:cNvPr>
            <p:cNvSpPr/>
            <p:nvPr/>
          </p:nvSpPr>
          <p:spPr>
            <a:xfrm>
              <a:off x="2241067" y="753759"/>
              <a:ext cx="6473429" cy="1054231"/>
            </a:xfrm>
            <a:prstGeom prst="rect">
              <a:avLst/>
            </a:prstGeom>
          </p:spPr>
          <p:txBody>
            <a:bodyPr wrap="square">
              <a:spAutoFit/>
            </a:bodyPr>
            <a:lstStyle/>
            <a:p>
              <a:pPr algn="ctr" defTabSz="1219170" fontAlgn="base">
                <a:spcBef>
                  <a:spcPct val="0"/>
                </a:spcBef>
                <a:spcAft>
                  <a:spcPct val="0"/>
                </a:spcAft>
              </a:pPr>
              <a:r>
                <a:rPr lang="en-US" sz="4267" b="1">
                  <a:solidFill>
                    <a:srgbClr val="00B050"/>
                  </a:solidFill>
                  <a:latin typeface="Calibri" panose="020F0502020204030204" pitchFamily="34" charset="0"/>
                  <a:ea typeface="宋体" pitchFamily="2" charset="-122"/>
                  <a:cs typeface="Calibri" panose="020F0502020204030204" pitchFamily="34" charset="0"/>
                </a:rPr>
                <a:t>Sau bài học, em rút ra bài học liên hệ bản thân là gì?</a:t>
              </a:r>
            </a:p>
          </p:txBody>
        </p:sp>
      </p:grpSp>
      <p:sp>
        <p:nvSpPr>
          <p:cNvPr id="14" name="Rectangle 13">
            <a:extLst>
              <a:ext uri="{FF2B5EF4-FFF2-40B4-BE49-F238E27FC236}">
                <a16:creationId xmlns:a16="http://schemas.microsoft.com/office/drawing/2014/main" id="{AB1E8F35-CDFE-422C-9FA5-C101A394A45E}"/>
              </a:ext>
            </a:extLst>
          </p:cNvPr>
          <p:cNvSpPr/>
          <p:nvPr/>
        </p:nvSpPr>
        <p:spPr>
          <a:xfrm>
            <a:off x="927238" y="4307549"/>
            <a:ext cx="12392919" cy="748988"/>
          </a:xfrm>
          <a:prstGeom prst="rect">
            <a:avLst/>
          </a:prstGeom>
        </p:spPr>
        <p:txBody>
          <a:bodyPr wrap="square">
            <a:spAutoFit/>
          </a:bodyPr>
          <a:lstStyle/>
          <a:p>
            <a:pPr defTabSz="1219170" fontAlgn="base">
              <a:spcBef>
                <a:spcPct val="0"/>
              </a:spcBef>
              <a:spcAft>
                <a:spcPct val="0"/>
              </a:spcAft>
            </a:pPr>
            <a:r>
              <a:rPr lang="vi-VN" sz="4267" b="1" dirty="0">
                <a:solidFill>
                  <a:srgbClr val="002060"/>
                </a:solidFill>
                <a:latin typeface="Calibri" panose="020F0502020204030204" pitchFamily="34" charset="0"/>
                <a:ea typeface="宋体" pitchFamily="2" charset="-122"/>
                <a:cs typeface="Calibri" panose="020F0502020204030204" pitchFamily="34" charset="0"/>
              </a:rPr>
              <a:t>- </a:t>
            </a:r>
            <a:r>
              <a:rPr lang="en-US" sz="4267" b="1" dirty="0" err="1">
                <a:solidFill>
                  <a:srgbClr val="002060"/>
                </a:solidFill>
                <a:latin typeface="Calibri" panose="020F0502020204030204" pitchFamily="34" charset="0"/>
                <a:ea typeface="宋体" pitchFamily="2" charset="-122"/>
                <a:cs typeface="Calibri" panose="020F0502020204030204" pitchFamily="34" charset="0"/>
              </a:rPr>
              <a:t>Biết</a:t>
            </a:r>
            <a:r>
              <a:rPr lang="en-US" sz="4267" b="1" dirty="0">
                <a:solidFill>
                  <a:srgbClr val="002060"/>
                </a:solidFill>
                <a:latin typeface="Calibri" panose="020F0502020204030204" pitchFamily="34" charset="0"/>
                <a:ea typeface="宋体" pitchFamily="2" charset="-122"/>
                <a:cs typeface="Calibri" panose="020F0502020204030204" pitchFamily="34" charset="0"/>
              </a:rPr>
              <a:t> </a:t>
            </a:r>
            <a:r>
              <a:rPr lang="en-US" sz="4267" b="1" dirty="0" err="1">
                <a:solidFill>
                  <a:srgbClr val="002060"/>
                </a:solidFill>
                <a:latin typeface="Calibri" panose="020F0502020204030204" pitchFamily="34" charset="0"/>
                <a:ea typeface="宋体" pitchFamily="2" charset="-122"/>
                <a:cs typeface="Calibri" panose="020F0502020204030204" pitchFamily="34" charset="0"/>
              </a:rPr>
              <a:t>giúp</a:t>
            </a:r>
            <a:r>
              <a:rPr lang="en-US" sz="4267" b="1" dirty="0">
                <a:solidFill>
                  <a:srgbClr val="002060"/>
                </a:solidFill>
                <a:latin typeface="Calibri" panose="020F0502020204030204" pitchFamily="34" charset="0"/>
                <a:ea typeface="宋体" pitchFamily="2" charset="-122"/>
                <a:cs typeface="Calibri" panose="020F0502020204030204" pitchFamily="34" charset="0"/>
              </a:rPr>
              <a:t> </a:t>
            </a:r>
            <a:r>
              <a:rPr lang="en-US" sz="4267" b="1" dirty="0" err="1">
                <a:solidFill>
                  <a:srgbClr val="002060"/>
                </a:solidFill>
                <a:latin typeface="Calibri" panose="020F0502020204030204" pitchFamily="34" charset="0"/>
                <a:ea typeface="宋体" pitchFamily="2" charset="-122"/>
                <a:cs typeface="Calibri" panose="020F0502020204030204" pitchFamily="34" charset="0"/>
              </a:rPr>
              <a:t>đỡ</a:t>
            </a:r>
            <a:r>
              <a:rPr lang="en-US" sz="4267" b="1" dirty="0">
                <a:solidFill>
                  <a:srgbClr val="002060"/>
                </a:solidFill>
                <a:latin typeface="Calibri" panose="020F0502020204030204" pitchFamily="34" charset="0"/>
                <a:ea typeface="宋体" pitchFamily="2" charset="-122"/>
                <a:cs typeface="Calibri" panose="020F0502020204030204" pitchFamily="34" charset="0"/>
              </a:rPr>
              <a:t> </a:t>
            </a:r>
            <a:r>
              <a:rPr lang="en-US" sz="4267" b="1" dirty="0" err="1">
                <a:solidFill>
                  <a:srgbClr val="002060"/>
                </a:solidFill>
                <a:latin typeface="Calibri" panose="020F0502020204030204" pitchFamily="34" charset="0"/>
                <a:ea typeface="宋体" pitchFamily="2" charset="-122"/>
                <a:cs typeface="Calibri" panose="020F0502020204030204" pitchFamily="34" charset="0"/>
              </a:rPr>
              <a:t>mẹ</a:t>
            </a:r>
            <a:r>
              <a:rPr lang="en-US" sz="4267" b="1" dirty="0">
                <a:solidFill>
                  <a:srgbClr val="002060"/>
                </a:solidFill>
                <a:latin typeface="Calibri" panose="020F0502020204030204" pitchFamily="34" charset="0"/>
                <a:ea typeface="宋体" pitchFamily="2" charset="-122"/>
                <a:cs typeface="Calibri" panose="020F0502020204030204" pitchFamily="34" charset="0"/>
              </a:rPr>
              <a:t> </a:t>
            </a:r>
            <a:r>
              <a:rPr lang="en-US" sz="4267" b="1" dirty="0" err="1">
                <a:solidFill>
                  <a:srgbClr val="002060"/>
                </a:solidFill>
                <a:latin typeface="Calibri" panose="020F0502020204030204" pitchFamily="34" charset="0"/>
                <a:ea typeface="宋体" pitchFamily="2" charset="-122"/>
                <a:cs typeface="Calibri" panose="020F0502020204030204" pitchFamily="34" charset="0"/>
              </a:rPr>
              <a:t>các</a:t>
            </a:r>
            <a:r>
              <a:rPr lang="en-US" sz="4267" b="1" dirty="0">
                <a:solidFill>
                  <a:srgbClr val="002060"/>
                </a:solidFill>
                <a:latin typeface="Calibri" panose="020F0502020204030204" pitchFamily="34" charset="0"/>
                <a:ea typeface="宋体" pitchFamily="2" charset="-122"/>
                <a:cs typeface="Calibri" panose="020F0502020204030204" pitchFamily="34" charset="0"/>
              </a:rPr>
              <a:t> </a:t>
            </a:r>
            <a:r>
              <a:rPr lang="en-US" sz="4267" b="1" dirty="0" err="1">
                <a:solidFill>
                  <a:srgbClr val="002060"/>
                </a:solidFill>
                <a:latin typeface="Calibri" panose="020F0502020204030204" pitchFamily="34" charset="0"/>
                <a:ea typeface="宋体" pitchFamily="2" charset="-122"/>
                <a:cs typeface="Calibri" panose="020F0502020204030204" pitchFamily="34" charset="0"/>
              </a:rPr>
              <a:t>công</a:t>
            </a:r>
            <a:r>
              <a:rPr lang="en-US" sz="4267" b="1" dirty="0">
                <a:solidFill>
                  <a:srgbClr val="002060"/>
                </a:solidFill>
                <a:latin typeface="Calibri" panose="020F0502020204030204" pitchFamily="34" charset="0"/>
                <a:ea typeface="宋体" pitchFamily="2" charset="-122"/>
                <a:cs typeface="Calibri" panose="020F0502020204030204" pitchFamily="34" charset="0"/>
              </a:rPr>
              <a:t> </a:t>
            </a:r>
            <a:r>
              <a:rPr lang="en-US" sz="4267" b="1" dirty="0" err="1">
                <a:solidFill>
                  <a:srgbClr val="002060"/>
                </a:solidFill>
                <a:latin typeface="Calibri" panose="020F0502020204030204" pitchFamily="34" charset="0"/>
                <a:ea typeface="宋体" pitchFamily="2" charset="-122"/>
                <a:cs typeface="Calibri" panose="020F0502020204030204" pitchFamily="34" charset="0"/>
              </a:rPr>
              <a:t>việc</a:t>
            </a:r>
            <a:r>
              <a:rPr lang="en-US" sz="4267" b="1" dirty="0">
                <a:solidFill>
                  <a:srgbClr val="002060"/>
                </a:solidFill>
                <a:latin typeface="Calibri" panose="020F0502020204030204" pitchFamily="34" charset="0"/>
                <a:ea typeface="宋体" pitchFamily="2" charset="-122"/>
                <a:cs typeface="Calibri" panose="020F0502020204030204" pitchFamily="34" charset="0"/>
              </a:rPr>
              <a:t> </a:t>
            </a:r>
            <a:r>
              <a:rPr lang="en-US" sz="4267" b="1" dirty="0" err="1">
                <a:solidFill>
                  <a:srgbClr val="002060"/>
                </a:solidFill>
                <a:latin typeface="Calibri" panose="020F0502020204030204" pitchFamily="34" charset="0"/>
                <a:ea typeface="宋体" pitchFamily="2" charset="-122"/>
                <a:cs typeface="Calibri" panose="020F0502020204030204" pitchFamily="34" charset="0"/>
              </a:rPr>
              <a:t>nhà</a:t>
            </a:r>
            <a:endParaRPr lang="vi-VN" sz="4267" b="1" dirty="0">
              <a:solidFill>
                <a:srgbClr val="002060"/>
              </a:solidFill>
              <a:latin typeface="Calibri" panose="020F0502020204030204" pitchFamily="34" charset="0"/>
              <a:ea typeface="宋体" pitchFamily="2" charset="-122"/>
              <a:cs typeface="Calibri" panose="020F0502020204030204" pitchFamily="34" charset="0"/>
            </a:endParaRPr>
          </a:p>
        </p:txBody>
      </p:sp>
      <p:sp>
        <p:nvSpPr>
          <p:cNvPr id="16" name="Rectangle 15">
            <a:extLst>
              <a:ext uri="{FF2B5EF4-FFF2-40B4-BE49-F238E27FC236}">
                <a16:creationId xmlns:a16="http://schemas.microsoft.com/office/drawing/2014/main" id="{D3CC94C0-B334-49D1-82CE-05AEED8DB9A2}"/>
              </a:ext>
            </a:extLst>
          </p:cNvPr>
          <p:cNvSpPr/>
          <p:nvPr/>
        </p:nvSpPr>
        <p:spPr>
          <a:xfrm>
            <a:off x="927238" y="5197090"/>
            <a:ext cx="3885068" cy="827791"/>
          </a:xfrm>
          <a:prstGeom prst="rect">
            <a:avLst/>
          </a:prstGeom>
        </p:spPr>
        <p:txBody>
          <a:bodyPr wrap="square">
            <a:spAutoFit/>
          </a:bodyPr>
          <a:lstStyle/>
          <a:p>
            <a:pPr defTabSz="1219170" fontAlgn="base">
              <a:lnSpc>
                <a:spcPct val="120000"/>
              </a:lnSpc>
              <a:spcBef>
                <a:spcPct val="0"/>
              </a:spcBef>
              <a:spcAft>
                <a:spcPct val="0"/>
              </a:spcAft>
            </a:pPr>
            <a:r>
              <a:rPr lang="en-US" sz="4267" b="1" dirty="0">
                <a:solidFill>
                  <a:srgbClr val="002060"/>
                </a:solidFill>
                <a:latin typeface="Calibri" panose="020F0502020204030204" pitchFamily="34" charset="0"/>
                <a:ea typeface="宋体" pitchFamily="2" charset="-122"/>
                <a:cs typeface="Calibri" panose="020F0502020204030204" pitchFamily="34" charset="0"/>
              </a:rPr>
              <a:t>- ...</a:t>
            </a:r>
          </a:p>
        </p:txBody>
      </p:sp>
      <p:pic>
        <p:nvPicPr>
          <p:cNvPr id="17" name="Picture 16">
            <a:extLst>
              <a:ext uri="{FF2B5EF4-FFF2-40B4-BE49-F238E27FC236}">
                <a16:creationId xmlns:a16="http://schemas.microsoft.com/office/drawing/2014/main" id="{7DD6987C-4AF3-4910-8E6B-686493597110}"/>
              </a:ext>
            </a:extLst>
          </p:cNvPr>
          <p:cNvPicPr>
            <a:picLocks noChangeAspect="1"/>
          </p:cNvPicPr>
          <p:nvPr/>
        </p:nvPicPr>
        <p:blipFill>
          <a:blip r:embed="rId5"/>
          <a:stretch>
            <a:fillRect/>
          </a:stretch>
        </p:blipFill>
        <p:spPr>
          <a:xfrm>
            <a:off x="4098555" y="543405"/>
            <a:ext cx="4139543" cy="1072989"/>
          </a:xfrm>
          <a:prstGeom prst="rect">
            <a:avLst/>
          </a:prstGeom>
        </p:spPr>
      </p:pic>
    </p:spTree>
    <p:extLst>
      <p:ext uri="{BB962C8B-B14F-4D97-AF65-F5344CB8AC3E}">
        <p14:creationId xmlns:p14="http://schemas.microsoft.com/office/powerpoint/2010/main" val="246854757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anim calcmode="lin" valueType="num">
                                      <p:cBhvr>
                                        <p:cTn id="8" dur="750" fill="hold"/>
                                        <p:tgtEl>
                                          <p:spTgt spid="3"/>
                                        </p:tgtEl>
                                        <p:attrNameLst>
                                          <p:attrName>ppt_x</p:attrName>
                                        </p:attrNameLst>
                                      </p:cBhvr>
                                      <p:tavLst>
                                        <p:tav tm="0">
                                          <p:val>
                                            <p:strVal val="#ppt_x"/>
                                          </p:val>
                                        </p:tav>
                                        <p:tav tm="100000">
                                          <p:val>
                                            <p:strVal val="#ppt_x"/>
                                          </p:val>
                                        </p:tav>
                                      </p:tavLst>
                                    </p:anim>
                                    <p:anim calcmode="lin" valueType="num">
                                      <p:cBhvr>
                                        <p:cTn id="9" dur="750" fill="hold"/>
                                        <p:tgtEl>
                                          <p:spTgt spid="3"/>
                                        </p:tgtEl>
                                        <p:attrNameLst>
                                          <p:attrName>ppt_y</p:attrName>
                                        </p:attrNameLst>
                                      </p:cBhvr>
                                      <p:tavLst>
                                        <p:tav tm="0">
                                          <p:val>
                                            <p:strVal val="#ppt_y-.1"/>
                                          </p:val>
                                        </p:tav>
                                        <p:tav tm="100000">
                                          <p:val>
                                            <p:strVal val="#ppt_y"/>
                                          </p:val>
                                        </p:tav>
                                      </p:tavLst>
                                    </p:anim>
                                  </p:childTnLst>
                                </p:cTn>
                              </p:par>
                              <p:par>
                                <p:cTn id="10" presetID="2" presetClass="entr" presetSubtype="8"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750" fill="hold"/>
                                        <p:tgtEl>
                                          <p:spTgt spid="5"/>
                                        </p:tgtEl>
                                        <p:attrNameLst>
                                          <p:attrName>ppt_x</p:attrName>
                                        </p:attrNameLst>
                                      </p:cBhvr>
                                      <p:tavLst>
                                        <p:tav tm="0">
                                          <p:val>
                                            <p:strVal val="0-#ppt_w/2"/>
                                          </p:val>
                                        </p:tav>
                                        <p:tav tm="100000">
                                          <p:val>
                                            <p:strVal val="#ppt_x"/>
                                          </p:val>
                                        </p:tav>
                                      </p:tavLst>
                                    </p:anim>
                                    <p:anim calcmode="lin" valueType="num">
                                      <p:cBhvr additive="base">
                                        <p:cTn id="13" dur="750" fill="hold"/>
                                        <p:tgtEl>
                                          <p:spTgt spid="5"/>
                                        </p:tgtEl>
                                        <p:attrNameLst>
                                          <p:attrName>ppt_y</p:attrName>
                                        </p:attrNameLst>
                                      </p:cBhvr>
                                      <p:tavLst>
                                        <p:tav tm="0">
                                          <p:val>
                                            <p:strVal val="#ppt_y"/>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1000"/>
                                        <p:tgtEl>
                                          <p:spTgt spid="11"/>
                                        </p:tgtEl>
                                      </p:cBhvr>
                                    </p:animEffect>
                                    <p:anim calcmode="lin" valueType="num">
                                      <p:cBhvr>
                                        <p:cTn id="17" dur="1000" fill="hold"/>
                                        <p:tgtEl>
                                          <p:spTgt spid="11"/>
                                        </p:tgtEl>
                                        <p:attrNameLst>
                                          <p:attrName>ppt_x</p:attrName>
                                        </p:attrNameLst>
                                      </p:cBhvr>
                                      <p:tavLst>
                                        <p:tav tm="0">
                                          <p:val>
                                            <p:strVal val="#ppt_x"/>
                                          </p:val>
                                        </p:tav>
                                        <p:tav tm="100000">
                                          <p:val>
                                            <p:strVal val="#ppt_x"/>
                                          </p:val>
                                        </p:tav>
                                      </p:tavLst>
                                    </p:anim>
                                    <p:anim calcmode="lin" valueType="num">
                                      <p:cBhvr>
                                        <p:cTn id="1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randombar(horizontal)">
                                      <p:cBhvr>
                                        <p:cTn id="23" dur="500"/>
                                        <p:tgtEl>
                                          <p:spTgt spid="14"/>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randombar(horizontal)">
                                      <p:cBhvr>
                                        <p:cTn id="2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4" grpId="0"/>
      <p:bldP spid="1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p:cNvGrpSpPr/>
          <p:nvPr/>
        </p:nvGrpSpPr>
        <p:grpSpPr>
          <a:xfrm>
            <a:off x="1016133" y="2703604"/>
            <a:ext cx="2147560" cy="2151904"/>
            <a:chOff x="1627086" y="1705794"/>
            <a:chExt cx="1610670" cy="1613928"/>
          </a:xfrm>
        </p:grpSpPr>
        <p:sp>
          <p:nvSpPr>
            <p:cNvPr id="23" name="任意多边形 82"/>
            <p:cNvSpPr/>
            <p:nvPr/>
          </p:nvSpPr>
          <p:spPr bwMode="auto">
            <a:xfrm rot="3738964">
              <a:off x="1625457" y="1707423"/>
              <a:ext cx="1613928" cy="161067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solidFill>
              <a:schemeClr val="tx1">
                <a:lumMod val="20000"/>
                <a:lumOff val="80000"/>
              </a:schemeClr>
            </a:solidFill>
            <a:ln w="25400" cap="flat" cmpd="sng" algn="ctr">
              <a:noFill/>
              <a:prstDash val="solid"/>
            </a:ln>
            <a:effectLst/>
          </p:spPr>
          <p:txBody>
            <a:bodyPr anchor="ctr"/>
            <a:lstStyle/>
            <a:p>
              <a:pPr algn="ctr" defTabSz="1219170" fontAlgn="base">
                <a:spcBef>
                  <a:spcPct val="0"/>
                </a:spcBef>
                <a:spcAft>
                  <a:spcPct val="0"/>
                </a:spcAft>
                <a:defRPr/>
              </a:pPr>
              <a:endParaRPr lang="zh-CN" altLang="en-US" sz="2400" kern="0">
                <a:solidFill>
                  <a:srgbClr val="FFFFFF"/>
                </a:solidFill>
                <a:latin typeface="Arial"/>
                <a:ea typeface="微软雅黑 Light" panose="020B0502040204020203" pitchFamily="34" charset="-122"/>
              </a:endParaRPr>
            </a:p>
          </p:txBody>
        </p:sp>
        <p:sp>
          <p:nvSpPr>
            <p:cNvPr id="24" name="椭圆 80"/>
            <p:cNvSpPr/>
            <p:nvPr/>
          </p:nvSpPr>
          <p:spPr bwMode="auto">
            <a:xfrm>
              <a:off x="1850445" y="1929603"/>
              <a:ext cx="1163953" cy="1166311"/>
            </a:xfrm>
            <a:prstGeom prst="ellipse">
              <a:avLst/>
            </a:prstGeom>
            <a:solidFill>
              <a:srgbClr val="DADA75"/>
            </a:solidFill>
            <a:ln w="25400" cap="flat" cmpd="sng" algn="ctr">
              <a:noFill/>
              <a:prstDash val="solid"/>
            </a:ln>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1219170" eaLnBrk="1" fontAlgn="base" hangingPunct="1">
                <a:spcBef>
                  <a:spcPct val="0"/>
                </a:spcBef>
                <a:spcAft>
                  <a:spcPct val="0"/>
                </a:spcAft>
                <a:defRPr/>
              </a:pPr>
              <a:endParaRPr lang="zh-CN" altLang="en-US" sz="2400" kern="0">
                <a:solidFill>
                  <a:srgbClr val="FFFFFF"/>
                </a:solidFill>
                <a:ea typeface="微软雅黑 Light" panose="020B0502040204020203" pitchFamily="34" charset="-122"/>
              </a:endParaRPr>
            </a:p>
          </p:txBody>
        </p:sp>
        <p:sp>
          <p:nvSpPr>
            <p:cNvPr id="25" name="TextBox 57"/>
            <p:cNvSpPr txBox="1"/>
            <p:nvPr/>
          </p:nvSpPr>
          <p:spPr>
            <a:xfrm>
              <a:off x="1937318" y="2051093"/>
              <a:ext cx="898323" cy="900247"/>
            </a:xfrm>
            <a:prstGeom prst="rect">
              <a:avLst/>
            </a:prstGeom>
            <a:noFill/>
          </p:spPr>
          <p:txBody>
            <a:bodyPr wrap="none" rtlCol="0">
              <a:spAutoFit/>
            </a:bodyPr>
            <a:lstStyle/>
            <a:p>
              <a:pPr marL="0" lvl="1" defTabSz="1219170">
                <a:defRPr/>
              </a:pPr>
              <a:r>
                <a:rPr lang="en-US" altLang="zh-CN" sz="7200" spc="300">
                  <a:solidFill>
                    <a:srgbClr val="FFFFFF"/>
                  </a:solidFill>
                  <a:latin typeface="Calibri"/>
                  <a:ea typeface="微软雅黑 Light" panose="020B0502040204020203" pitchFamily="34" charset="-122"/>
                </a:rPr>
                <a:t>03</a:t>
              </a:r>
              <a:endParaRPr lang="zh-CN" altLang="en-US" sz="7200" spc="300" dirty="0">
                <a:solidFill>
                  <a:srgbClr val="FFFFFF"/>
                </a:solidFill>
                <a:latin typeface="Calibri"/>
                <a:ea typeface="微软雅黑 Light" panose="020B0502040204020203" pitchFamily="34" charset="-122"/>
              </a:endParaRPr>
            </a:p>
          </p:txBody>
        </p:sp>
      </p:grpSp>
      <p:grpSp>
        <p:nvGrpSpPr>
          <p:cNvPr id="2" name="组合 1"/>
          <p:cNvGrpSpPr/>
          <p:nvPr/>
        </p:nvGrpSpPr>
        <p:grpSpPr>
          <a:xfrm>
            <a:off x="203357" y="0"/>
            <a:ext cx="11988644" cy="6858000"/>
            <a:chOff x="152517" y="0"/>
            <a:chExt cx="8991483" cy="5143500"/>
          </a:xfrm>
        </p:grpSpPr>
        <p:pic>
          <p:nvPicPr>
            <p:cNvPr id="57" name="图片 5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517" y="1"/>
              <a:ext cx="8320353" cy="1623840"/>
            </a:xfrm>
            <a:prstGeom prst="rect">
              <a:avLst/>
            </a:prstGeom>
          </p:spPr>
        </p:pic>
        <p:pic>
          <p:nvPicPr>
            <p:cNvPr id="58" name="图片 5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11993" y="0"/>
              <a:ext cx="1632007" cy="5143500"/>
            </a:xfrm>
            <a:prstGeom prst="rect">
              <a:avLst/>
            </a:prstGeom>
          </p:spPr>
        </p:pic>
      </p:grpSp>
      <p:pic>
        <p:nvPicPr>
          <p:cNvPr id="10" name="Picture 9" descr="Logo&#10;&#10;Description automatically generated">
            <a:extLst>
              <a:ext uri="{FF2B5EF4-FFF2-40B4-BE49-F238E27FC236}">
                <a16:creationId xmlns:a16="http://schemas.microsoft.com/office/drawing/2014/main" id="{8FB2DE05-444A-414F-911C-B25AE29DBF7C}"/>
              </a:ext>
            </a:extLst>
          </p:cNvPr>
          <p:cNvPicPr>
            <a:picLocks noChangeAspect="1"/>
          </p:cNvPicPr>
          <p:nvPr/>
        </p:nvPicPr>
        <p:blipFill>
          <a:blip r:embed="rId5">
            <a:duotone>
              <a:prstClr val="black"/>
              <a:schemeClr val="tx2">
                <a:tint val="45000"/>
                <a:satMod val="400000"/>
              </a:schemeClr>
            </a:duotone>
          </a:blip>
          <a:stretch>
            <a:fillRect/>
          </a:stretch>
        </p:blipFill>
        <p:spPr>
          <a:xfrm>
            <a:off x="2653650" y="2584431"/>
            <a:ext cx="8017268" cy="2903307"/>
          </a:xfrm>
          <a:prstGeom prst="rect">
            <a:avLst/>
          </a:prstGeom>
        </p:spPr>
      </p:pic>
    </p:spTree>
    <p:extLst>
      <p:ext uri="{BB962C8B-B14F-4D97-AF65-F5344CB8AC3E}">
        <p14:creationId xmlns:p14="http://schemas.microsoft.com/office/powerpoint/2010/main" val="203185362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left)">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90D2DB80-308D-4955-A5D5-AF6F2694A1DD}"/>
              </a:ext>
            </a:extLst>
          </p:cNvPr>
          <p:cNvSpPr/>
          <p:nvPr/>
        </p:nvSpPr>
        <p:spPr bwMode="auto">
          <a:xfrm>
            <a:off x="1625718" y="506908"/>
            <a:ext cx="4063893" cy="790112"/>
          </a:xfrm>
          <a:prstGeom prst="round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21920" tIns="60960" rIns="121920" bIns="60960" numCol="1" rtlCol="0" anchor="t"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itchFamily="34" charset="0"/>
              <a:ea typeface="宋体" pitchFamily="2" charset="-122"/>
              <a:cs typeface="+mn-cs"/>
            </a:endParaRPr>
          </a:p>
        </p:txBody>
      </p:sp>
      <p:pic>
        <p:nvPicPr>
          <p:cNvPr id="3" name="Picture 2">
            <a:extLst>
              <a:ext uri="{FF2B5EF4-FFF2-40B4-BE49-F238E27FC236}">
                <a16:creationId xmlns:a16="http://schemas.microsoft.com/office/drawing/2014/main" id="{FBEE81D6-308A-4E6C-8AC4-FAB7B54B9653}"/>
              </a:ext>
            </a:extLst>
          </p:cNvPr>
          <p:cNvPicPr>
            <a:picLocks noChangeAspect="1"/>
          </p:cNvPicPr>
          <p:nvPr/>
        </p:nvPicPr>
        <p:blipFill>
          <a:blip r:embed="rId2"/>
          <a:stretch>
            <a:fillRect/>
          </a:stretch>
        </p:blipFill>
        <p:spPr>
          <a:xfrm>
            <a:off x="3976156" y="-106212"/>
            <a:ext cx="4139543" cy="1072989"/>
          </a:xfrm>
          <a:prstGeom prst="rect">
            <a:avLst/>
          </a:prstGeom>
        </p:spPr>
      </p:pic>
      <p:pic>
        <p:nvPicPr>
          <p:cNvPr id="11" name="Picture 10">
            <a:extLst>
              <a:ext uri="{FF2B5EF4-FFF2-40B4-BE49-F238E27FC236}">
                <a16:creationId xmlns:a16="http://schemas.microsoft.com/office/drawing/2014/main" id="{38FC4B5B-6D78-43D0-ABCF-0E0470047E1E}"/>
              </a:ext>
            </a:extLst>
          </p:cNvPr>
          <p:cNvPicPr>
            <a:picLocks noChangeAspect="1"/>
          </p:cNvPicPr>
          <p:nvPr/>
        </p:nvPicPr>
        <p:blipFill>
          <a:blip r:embed="rId3"/>
          <a:stretch>
            <a:fillRect/>
          </a:stretch>
        </p:blipFill>
        <p:spPr>
          <a:xfrm>
            <a:off x="6905625" y="3867150"/>
            <a:ext cx="5286375" cy="2981325"/>
          </a:xfrm>
          <a:prstGeom prst="rect">
            <a:avLst/>
          </a:prstGeom>
        </p:spPr>
      </p:pic>
      <p:sp>
        <p:nvSpPr>
          <p:cNvPr id="12" name="TextBox 11">
            <a:extLst>
              <a:ext uri="{FF2B5EF4-FFF2-40B4-BE49-F238E27FC236}">
                <a16:creationId xmlns:a16="http://schemas.microsoft.com/office/drawing/2014/main" id="{13923824-EE25-4B0B-AAA1-07CE0104E086}"/>
              </a:ext>
            </a:extLst>
          </p:cNvPr>
          <p:cNvSpPr txBox="1"/>
          <p:nvPr/>
        </p:nvSpPr>
        <p:spPr>
          <a:xfrm>
            <a:off x="418716" y="1060407"/>
            <a:ext cx="11258934" cy="369331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Có lần, cô giáo ra cho chúng tôi một đề văn ở lớp: “Em đã làm gì để giúp đỡ mẹ?”</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Tôi loay hoay mất một lúc, rồi cầm bút và bắt đầu viết: “Em đã nhiều lần giúp đỡ mẹ. Em quét nhà và rửa bát đĩa. Đôi khi, em giặt khăn mùi soa”</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Đến đây, tôi bỗng thấy bí. Quả thật, ở nhà, mẹ thường làm mọi việc. Thỉnh thoảng, mẹ bận, định bảo tôi giúp việc này việc kia, nhưng thấy tôi đang học, mẹ lại thôi.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Tôi nhìn sang Liu-xi-a, thấy bạn ấy đang viết lia lịa. Thế là tôi bỗng nhớ có lần tôi giặt bít tất của mình, bèn viết thêm: “Em còn giặt bít tất”</a:t>
            </a:r>
          </a:p>
        </p:txBody>
      </p:sp>
    </p:spTree>
    <p:extLst>
      <p:ext uri="{BB962C8B-B14F-4D97-AF65-F5344CB8AC3E}">
        <p14:creationId xmlns:p14="http://schemas.microsoft.com/office/powerpoint/2010/main" val="5930046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90D2DB80-308D-4955-A5D5-AF6F2694A1DD}"/>
              </a:ext>
            </a:extLst>
          </p:cNvPr>
          <p:cNvSpPr/>
          <p:nvPr/>
        </p:nvSpPr>
        <p:spPr bwMode="auto">
          <a:xfrm>
            <a:off x="1625718" y="506908"/>
            <a:ext cx="4063893" cy="790112"/>
          </a:xfrm>
          <a:prstGeom prst="round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21920" tIns="60960" rIns="121920" bIns="60960" numCol="1" rtlCol="0" anchor="t"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itchFamily="34" charset="0"/>
              <a:ea typeface="宋体" pitchFamily="2" charset="-122"/>
              <a:cs typeface="+mn-cs"/>
            </a:endParaRPr>
          </a:p>
        </p:txBody>
      </p:sp>
      <p:sp>
        <p:nvSpPr>
          <p:cNvPr id="12" name="TextBox 11">
            <a:extLst>
              <a:ext uri="{FF2B5EF4-FFF2-40B4-BE49-F238E27FC236}">
                <a16:creationId xmlns:a16="http://schemas.microsoft.com/office/drawing/2014/main" id="{13923824-EE25-4B0B-AAA1-07CE0104E086}"/>
              </a:ext>
            </a:extLst>
          </p:cNvPr>
          <p:cNvSpPr txBox="1"/>
          <p:nvPr/>
        </p:nvSpPr>
        <p:spPr>
          <a:xfrm>
            <a:off x="295082" y="165057"/>
            <a:ext cx="11401617" cy="649408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Nhưng chẳng lẽ lại nộp một bài văn ngắn ngủn như thế này? Tôi nhìn xung quanh, mọi người vẫn viết. Lạ thật, các bạn viết gì mà nhiều thế? Tôi cố nghĩ, rồi viết tiếp: “Em giặt cả áo lót, áo sơ mi và quần.” Cuối cùng, tôi kết thúc bài văn của mình: “Em muốn giúp mẹ nhiều việc hơn, để mẹ đỡ vất vả”</a:t>
            </a: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Mấy hôm sau, sáng Chủ nhật, mẹ bảo tôi: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Cô-li-a này! Hôm nay con giặt áo sơ mi và quần áo lót đi nhé!</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Tôi tròn xoe mắt. Nhưng rồi tôi vui vẻ nhận lời, vì đó là việc làm mà tôi đã nói trong bài tập làm văn.</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(Theo Pi-vô-va-rô-ra)</a:t>
            </a:r>
          </a:p>
        </p:txBody>
      </p:sp>
      <p:pic>
        <p:nvPicPr>
          <p:cNvPr id="5" name="Picture 4">
            <a:extLst>
              <a:ext uri="{FF2B5EF4-FFF2-40B4-BE49-F238E27FC236}">
                <a16:creationId xmlns:a16="http://schemas.microsoft.com/office/drawing/2014/main" id="{7FA66246-3704-4567-B38E-00E00ADBB1B5}"/>
              </a:ext>
            </a:extLst>
          </p:cNvPr>
          <p:cNvPicPr>
            <a:picLocks noChangeAspect="1"/>
          </p:cNvPicPr>
          <p:nvPr/>
        </p:nvPicPr>
        <p:blipFill>
          <a:blip r:embed="rId2"/>
          <a:stretch>
            <a:fillRect/>
          </a:stretch>
        </p:blipFill>
        <p:spPr>
          <a:xfrm>
            <a:off x="2238374" y="1847849"/>
            <a:ext cx="6581775" cy="2503497"/>
          </a:xfrm>
          <a:prstGeom prst="rect">
            <a:avLst/>
          </a:prstGeom>
        </p:spPr>
      </p:pic>
    </p:spTree>
    <p:extLst>
      <p:ext uri="{BB962C8B-B14F-4D97-AF65-F5344CB8AC3E}">
        <p14:creationId xmlns:p14="http://schemas.microsoft.com/office/powerpoint/2010/main" val="39028277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416" y="2942234"/>
            <a:ext cx="12192000" cy="3913532"/>
          </a:xfrm>
          <a:prstGeom prst="rect">
            <a:avLst/>
          </a:prstGeom>
        </p:spPr>
      </p:pic>
      <p:pic>
        <p:nvPicPr>
          <p:cNvPr id="5" name="图片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3357" y="1"/>
            <a:ext cx="11093804" cy="2165120"/>
          </a:xfrm>
          <a:prstGeom prst="rect">
            <a:avLst/>
          </a:prstGeom>
        </p:spPr>
      </p:pic>
      <p:pic>
        <p:nvPicPr>
          <p:cNvPr id="2" name="图片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114529" y="1"/>
            <a:ext cx="2038776" cy="6378743"/>
          </a:xfrm>
          <a:prstGeom prst="rect">
            <a:avLst/>
          </a:prstGeom>
        </p:spPr>
      </p:pic>
      <p:pic>
        <p:nvPicPr>
          <p:cNvPr id="3" name="图片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810420" y="3598492"/>
            <a:ext cx="3759101" cy="3186384"/>
          </a:xfrm>
          <a:prstGeom prst="rect">
            <a:avLst/>
          </a:prstGeom>
        </p:spPr>
      </p:pic>
      <p:pic>
        <p:nvPicPr>
          <p:cNvPr id="14" name="Picture 13" descr="Text&#10;&#10;Description automatically generated">
            <a:extLst>
              <a:ext uri="{FF2B5EF4-FFF2-40B4-BE49-F238E27FC236}">
                <a16:creationId xmlns:a16="http://schemas.microsoft.com/office/drawing/2014/main" id="{201DA9B0-073B-48F0-B59D-55EF6CD24D1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085128" y="676877"/>
            <a:ext cx="5839624" cy="2850728"/>
          </a:xfrm>
          <a:prstGeom prst="rect">
            <a:avLst/>
          </a:prstGeom>
        </p:spPr>
      </p:pic>
    </p:spTree>
    <p:custDataLst>
      <p:tags r:id="rId1"/>
    </p:custDataLst>
    <p:extLst>
      <p:ext uri="{BB962C8B-B14F-4D97-AF65-F5344CB8AC3E}">
        <p14:creationId xmlns:p14="http://schemas.microsoft.com/office/powerpoint/2010/main" val="295576182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22" presetClass="entr" presetSubtype="4"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1000"/>
                                        <p:tgtEl>
                                          <p:spTgt spid="4"/>
                                        </p:tgtEl>
                                      </p:cBhvr>
                                    </p:animEffect>
                                  </p:childTnLst>
                                </p:cTn>
                              </p:par>
                              <p:par>
                                <p:cTn id="13" presetID="22" presetClass="entr" presetSubtype="4"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p:cNvGrpSpPr/>
          <p:nvPr/>
        </p:nvGrpSpPr>
        <p:grpSpPr>
          <a:xfrm>
            <a:off x="1627308" y="2737064"/>
            <a:ext cx="2147560" cy="2151904"/>
            <a:chOff x="1627086" y="1705794"/>
            <a:chExt cx="1610670" cy="1613928"/>
          </a:xfrm>
        </p:grpSpPr>
        <p:sp>
          <p:nvSpPr>
            <p:cNvPr id="23" name="任意多边形 82"/>
            <p:cNvSpPr/>
            <p:nvPr/>
          </p:nvSpPr>
          <p:spPr bwMode="auto">
            <a:xfrm rot="3738964">
              <a:off x="1625457" y="1707423"/>
              <a:ext cx="1613928" cy="161067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solidFill>
              <a:schemeClr val="tx1">
                <a:lumMod val="20000"/>
                <a:lumOff val="80000"/>
              </a:schemeClr>
            </a:solidFill>
            <a:ln w="25400" cap="flat" cmpd="sng" algn="ctr">
              <a:noFill/>
              <a:prstDash val="solid"/>
            </a:ln>
            <a:effectLst/>
          </p:spPr>
          <p:txBody>
            <a:bodyPr anchor="ctr"/>
            <a:lstStyle/>
            <a:p>
              <a:pPr algn="ctr" defTabSz="1219170" fontAlgn="base">
                <a:spcBef>
                  <a:spcPct val="0"/>
                </a:spcBef>
                <a:spcAft>
                  <a:spcPct val="0"/>
                </a:spcAft>
                <a:defRPr/>
              </a:pPr>
              <a:endParaRPr lang="zh-CN" altLang="en-US" sz="2400" kern="0">
                <a:solidFill>
                  <a:srgbClr val="FFFFFF"/>
                </a:solidFill>
                <a:latin typeface="Arial"/>
                <a:ea typeface="微软雅黑 Light" panose="020B0502040204020203" pitchFamily="34" charset="-122"/>
              </a:endParaRPr>
            </a:p>
          </p:txBody>
        </p:sp>
        <p:sp>
          <p:nvSpPr>
            <p:cNvPr id="24" name="椭圆 80"/>
            <p:cNvSpPr/>
            <p:nvPr/>
          </p:nvSpPr>
          <p:spPr bwMode="auto">
            <a:xfrm>
              <a:off x="1850445" y="1929603"/>
              <a:ext cx="1163953" cy="1166311"/>
            </a:xfrm>
            <a:prstGeom prst="ellipse">
              <a:avLst/>
            </a:prstGeom>
            <a:solidFill>
              <a:schemeClr val="tx1"/>
            </a:solidFill>
            <a:ln w="25400" cap="flat" cmpd="sng" algn="ctr">
              <a:noFill/>
              <a:prstDash val="solid"/>
            </a:ln>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1219170" eaLnBrk="1" fontAlgn="base" hangingPunct="1">
                <a:spcBef>
                  <a:spcPct val="0"/>
                </a:spcBef>
                <a:spcAft>
                  <a:spcPct val="0"/>
                </a:spcAft>
                <a:defRPr/>
              </a:pPr>
              <a:endParaRPr lang="zh-CN" altLang="en-US" sz="2400" kern="0">
                <a:solidFill>
                  <a:srgbClr val="FFFFFF"/>
                </a:solidFill>
                <a:ea typeface="微软雅黑 Light" panose="020B0502040204020203" pitchFamily="34" charset="-122"/>
              </a:endParaRPr>
            </a:p>
          </p:txBody>
        </p:sp>
        <p:sp>
          <p:nvSpPr>
            <p:cNvPr id="25" name="TextBox 57"/>
            <p:cNvSpPr txBox="1"/>
            <p:nvPr/>
          </p:nvSpPr>
          <p:spPr>
            <a:xfrm>
              <a:off x="1983002" y="2051093"/>
              <a:ext cx="898323" cy="900247"/>
            </a:xfrm>
            <a:prstGeom prst="rect">
              <a:avLst/>
            </a:prstGeom>
            <a:noFill/>
          </p:spPr>
          <p:txBody>
            <a:bodyPr wrap="none" rtlCol="0">
              <a:spAutoFit/>
            </a:bodyPr>
            <a:lstStyle/>
            <a:p>
              <a:pPr marL="0" lvl="1" defTabSz="1219170">
                <a:defRPr/>
              </a:pPr>
              <a:r>
                <a:rPr lang="en-US" altLang="zh-CN" sz="7200" spc="300">
                  <a:solidFill>
                    <a:srgbClr val="FFFFFF"/>
                  </a:solidFill>
                  <a:latin typeface="Calibri"/>
                  <a:ea typeface="微软雅黑 Light" panose="020B0502040204020203" pitchFamily="34" charset="-122"/>
                </a:rPr>
                <a:t>01</a:t>
              </a:r>
              <a:endParaRPr lang="zh-CN" altLang="en-US" sz="7200" spc="300" dirty="0">
                <a:solidFill>
                  <a:srgbClr val="FFFFFF"/>
                </a:solidFill>
                <a:latin typeface="Calibri"/>
                <a:ea typeface="微软雅黑 Light" panose="020B0502040204020203" pitchFamily="34" charset="-122"/>
              </a:endParaRPr>
            </a:p>
          </p:txBody>
        </p:sp>
      </p:grpSp>
      <p:grpSp>
        <p:nvGrpSpPr>
          <p:cNvPr id="2" name="组合 1"/>
          <p:cNvGrpSpPr/>
          <p:nvPr/>
        </p:nvGrpSpPr>
        <p:grpSpPr>
          <a:xfrm>
            <a:off x="203357" y="0"/>
            <a:ext cx="12066529" cy="6858000"/>
            <a:chOff x="152517" y="0"/>
            <a:chExt cx="9049897" cy="5143500"/>
          </a:xfrm>
        </p:grpSpPr>
        <p:pic>
          <p:nvPicPr>
            <p:cNvPr id="57" name="图片 5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517" y="1"/>
              <a:ext cx="8320353" cy="1623840"/>
            </a:xfrm>
            <a:prstGeom prst="rect">
              <a:avLst/>
            </a:prstGeom>
          </p:spPr>
        </p:pic>
        <p:pic>
          <p:nvPicPr>
            <p:cNvPr id="58" name="图片 5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70407" y="0"/>
              <a:ext cx="1632007" cy="5143500"/>
            </a:xfrm>
            <a:prstGeom prst="rect">
              <a:avLst/>
            </a:prstGeom>
          </p:spPr>
        </p:pic>
      </p:grpSp>
      <p:pic>
        <p:nvPicPr>
          <p:cNvPr id="56" name="Picture 55" descr="Text&#10;&#10;Description automatically generated">
            <a:extLst>
              <a:ext uri="{FF2B5EF4-FFF2-40B4-BE49-F238E27FC236}">
                <a16:creationId xmlns:a16="http://schemas.microsoft.com/office/drawing/2014/main" id="{1C2C173E-672C-4F4A-BCB0-57271750D092}"/>
              </a:ext>
            </a:extLst>
          </p:cNvPr>
          <p:cNvPicPr>
            <a:picLocks noChangeAspect="1"/>
          </p:cNvPicPr>
          <p:nvPr/>
        </p:nvPicPr>
        <p:blipFill>
          <a:blip r:embed="rId5"/>
          <a:stretch>
            <a:fillRect/>
          </a:stretch>
        </p:blipFill>
        <p:spPr>
          <a:xfrm>
            <a:off x="3406293" y="1976094"/>
            <a:ext cx="6568999" cy="3825940"/>
          </a:xfrm>
          <a:prstGeom prst="rect">
            <a:avLst/>
          </a:prstGeom>
        </p:spPr>
      </p:pic>
    </p:spTree>
    <p:extLst>
      <p:ext uri="{BB962C8B-B14F-4D97-AF65-F5344CB8AC3E}">
        <p14:creationId xmlns:p14="http://schemas.microsoft.com/office/powerpoint/2010/main" val="291969917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fltVal val="0"/>
                                          </p:val>
                                        </p:tav>
                                        <p:tav tm="100000">
                                          <p:val>
                                            <p:strVal val="#ppt_h"/>
                                          </p:val>
                                        </p:tav>
                                      </p:tavLst>
                                    </p:anim>
                                    <p:animEffect transition="in" filter="fade">
                                      <p:cBhvr>
                                        <p:cTn id="13" dur="500"/>
                                        <p:tgtEl>
                                          <p:spTgt spid="22"/>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56"/>
                                        </p:tgtEl>
                                        <p:attrNameLst>
                                          <p:attrName>style.visibility</p:attrName>
                                        </p:attrNameLst>
                                      </p:cBhvr>
                                      <p:to>
                                        <p:strVal val="visible"/>
                                      </p:to>
                                    </p:set>
                                    <p:anim calcmode="lin" valueType="num">
                                      <p:cBhvr>
                                        <p:cTn id="17" dur="500" fill="hold"/>
                                        <p:tgtEl>
                                          <p:spTgt spid="56"/>
                                        </p:tgtEl>
                                        <p:attrNameLst>
                                          <p:attrName>ppt_w</p:attrName>
                                        </p:attrNameLst>
                                      </p:cBhvr>
                                      <p:tavLst>
                                        <p:tav tm="0">
                                          <p:val>
                                            <p:fltVal val="0"/>
                                          </p:val>
                                        </p:tav>
                                        <p:tav tm="100000">
                                          <p:val>
                                            <p:strVal val="#ppt_w"/>
                                          </p:val>
                                        </p:tav>
                                      </p:tavLst>
                                    </p:anim>
                                    <p:anim calcmode="lin" valueType="num">
                                      <p:cBhvr>
                                        <p:cTn id="18" dur="500" fill="hold"/>
                                        <p:tgtEl>
                                          <p:spTgt spid="56"/>
                                        </p:tgtEl>
                                        <p:attrNameLst>
                                          <p:attrName>ppt_h</p:attrName>
                                        </p:attrNameLst>
                                      </p:cBhvr>
                                      <p:tavLst>
                                        <p:tav tm="0">
                                          <p:val>
                                            <p:fltVal val="0"/>
                                          </p:val>
                                        </p:tav>
                                        <p:tav tm="100000">
                                          <p:val>
                                            <p:strVal val="#ppt_h"/>
                                          </p:val>
                                        </p:tav>
                                      </p:tavLst>
                                    </p:anim>
                                    <p:animEffect transition="in" filter="fade">
                                      <p:cBhvr>
                                        <p:cTn id="19"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F6680BD7-C46D-4AC2-A1AB-5A7D2291D916}"/>
              </a:ext>
            </a:extLst>
          </p:cNvPr>
          <p:cNvGrpSpPr/>
          <p:nvPr/>
        </p:nvGrpSpPr>
        <p:grpSpPr>
          <a:xfrm>
            <a:off x="328220" y="1498652"/>
            <a:ext cx="11483027" cy="5359349"/>
            <a:chOff x="217756" y="65357"/>
            <a:chExt cx="11838777" cy="6473286"/>
          </a:xfrm>
        </p:grpSpPr>
        <p:sp>
          <p:nvSpPr>
            <p:cNvPr id="4" name="Rectangle: Rounded Corners 3">
              <a:extLst>
                <a:ext uri="{FF2B5EF4-FFF2-40B4-BE49-F238E27FC236}">
                  <a16:creationId xmlns:a16="http://schemas.microsoft.com/office/drawing/2014/main" id="{9484BB6C-B004-43AE-AF14-4E13D7565E83}"/>
                </a:ext>
              </a:extLst>
            </p:cNvPr>
            <p:cNvSpPr/>
            <p:nvPr/>
          </p:nvSpPr>
          <p:spPr>
            <a:xfrm>
              <a:off x="254000" y="220134"/>
              <a:ext cx="11565467" cy="6163734"/>
            </a:xfrm>
            <a:custGeom>
              <a:avLst/>
              <a:gdLst>
                <a:gd name="connsiteX0" fmla="*/ 0 w 11565467"/>
                <a:gd name="connsiteY0" fmla="*/ 1027310 h 6163734"/>
                <a:gd name="connsiteX1" fmla="*/ 1027310 w 11565467"/>
                <a:gd name="connsiteY1" fmla="*/ 0 h 6163734"/>
                <a:gd name="connsiteX2" fmla="*/ 10538157 w 11565467"/>
                <a:gd name="connsiteY2" fmla="*/ 0 h 6163734"/>
                <a:gd name="connsiteX3" fmla="*/ 11565467 w 11565467"/>
                <a:gd name="connsiteY3" fmla="*/ 1027310 h 6163734"/>
                <a:gd name="connsiteX4" fmla="*/ 11565467 w 11565467"/>
                <a:gd name="connsiteY4" fmla="*/ 5136424 h 6163734"/>
                <a:gd name="connsiteX5" fmla="*/ 10538157 w 11565467"/>
                <a:gd name="connsiteY5" fmla="*/ 6163734 h 6163734"/>
                <a:gd name="connsiteX6" fmla="*/ 1027310 w 11565467"/>
                <a:gd name="connsiteY6" fmla="*/ 6163734 h 6163734"/>
                <a:gd name="connsiteX7" fmla="*/ 0 w 11565467"/>
                <a:gd name="connsiteY7" fmla="*/ 5136424 h 6163734"/>
                <a:gd name="connsiteX8" fmla="*/ 0 w 11565467"/>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65467" h="6163734" fill="none" extrusionOk="0">
                  <a:moveTo>
                    <a:pt x="0" y="1027310"/>
                  </a:moveTo>
                  <a:cubicBezTo>
                    <a:pt x="74804" y="461661"/>
                    <a:pt x="395065" y="66048"/>
                    <a:pt x="1027310" y="0"/>
                  </a:cubicBezTo>
                  <a:cubicBezTo>
                    <a:pt x="2456108" y="-149292"/>
                    <a:pt x="6172460" y="-15801"/>
                    <a:pt x="10538157" y="0"/>
                  </a:cubicBezTo>
                  <a:cubicBezTo>
                    <a:pt x="11095306" y="43553"/>
                    <a:pt x="11647388" y="457479"/>
                    <a:pt x="11565467" y="1027310"/>
                  </a:cubicBezTo>
                  <a:cubicBezTo>
                    <a:pt x="11492778" y="1764727"/>
                    <a:pt x="11657431" y="3092001"/>
                    <a:pt x="11565467" y="5136424"/>
                  </a:cubicBezTo>
                  <a:cubicBezTo>
                    <a:pt x="11530227" y="5706754"/>
                    <a:pt x="11094885" y="6170046"/>
                    <a:pt x="10538157" y="6163734"/>
                  </a:cubicBezTo>
                  <a:cubicBezTo>
                    <a:pt x="7860975" y="6133955"/>
                    <a:pt x="5539234" y="6071973"/>
                    <a:pt x="1027310" y="6163734"/>
                  </a:cubicBezTo>
                  <a:cubicBezTo>
                    <a:pt x="469192" y="6148488"/>
                    <a:pt x="-45324" y="5718171"/>
                    <a:pt x="0" y="5136424"/>
                  </a:cubicBezTo>
                  <a:cubicBezTo>
                    <a:pt x="-30974" y="4677568"/>
                    <a:pt x="-62159" y="3054072"/>
                    <a:pt x="0" y="1027310"/>
                  </a:cubicBezTo>
                  <a:close/>
                </a:path>
                <a:path w="11565467" h="6163734" stroke="0" extrusionOk="0">
                  <a:moveTo>
                    <a:pt x="0" y="1027310"/>
                  </a:moveTo>
                  <a:cubicBezTo>
                    <a:pt x="-32305" y="467790"/>
                    <a:pt x="535297" y="-74531"/>
                    <a:pt x="1027310" y="0"/>
                  </a:cubicBezTo>
                  <a:cubicBezTo>
                    <a:pt x="2353106" y="28352"/>
                    <a:pt x="8346839" y="106290"/>
                    <a:pt x="10538157" y="0"/>
                  </a:cubicBezTo>
                  <a:cubicBezTo>
                    <a:pt x="11176174" y="-66416"/>
                    <a:pt x="11544666" y="418924"/>
                    <a:pt x="11565467" y="1027310"/>
                  </a:cubicBezTo>
                  <a:cubicBezTo>
                    <a:pt x="11445870" y="2267528"/>
                    <a:pt x="11404459" y="4307684"/>
                    <a:pt x="11565467" y="5136424"/>
                  </a:cubicBezTo>
                  <a:cubicBezTo>
                    <a:pt x="11615829" y="5648271"/>
                    <a:pt x="11051185" y="6130587"/>
                    <a:pt x="10538157" y="6163734"/>
                  </a:cubicBezTo>
                  <a:cubicBezTo>
                    <a:pt x="6770783" y="6046505"/>
                    <a:pt x="2057539" y="6131497"/>
                    <a:pt x="1027310" y="6163734"/>
                  </a:cubicBezTo>
                  <a:cubicBezTo>
                    <a:pt x="475657" y="6078151"/>
                    <a:pt x="-41870" y="5752482"/>
                    <a:pt x="0" y="5136424"/>
                  </a:cubicBezTo>
                  <a:cubicBezTo>
                    <a:pt x="-57225" y="4632224"/>
                    <a:pt x="130478" y="2856224"/>
                    <a:pt x="0" y="1027310"/>
                  </a:cubicBezTo>
                  <a:close/>
                </a:path>
              </a:pathLst>
            </a:custGeom>
            <a:solidFill>
              <a:schemeClr val="bg1"/>
            </a:solidFill>
            <a:ln w="57150">
              <a:solidFill>
                <a:schemeClr val="accent6">
                  <a:lumMod val="75000"/>
                </a:schemeClr>
              </a:solidFill>
              <a:extLst>
                <a:ext uri="{C807C97D-BFC1-408E-A445-0C87EB9F89A2}">
                  <ask:lineSketchStyleProps xmlns:ask="http://schemas.microsoft.com/office/drawing/2018/sketchyshapes" xmln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FFFFFF"/>
                </a:solidFill>
                <a:latin typeface="Arial"/>
              </a:endParaRPr>
            </a:p>
          </p:txBody>
        </p:sp>
        <p:sp>
          <p:nvSpPr>
            <p:cNvPr id="5" name="Rectangle: Rounded Corners 4">
              <a:extLst>
                <a:ext uri="{FF2B5EF4-FFF2-40B4-BE49-F238E27FC236}">
                  <a16:creationId xmlns:a16="http://schemas.microsoft.com/office/drawing/2014/main" id="{DEE3A824-D442-497B-939A-8BAF885BB37E}"/>
                </a:ext>
              </a:extLst>
            </p:cNvPr>
            <p:cNvSpPr/>
            <p:nvPr/>
          </p:nvSpPr>
          <p:spPr>
            <a:xfrm>
              <a:off x="372533" y="220134"/>
              <a:ext cx="11684000" cy="6163734"/>
            </a:xfrm>
            <a:custGeom>
              <a:avLst/>
              <a:gdLst>
                <a:gd name="connsiteX0" fmla="*/ 0 w 11684000"/>
                <a:gd name="connsiteY0" fmla="*/ 1027310 h 6163734"/>
                <a:gd name="connsiteX1" fmla="*/ 1027310 w 11684000"/>
                <a:gd name="connsiteY1" fmla="*/ 0 h 6163734"/>
                <a:gd name="connsiteX2" fmla="*/ 10656690 w 11684000"/>
                <a:gd name="connsiteY2" fmla="*/ 0 h 6163734"/>
                <a:gd name="connsiteX3" fmla="*/ 11684000 w 11684000"/>
                <a:gd name="connsiteY3" fmla="*/ 1027310 h 6163734"/>
                <a:gd name="connsiteX4" fmla="*/ 11684000 w 11684000"/>
                <a:gd name="connsiteY4" fmla="*/ 5136424 h 6163734"/>
                <a:gd name="connsiteX5" fmla="*/ 10656690 w 11684000"/>
                <a:gd name="connsiteY5" fmla="*/ 6163734 h 6163734"/>
                <a:gd name="connsiteX6" fmla="*/ 1027310 w 11684000"/>
                <a:gd name="connsiteY6" fmla="*/ 6163734 h 6163734"/>
                <a:gd name="connsiteX7" fmla="*/ 0 w 11684000"/>
                <a:gd name="connsiteY7" fmla="*/ 5136424 h 6163734"/>
                <a:gd name="connsiteX8" fmla="*/ 0 w 11684000"/>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84000" h="6163734" extrusionOk="0">
                  <a:moveTo>
                    <a:pt x="0" y="1027310"/>
                  </a:moveTo>
                  <a:cubicBezTo>
                    <a:pt x="-32305" y="467790"/>
                    <a:pt x="535297" y="-74531"/>
                    <a:pt x="1027310" y="0"/>
                  </a:cubicBezTo>
                  <a:cubicBezTo>
                    <a:pt x="3062595" y="28352"/>
                    <a:pt x="6739809" y="106290"/>
                    <a:pt x="10656690" y="0"/>
                  </a:cubicBezTo>
                  <a:cubicBezTo>
                    <a:pt x="11294707" y="-66416"/>
                    <a:pt x="11663199" y="418924"/>
                    <a:pt x="11684000" y="1027310"/>
                  </a:cubicBezTo>
                  <a:cubicBezTo>
                    <a:pt x="11564403" y="2267528"/>
                    <a:pt x="11522992" y="4307684"/>
                    <a:pt x="11684000" y="5136424"/>
                  </a:cubicBezTo>
                  <a:cubicBezTo>
                    <a:pt x="11734362" y="5648271"/>
                    <a:pt x="11169718" y="6130587"/>
                    <a:pt x="10656690" y="6163734"/>
                  </a:cubicBezTo>
                  <a:cubicBezTo>
                    <a:pt x="6042143" y="6046505"/>
                    <a:pt x="4670391" y="6131497"/>
                    <a:pt x="1027310" y="6163734"/>
                  </a:cubicBezTo>
                  <a:cubicBezTo>
                    <a:pt x="475657" y="6078151"/>
                    <a:pt x="-41870" y="5752482"/>
                    <a:pt x="0" y="5136424"/>
                  </a:cubicBezTo>
                  <a:cubicBezTo>
                    <a:pt x="-57225" y="4632224"/>
                    <a:pt x="130478" y="2856224"/>
                    <a:pt x="0" y="1027310"/>
                  </a:cubicBezTo>
                  <a:close/>
                </a:path>
              </a:pathLst>
            </a:custGeom>
            <a:noFill/>
            <a:ln w="57150">
              <a:solidFill>
                <a:schemeClr val="accent6">
                  <a:lumMod val="60000"/>
                  <a:lumOff val="40000"/>
                </a:schemeClr>
              </a:solidFill>
              <a:extLst>
                <a:ext uri="{C807C97D-BFC1-408E-A445-0C87EB9F89A2}">
                  <ask:lineSketchStyleProps xmlns:ask="http://schemas.microsoft.com/office/drawing/2018/sketchyshapes" xmln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FFFFFF"/>
                </a:solidFill>
                <a:latin typeface="Arial"/>
              </a:endParaRPr>
            </a:p>
          </p:txBody>
        </p:sp>
        <p:sp>
          <p:nvSpPr>
            <p:cNvPr id="6" name="Oval 5">
              <a:extLst>
                <a:ext uri="{FF2B5EF4-FFF2-40B4-BE49-F238E27FC236}">
                  <a16:creationId xmlns:a16="http://schemas.microsoft.com/office/drawing/2014/main" id="{19EEBA69-3E5C-47F0-9A19-85184796E3F0}"/>
                </a:ext>
              </a:extLst>
            </p:cNvPr>
            <p:cNvSpPr/>
            <p:nvPr/>
          </p:nvSpPr>
          <p:spPr>
            <a:xfrm>
              <a:off x="11284753" y="6074315"/>
              <a:ext cx="309553" cy="3095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FFFFFF"/>
                </a:solidFill>
                <a:latin typeface="Arial"/>
              </a:endParaRPr>
            </a:p>
          </p:txBody>
        </p:sp>
        <p:sp>
          <p:nvSpPr>
            <p:cNvPr id="7" name="Oval 6">
              <a:extLst>
                <a:ext uri="{FF2B5EF4-FFF2-40B4-BE49-F238E27FC236}">
                  <a16:creationId xmlns:a16="http://schemas.microsoft.com/office/drawing/2014/main" id="{4F2B74D1-6B9A-42CD-859E-86283466A9D5}"/>
                </a:ext>
              </a:extLst>
            </p:cNvPr>
            <p:cNvSpPr/>
            <p:nvPr/>
          </p:nvSpPr>
          <p:spPr>
            <a:xfrm>
              <a:off x="11609756" y="1276460"/>
              <a:ext cx="309553" cy="309553"/>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FFFFFF"/>
                </a:solidFill>
                <a:latin typeface="Arial"/>
              </a:endParaRPr>
            </a:p>
          </p:txBody>
        </p:sp>
        <p:sp>
          <p:nvSpPr>
            <p:cNvPr id="8" name="Oval 7">
              <a:extLst>
                <a:ext uri="{FF2B5EF4-FFF2-40B4-BE49-F238E27FC236}">
                  <a16:creationId xmlns:a16="http://schemas.microsoft.com/office/drawing/2014/main" id="{3696A475-221B-4B4D-BD1D-CFF280B101A2}"/>
                </a:ext>
              </a:extLst>
            </p:cNvPr>
            <p:cNvSpPr/>
            <p:nvPr/>
          </p:nvSpPr>
          <p:spPr>
            <a:xfrm>
              <a:off x="217756" y="966907"/>
              <a:ext cx="309553" cy="309553"/>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FFFFFF"/>
                </a:solidFill>
                <a:latin typeface="Arial"/>
              </a:endParaRPr>
            </a:p>
          </p:txBody>
        </p:sp>
        <p:sp>
          <p:nvSpPr>
            <p:cNvPr id="9" name="Oval 8">
              <a:extLst>
                <a:ext uri="{FF2B5EF4-FFF2-40B4-BE49-F238E27FC236}">
                  <a16:creationId xmlns:a16="http://schemas.microsoft.com/office/drawing/2014/main" id="{4BBDDC96-397A-4180-BFF8-515B8C3FE94B}"/>
                </a:ext>
              </a:extLst>
            </p:cNvPr>
            <p:cNvSpPr/>
            <p:nvPr/>
          </p:nvSpPr>
          <p:spPr>
            <a:xfrm>
              <a:off x="802603" y="6074314"/>
              <a:ext cx="309553" cy="309553"/>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FFFFFF"/>
                </a:solidFill>
                <a:latin typeface="Arial"/>
              </a:endParaRPr>
            </a:p>
          </p:txBody>
        </p:sp>
        <p:sp>
          <p:nvSpPr>
            <p:cNvPr id="10" name="Oval 9">
              <a:extLst>
                <a:ext uri="{FF2B5EF4-FFF2-40B4-BE49-F238E27FC236}">
                  <a16:creationId xmlns:a16="http://schemas.microsoft.com/office/drawing/2014/main" id="{5FDF89EC-12E1-42BF-9FA4-5188BF4EE441}"/>
                </a:ext>
              </a:extLst>
            </p:cNvPr>
            <p:cNvSpPr/>
            <p:nvPr/>
          </p:nvSpPr>
          <p:spPr>
            <a:xfrm>
              <a:off x="4184438" y="65357"/>
              <a:ext cx="309553" cy="309553"/>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FFFFFF"/>
                </a:solidFill>
                <a:latin typeface="Arial"/>
              </a:endParaRPr>
            </a:p>
          </p:txBody>
        </p:sp>
        <p:sp>
          <p:nvSpPr>
            <p:cNvPr id="11" name="Oval 10">
              <a:extLst>
                <a:ext uri="{FF2B5EF4-FFF2-40B4-BE49-F238E27FC236}">
                  <a16:creationId xmlns:a16="http://schemas.microsoft.com/office/drawing/2014/main" id="{C59A9B8F-837B-4B5D-8D9F-0A731BE7F78C}"/>
                </a:ext>
              </a:extLst>
            </p:cNvPr>
            <p:cNvSpPr/>
            <p:nvPr/>
          </p:nvSpPr>
          <p:spPr>
            <a:xfrm>
              <a:off x="7980920" y="6229090"/>
              <a:ext cx="309553" cy="309553"/>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FFFFFF"/>
                </a:solidFill>
                <a:latin typeface="Arial"/>
              </a:endParaRPr>
            </a:p>
          </p:txBody>
        </p:sp>
        <p:sp>
          <p:nvSpPr>
            <p:cNvPr id="12" name="Oval 11">
              <a:extLst>
                <a:ext uri="{FF2B5EF4-FFF2-40B4-BE49-F238E27FC236}">
                  <a16:creationId xmlns:a16="http://schemas.microsoft.com/office/drawing/2014/main" id="{968ECB00-161D-4A6D-8725-D13CA7A493C3}"/>
                </a:ext>
              </a:extLst>
            </p:cNvPr>
            <p:cNvSpPr/>
            <p:nvPr/>
          </p:nvSpPr>
          <p:spPr>
            <a:xfrm>
              <a:off x="267677" y="860323"/>
              <a:ext cx="204457" cy="204457"/>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FFFFFF"/>
                </a:solidFill>
                <a:latin typeface="Arial"/>
              </a:endParaRPr>
            </a:p>
          </p:txBody>
        </p:sp>
      </p:grpSp>
      <p:pic>
        <p:nvPicPr>
          <p:cNvPr id="14" name="图片 2">
            <a:extLst>
              <a:ext uri="{FF2B5EF4-FFF2-40B4-BE49-F238E27FC236}">
                <a16:creationId xmlns:a16="http://schemas.microsoft.com/office/drawing/2014/main" id="{37D6D3E3-75BA-4A54-9434-96FB2881D1D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06905" y="3750833"/>
            <a:ext cx="4632508" cy="1134243"/>
          </a:xfrm>
          <a:prstGeom prst="rect">
            <a:avLst/>
          </a:prstGeom>
        </p:spPr>
      </p:pic>
      <p:pic>
        <p:nvPicPr>
          <p:cNvPr id="15" name="Picture 14" descr="A close-up of a toy&#10;&#10;Description automatically generated with medium confidence">
            <a:extLst>
              <a:ext uri="{FF2B5EF4-FFF2-40B4-BE49-F238E27FC236}">
                <a16:creationId xmlns:a16="http://schemas.microsoft.com/office/drawing/2014/main" id="{8AF0A0FA-81EF-4516-B7FE-AAA1FE0AEC4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99219" y="1633063"/>
            <a:ext cx="1887887" cy="2179053"/>
          </a:xfrm>
          <a:prstGeom prst="rect">
            <a:avLst/>
          </a:prstGeom>
        </p:spPr>
      </p:pic>
      <p:sp>
        <p:nvSpPr>
          <p:cNvPr id="16" name="TextBox 28">
            <a:extLst>
              <a:ext uri="{FF2B5EF4-FFF2-40B4-BE49-F238E27FC236}">
                <a16:creationId xmlns:a16="http://schemas.microsoft.com/office/drawing/2014/main" id="{59CD885A-7A0B-4C73-A56A-884A01B63913}"/>
              </a:ext>
            </a:extLst>
          </p:cNvPr>
          <p:cNvSpPr txBox="1"/>
          <p:nvPr/>
        </p:nvSpPr>
        <p:spPr>
          <a:xfrm>
            <a:off x="4974962" y="5591865"/>
            <a:ext cx="3605917" cy="1015010"/>
          </a:xfrm>
          <a:prstGeom prst="cloud">
            <a:avLst/>
          </a:prstGeom>
          <a:solidFill>
            <a:srgbClr val="EC9DAE"/>
          </a:solidFill>
        </p:spPr>
        <p:txBody>
          <a:bodyPr wrap="square" rtlCol="0">
            <a:spAutoFit/>
          </a:bodyPr>
          <a:lstStyle/>
          <a:p>
            <a:pPr algn="ctr" defTabSz="1219170">
              <a:defRPr/>
            </a:pPr>
            <a:r>
              <a:rPr lang="en-US" altLang="zh-CN" sz="3733" b="1">
                <a:solidFill>
                  <a:prstClr val="black"/>
                </a:solidFill>
                <a:latin typeface="Arial" pitchFamily="34" charset="0"/>
                <a:ea typeface="inpin heiti" charset="-122"/>
                <a:cs typeface="Times New Roman" panose="02020603050405020304" pitchFamily="18" charset="0"/>
              </a:rPr>
              <a:t>MẮT DÕI</a:t>
            </a:r>
            <a:endParaRPr lang="zh-CN" altLang="en-US" sz="3733" b="1" dirty="0">
              <a:solidFill>
                <a:prstClr val="black"/>
              </a:solidFill>
              <a:latin typeface="Arial" pitchFamily="34" charset="0"/>
              <a:ea typeface="inpin heiti" charset="-122"/>
              <a:cs typeface="Times New Roman" panose="02020603050405020304" pitchFamily="18" charset="0"/>
            </a:endParaRPr>
          </a:p>
        </p:txBody>
      </p:sp>
      <p:sp>
        <p:nvSpPr>
          <p:cNvPr id="17" name="TextBox 28">
            <a:extLst>
              <a:ext uri="{FF2B5EF4-FFF2-40B4-BE49-F238E27FC236}">
                <a16:creationId xmlns:a16="http://schemas.microsoft.com/office/drawing/2014/main" id="{46F4D912-E7BE-429B-A458-15C5DDEC39EC}"/>
              </a:ext>
            </a:extLst>
          </p:cNvPr>
          <p:cNvSpPr txBox="1"/>
          <p:nvPr/>
        </p:nvSpPr>
        <p:spPr>
          <a:xfrm>
            <a:off x="8648389" y="2326092"/>
            <a:ext cx="2566676" cy="1889466"/>
          </a:xfrm>
          <a:prstGeom prst="cloud">
            <a:avLst/>
          </a:prstGeom>
          <a:solidFill>
            <a:srgbClr val="FFC000">
              <a:lumMod val="60000"/>
              <a:lumOff val="40000"/>
            </a:srgbClr>
          </a:solidFill>
        </p:spPr>
        <p:txBody>
          <a:bodyPr wrap="square" rtlCol="0">
            <a:spAutoFit/>
          </a:bodyPr>
          <a:lstStyle/>
          <a:p>
            <a:pPr algn="ctr" defTabSz="1219170">
              <a:defRPr/>
            </a:pPr>
            <a:r>
              <a:rPr lang="en-US" altLang="zh-CN" sz="3733" b="1" kern="0" dirty="0">
                <a:solidFill>
                  <a:prstClr val="black"/>
                </a:solidFill>
                <a:latin typeface="Arial" pitchFamily="34" charset="0"/>
                <a:ea typeface="inpin heiti" charset="-122"/>
                <a:cs typeface="Times New Roman" panose="02020603050405020304" pitchFamily="18" charset="0"/>
              </a:rPr>
              <a:t>TAI NGHE</a:t>
            </a:r>
            <a:endParaRPr lang="zh-CN" altLang="en-US" sz="3733" b="1" kern="0" dirty="0">
              <a:solidFill>
                <a:prstClr val="black"/>
              </a:solidFill>
              <a:latin typeface="Arial" pitchFamily="34" charset="0"/>
              <a:ea typeface="inpin heiti" charset="-122"/>
              <a:cs typeface="Times New Roman" panose="02020603050405020304" pitchFamily="18" charset="0"/>
            </a:endParaRPr>
          </a:p>
        </p:txBody>
      </p:sp>
      <p:sp>
        <p:nvSpPr>
          <p:cNvPr id="18" name="TextBox 28">
            <a:extLst>
              <a:ext uri="{FF2B5EF4-FFF2-40B4-BE49-F238E27FC236}">
                <a16:creationId xmlns:a16="http://schemas.microsoft.com/office/drawing/2014/main" id="{A0614027-A7C1-4C9B-8EC1-E0D4E8E54CC0}"/>
              </a:ext>
            </a:extLst>
          </p:cNvPr>
          <p:cNvSpPr txBox="1"/>
          <p:nvPr/>
        </p:nvSpPr>
        <p:spPr>
          <a:xfrm>
            <a:off x="967218" y="2629487"/>
            <a:ext cx="2337828" cy="1889466"/>
          </a:xfrm>
          <a:prstGeom prst="cloud">
            <a:avLst/>
          </a:prstGeom>
          <a:solidFill>
            <a:srgbClr val="ED7D31">
              <a:lumMod val="60000"/>
              <a:lumOff val="40000"/>
            </a:srgbClr>
          </a:solidFill>
        </p:spPr>
        <p:txBody>
          <a:bodyPr wrap="square" rtlCol="0">
            <a:spAutoFit/>
          </a:bodyPr>
          <a:lstStyle/>
          <a:p>
            <a:pPr algn="ctr" defTabSz="1219170">
              <a:defRPr/>
            </a:pPr>
            <a:r>
              <a:rPr lang="en-US" altLang="zh-CN" sz="3733" b="1" kern="0">
                <a:solidFill>
                  <a:prstClr val="black"/>
                </a:solidFill>
                <a:latin typeface="Arial" pitchFamily="34" charset="0"/>
                <a:ea typeface="inpin heiti" charset="-122"/>
                <a:cs typeface="Times New Roman" panose="02020603050405020304" pitchFamily="18" charset="0"/>
              </a:rPr>
              <a:t>TAY DÒ</a:t>
            </a:r>
            <a:endParaRPr lang="zh-CN" altLang="en-US" sz="3733" b="1" kern="0" dirty="0">
              <a:solidFill>
                <a:prstClr val="black"/>
              </a:solidFill>
              <a:latin typeface="Arial" pitchFamily="34" charset="0"/>
              <a:ea typeface="inpin heiti" charset="-122"/>
              <a:cs typeface="Times New Roman" panose="02020603050405020304" pitchFamily="18" charset="0"/>
            </a:endParaRPr>
          </a:p>
        </p:txBody>
      </p:sp>
      <p:pic>
        <p:nvPicPr>
          <p:cNvPr id="19" name="Picture 4" descr="Check out Arrow icon created by 4B Icons | Graphic design posters, Mini  drawings, Desktop wallpaper art">
            <a:extLst>
              <a:ext uri="{FF2B5EF4-FFF2-40B4-BE49-F238E27FC236}">
                <a16:creationId xmlns:a16="http://schemas.microsoft.com/office/drawing/2014/main" id="{8350AF41-40A8-4BD3-AABE-BB3C164914F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149808" flipV="1">
            <a:off x="6232089" y="4905933"/>
            <a:ext cx="841591" cy="841591"/>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Check out Arrow icon created by 4B Icons | Graphic design posters, Mini  drawings, Desktop wallpaper art">
            <a:extLst>
              <a:ext uri="{FF2B5EF4-FFF2-40B4-BE49-F238E27FC236}">
                <a16:creationId xmlns:a16="http://schemas.microsoft.com/office/drawing/2014/main" id="{66746343-230D-4A3B-B1F3-0D6E766FE47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8526325" flipV="1">
            <a:off x="7411161" y="2886079"/>
            <a:ext cx="841591" cy="841591"/>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Check out Arrow icon created by 4B Icons | Graphic design posters, Mini  drawings, Desktop wallpaper art">
            <a:extLst>
              <a:ext uri="{FF2B5EF4-FFF2-40B4-BE49-F238E27FC236}">
                <a16:creationId xmlns:a16="http://schemas.microsoft.com/office/drawing/2014/main" id="{41FD05E3-13C8-48B9-9E6F-78CC4E78A8E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3073675" flipH="1" flipV="1">
            <a:off x="3811451" y="2860330"/>
            <a:ext cx="841591" cy="841591"/>
          </a:xfrm>
          <a:prstGeom prst="rect">
            <a:avLst/>
          </a:prstGeom>
          <a:noFill/>
          <a:extLst>
            <a:ext uri="{909E8E84-426E-40DD-AFC4-6F175D3DCCD1}">
              <a14:hiddenFill xmlns:a14="http://schemas.microsoft.com/office/drawing/2010/main">
                <a:solidFill>
                  <a:srgbClr val="FFFFFF"/>
                </a:solidFill>
              </a14:hiddenFill>
            </a:ext>
          </a:extLst>
        </p:spPr>
      </p:pic>
      <p:pic>
        <p:nvPicPr>
          <p:cNvPr id="24" name="图片 1" descr="图片包含 浅色, 天空&#10;&#10;描述已自动生成">
            <a:extLst>
              <a:ext uri="{FF2B5EF4-FFF2-40B4-BE49-F238E27FC236}">
                <a16:creationId xmlns:a16="http://schemas.microsoft.com/office/drawing/2014/main" id="{37A1A4CE-12B4-4645-87A1-D594B1CBCF77}"/>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30044" t="-1676" r="-236" b="75904"/>
          <a:stretch/>
        </p:blipFill>
        <p:spPr>
          <a:xfrm>
            <a:off x="912553" y="4710820"/>
            <a:ext cx="8300665" cy="1714353"/>
          </a:xfrm>
          <a:prstGeom prst="rect">
            <a:avLst/>
          </a:prstGeom>
        </p:spPr>
      </p:pic>
      <p:sp>
        <p:nvSpPr>
          <p:cNvPr id="25" name="Rectangle: Rounded Corners 24">
            <a:extLst>
              <a:ext uri="{FF2B5EF4-FFF2-40B4-BE49-F238E27FC236}">
                <a16:creationId xmlns:a16="http://schemas.microsoft.com/office/drawing/2014/main" id="{A94D9ED1-4CE3-430D-8E36-EBD1A43D547F}"/>
              </a:ext>
            </a:extLst>
          </p:cNvPr>
          <p:cNvSpPr/>
          <p:nvPr/>
        </p:nvSpPr>
        <p:spPr bwMode="auto">
          <a:xfrm>
            <a:off x="1625718" y="506908"/>
            <a:ext cx="4063893" cy="790112"/>
          </a:xfrm>
          <a:prstGeom prst="round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21920" tIns="60960" rIns="121920" bIns="60960" numCol="1" rtlCol="0" anchor="t" anchorCtr="0" compatLnSpc="1">
            <a:prstTxWarp prst="textNoShape">
              <a:avLst/>
            </a:prstTxWarp>
          </a:bodyPr>
          <a:lstStyle/>
          <a:p>
            <a:pPr defTabSz="1219170" fontAlgn="base">
              <a:spcBef>
                <a:spcPct val="0"/>
              </a:spcBef>
              <a:spcAft>
                <a:spcPct val="0"/>
              </a:spcAft>
            </a:pPr>
            <a:endParaRPr lang="en-US" sz="2400">
              <a:solidFill>
                <a:srgbClr val="000000"/>
              </a:solidFill>
              <a:latin typeface="Arial" pitchFamily="34" charset="0"/>
              <a:ea typeface="宋体" pitchFamily="2" charset="-122"/>
            </a:endParaRPr>
          </a:p>
        </p:txBody>
      </p:sp>
      <p:sp>
        <p:nvSpPr>
          <p:cNvPr id="13" name="Rectangle 12">
            <a:extLst>
              <a:ext uri="{FF2B5EF4-FFF2-40B4-BE49-F238E27FC236}">
                <a16:creationId xmlns:a16="http://schemas.microsoft.com/office/drawing/2014/main" id="{B1FDDA57-036A-4E17-BC1A-114CD89F6E78}"/>
              </a:ext>
            </a:extLst>
          </p:cNvPr>
          <p:cNvSpPr/>
          <p:nvPr/>
        </p:nvSpPr>
        <p:spPr>
          <a:xfrm>
            <a:off x="2155693" y="494004"/>
            <a:ext cx="3914040" cy="748988"/>
          </a:xfrm>
          <a:prstGeom prst="rect">
            <a:avLst/>
          </a:prstGeom>
        </p:spPr>
        <p:txBody>
          <a:bodyPr wrap="square">
            <a:spAutoFit/>
          </a:bodyPr>
          <a:lstStyle/>
          <a:p>
            <a:pPr defTabSz="1219170">
              <a:defRPr/>
            </a:pPr>
            <a:r>
              <a:rPr lang="en-US" altLang="zh-CN" sz="4267" b="1" kern="0" dirty="0" err="1">
                <a:solidFill>
                  <a:srgbClr val="0070C0"/>
                </a:solidFill>
                <a:latin typeface="Arial" pitchFamily="34" charset="0"/>
                <a:ea typeface="inpin heiti" charset="-122"/>
                <a:cs typeface="Times New Roman" panose="02020603050405020304" pitchFamily="18" charset="0"/>
              </a:rPr>
              <a:t>Đọc</a:t>
            </a:r>
            <a:r>
              <a:rPr lang="en-US" altLang="zh-CN" sz="4267" b="1" kern="0" dirty="0">
                <a:solidFill>
                  <a:srgbClr val="0070C0"/>
                </a:solidFill>
                <a:latin typeface="Arial" pitchFamily="34" charset="0"/>
                <a:ea typeface="inpin heiti" charset="-122"/>
                <a:cs typeface="Times New Roman" panose="02020603050405020304" pitchFamily="18" charset="0"/>
              </a:rPr>
              <a:t> </a:t>
            </a:r>
            <a:r>
              <a:rPr lang="en-US" altLang="zh-CN" sz="4267" b="1" kern="0" dirty="0" err="1">
                <a:solidFill>
                  <a:srgbClr val="0070C0"/>
                </a:solidFill>
                <a:latin typeface="Arial" pitchFamily="34" charset="0"/>
                <a:ea typeface="inpin heiti" charset="-122"/>
                <a:cs typeface="Times New Roman" panose="02020603050405020304" pitchFamily="18" charset="0"/>
              </a:rPr>
              <a:t>mẫu</a:t>
            </a:r>
            <a:endParaRPr lang="zh-CN" altLang="en-US" sz="4267" b="1" kern="0" dirty="0">
              <a:solidFill>
                <a:srgbClr val="0070C0"/>
              </a:solidFill>
              <a:latin typeface="Arial" pitchFamily="34" charset="0"/>
              <a:ea typeface="inpin heiti" charset="-122"/>
              <a:cs typeface="Times New Roman" panose="02020603050405020304" pitchFamily="18" charset="0"/>
            </a:endParaRPr>
          </a:p>
        </p:txBody>
      </p:sp>
      <p:pic>
        <p:nvPicPr>
          <p:cNvPr id="22" name="Picture 21">
            <a:extLst>
              <a:ext uri="{FF2B5EF4-FFF2-40B4-BE49-F238E27FC236}">
                <a16:creationId xmlns:a16="http://schemas.microsoft.com/office/drawing/2014/main" id="{95103BBE-45B7-4493-807B-96B03761287A}"/>
              </a:ext>
            </a:extLst>
          </p:cNvPr>
          <p:cNvPicPr>
            <a:picLocks noChangeAspect="1"/>
          </p:cNvPicPr>
          <p:nvPr/>
        </p:nvPicPr>
        <p:blipFill>
          <a:blip r:embed="rId6">
            <a:clrChange>
              <a:clrFrom>
                <a:srgbClr val="F3FFD5"/>
              </a:clrFrom>
              <a:clrTo>
                <a:srgbClr val="F3FFD5">
                  <a:alpha val="0"/>
                </a:srgbClr>
              </a:clrTo>
            </a:clrChange>
            <a:extLst>
              <a:ext uri="{BEBA8EAE-BF5A-486C-A8C5-ECC9F3942E4B}">
                <a14:imgProps xmlns:a14="http://schemas.microsoft.com/office/drawing/2010/main">
                  <a14:imgLayer r:embed="rId7">
                    <a14:imgEffect>
                      <a14:backgroundRemoval t="9375" b="88542" l="2326" r="98837"/>
                    </a14:imgEffect>
                  </a14:imgLayer>
                </a14:imgProps>
              </a:ext>
            </a:extLst>
          </a:blip>
          <a:stretch>
            <a:fillRect/>
          </a:stretch>
        </p:blipFill>
        <p:spPr>
          <a:xfrm>
            <a:off x="1576781" y="536447"/>
            <a:ext cx="607232" cy="677840"/>
          </a:xfrm>
          <a:prstGeom prst="rect">
            <a:avLst/>
          </a:prstGeom>
        </p:spPr>
      </p:pic>
    </p:spTree>
    <p:extLst>
      <p:ext uri="{BB962C8B-B14F-4D97-AF65-F5344CB8AC3E}">
        <p14:creationId xmlns:p14="http://schemas.microsoft.com/office/powerpoint/2010/main" val="76094646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wipe(left)">
                                      <p:cBhvr>
                                        <p:cTn id="13" dur="500"/>
                                        <p:tgtEl>
                                          <p:spTgt spid="22"/>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left)">
                                      <p:cBhvr>
                                        <p:cTn id="16" dur="500"/>
                                        <p:tgtEl>
                                          <p:spTgt spid="13"/>
                                        </p:tgtEl>
                                      </p:cBhvr>
                                    </p:animEffect>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wipe(down)">
                                      <p:cBhvr>
                                        <p:cTn id="20" dur="500"/>
                                        <p:tgtEl>
                                          <p:spTgt spid="15"/>
                                        </p:tgtEl>
                                      </p:cBhvr>
                                    </p:animEffect>
                                  </p:childTnLst>
                                </p:cTn>
                              </p:par>
                            </p:childTnLst>
                          </p:cTn>
                        </p:par>
                        <p:par>
                          <p:cTn id="21" fill="hold">
                            <p:stCondLst>
                              <p:cond delay="1500"/>
                            </p:stCondLst>
                            <p:childTnLst>
                              <p:par>
                                <p:cTn id="22" presetID="37" presetClass="entr" presetSubtype="0"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1000"/>
                                        <p:tgtEl>
                                          <p:spTgt spid="14"/>
                                        </p:tgtEl>
                                      </p:cBhvr>
                                    </p:animEffect>
                                    <p:anim calcmode="lin" valueType="num">
                                      <p:cBhvr>
                                        <p:cTn id="25" dur="1000" fill="hold"/>
                                        <p:tgtEl>
                                          <p:spTgt spid="14"/>
                                        </p:tgtEl>
                                        <p:attrNameLst>
                                          <p:attrName>ppt_x</p:attrName>
                                        </p:attrNameLst>
                                      </p:cBhvr>
                                      <p:tavLst>
                                        <p:tav tm="0">
                                          <p:val>
                                            <p:strVal val="#ppt_x"/>
                                          </p:val>
                                        </p:tav>
                                        <p:tav tm="100000">
                                          <p:val>
                                            <p:strVal val="#ppt_x"/>
                                          </p:val>
                                        </p:tav>
                                      </p:tavLst>
                                    </p:anim>
                                    <p:anim calcmode="lin" valueType="num">
                                      <p:cBhvr>
                                        <p:cTn id="26" dur="900" decel="100000" fill="hold"/>
                                        <p:tgtEl>
                                          <p:spTgt spid="1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55" presetClass="entr" presetSubtype="0" fill="hold" grpId="0" nodeType="afterEffect">
                                  <p:stCondLst>
                                    <p:cond delay="0"/>
                                  </p:stCondLst>
                                  <p:iterate type="lt">
                                    <p:tmPct val="10000"/>
                                  </p:iterate>
                                  <p:childTnLst>
                                    <p:set>
                                      <p:cBhvr>
                                        <p:cTn id="30" dur="1" fill="hold">
                                          <p:stCondLst>
                                            <p:cond delay="0"/>
                                          </p:stCondLst>
                                        </p:cTn>
                                        <p:tgtEl>
                                          <p:spTgt spid="16"/>
                                        </p:tgtEl>
                                        <p:attrNameLst>
                                          <p:attrName>style.visibility</p:attrName>
                                        </p:attrNameLst>
                                      </p:cBhvr>
                                      <p:to>
                                        <p:strVal val="visible"/>
                                      </p:to>
                                    </p:set>
                                    <p:anim calcmode="lin" valueType="num">
                                      <p:cBhvr>
                                        <p:cTn id="31" dur="500" fill="hold"/>
                                        <p:tgtEl>
                                          <p:spTgt spid="16"/>
                                        </p:tgtEl>
                                        <p:attrNameLst>
                                          <p:attrName>ppt_w</p:attrName>
                                        </p:attrNameLst>
                                      </p:cBhvr>
                                      <p:tavLst>
                                        <p:tav tm="0">
                                          <p:val>
                                            <p:strVal val="#ppt_w*0.70"/>
                                          </p:val>
                                        </p:tav>
                                        <p:tav tm="100000">
                                          <p:val>
                                            <p:strVal val="#ppt_w"/>
                                          </p:val>
                                        </p:tav>
                                      </p:tavLst>
                                    </p:anim>
                                    <p:anim calcmode="lin" valueType="num">
                                      <p:cBhvr>
                                        <p:cTn id="32" dur="500" fill="hold"/>
                                        <p:tgtEl>
                                          <p:spTgt spid="16"/>
                                        </p:tgtEl>
                                        <p:attrNameLst>
                                          <p:attrName>ppt_h</p:attrName>
                                        </p:attrNameLst>
                                      </p:cBhvr>
                                      <p:tavLst>
                                        <p:tav tm="0">
                                          <p:val>
                                            <p:strVal val="#ppt_h"/>
                                          </p:val>
                                        </p:tav>
                                        <p:tav tm="100000">
                                          <p:val>
                                            <p:strVal val="#ppt_h"/>
                                          </p:val>
                                        </p:tav>
                                      </p:tavLst>
                                    </p:anim>
                                    <p:animEffect transition="in" filter="fade">
                                      <p:cBhvr>
                                        <p:cTn id="33" dur="500"/>
                                        <p:tgtEl>
                                          <p:spTgt spid="16"/>
                                        </p:tgtEl>
                                      </p:cBhvr>
                                    </p:animEffect>
                                  </p:childTnLst>
                                </p:cTn>
                              </p:par>
                              <p:par>
                                <p:cTn id="34" presetID="22" presetClass="entr" presetSubtype="1" fill="hold" nodeType="with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up)">
                                      <p:cBhvr>
                                        <p:cTn id="36" dur="500"/>
                                        <p:tgtEl>
                                          <p:spTgt spid="19"/>
                                        </p:tgtEl>
                                      </p:cBhvr>
                                    </p:animEffect>
                                  </p:childTnLst>
                                </p:cTn>
                              </p:par>
                            </p:childTnLst>
                          </p:cTn>
                        </p:par>
                        <p:par>
                          <p:cTn id="37" fill="hold">
                            <p:stCondLst>
                              <p:cond delay="3250"/>
                            </p:stCondLst>
                            <p:childTnLst>
                              <p:par>
                                <p:cTn id="38" presetID="55" presetClass="entr" presetSubtype="0" fill="hold" grpId="0" nodeType="afterEffect">
                                  <p:stCondLst>
                                    <p:cond delay="0"/>
                                  </p:stCondLst>
                                  <p:iterate type="lt">
                                    <p:tmPct val="10000"/>
                                  </p:iterate>
                                  <p:childTnLst>
                                    <p:set>
                                      <p:cBhvr>
                                        <p:cTn id="39" dur="1" fill="hold">
                                          <p:stCondLst>
                                            <p:cond delay="0"/>
                                          </p:stCondLst>
                                        </p:cTn>
                                        <p:tgtEl>
                                          <p:spTgt spid="17"/>
                                        </p:tgtEl>
                                        <p:attrNameLst>
                                          <p:attrName>style.visibility</p:attrName>
                                        </p:attrNameLst>
                                      </p:cBhvr>
                                      <p:to>
                                        <p:strVal val="visible"/>
                                      </p:to>
                                    </p:set>
                                    <p:anim calcmode="lin" valueType="num">
                                      <p:cBhvr>
                                        <p:cTn id="40" dur="500" fill="hold"/>
                                        <p:tgtEl>
                                          <p:spTgt spid="17"/>
                                        </p:tgtEl>
                                        <p:attrNameLst>
                                          <p:attrName>ppt_w</p:attrName>
                                        </p:attrNameLst>
                                      </p:cBhvr>
                                      <p:tavLst>
                                        <p:tav tm="0">
                                          <p:val>
                                            <p:strVal val="#ppt_w*0.70"/>
                                          </p:val>
                                        </p:tav>
                                        <p:tav tm="100000">
                                          <p:val>
                                            <p:strVal val="#ppt_w"/>
                                          </p:val>
                                        </p:tav>
                                      </p:tavLst>
                                    </p:anim>
                                    <p:anim calcmode="lin" valueType="num">
                                      <p:cBhvr>
                                        <p:cTn id="41" dur="500" fill="hold"/>
                                        <p:tgtEl>
                                          <p:spTgt spid="17"/>
                                        </p:tgtEl>
                                        <p:attrNameLst>
                                          <p:attrName>ppt_h</p:attrName>
                                        </p:attrNameLst>
                                      </p:cBhvr>
                                      <p:tavLst>
                                        <p:tav tm="0">
                                          <p:val>
                                            <p:strVal val="#ppt_h"/>
                                          </p:val>
                                        </p:tav>
                                        <p:tav tm="100000">
                                          <p:val>
                                            <p:strVal val="#ppt_h"/>
                                          </p:val>
                                        </p:tav>
                                      </p:tavLst>
                                    </p:anim>
                                    <p:animEffect transition="in" filter="fade">
                                      <p:cBhvr>
                                        <p:cTn id="42" dur="500"/>
                                        <p:tgtEl>
                                          <p:spTgt spid="17"/>
                                        </p:tgtEl>
                                      </p:cBhvr>
                                    </p:animEffect>
                                  </p:childTnLst>
                                </p:cTn>
                              </p:par>
                              <p:par>
                                <p:cTn id="43" presetID="22" presetClass="entr" presetSubtype="8" fill="hold" nodeType="with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left)">
                                      <p:cBhvr>
                                        <p:cTn id="45" dur="500"/>
                                        <p:tgtEl>
                                          <p:spTgt spid="20"/>
                                        </p:tgtEl>
                                      </p:cBhvr>
                                    </p:animEffect>
                                  </p:childTnLst>
                                </p:cTn>
                              </p:par>
                            </p:childTnLst>
                          </p:cTn>
                        </p:par>
                        <p:par>
                          <p:cTn id="46" fill="hold">
                            <p:stCondLst>
                              <p:cond delay="4050"/>
                            </p:stCondLst>
                            <p:childTnLst>
                              <p:par>
                                <p:cTn id="47" presetID="55" presetClass="entr" presetSubtype="0" fill="hold" grpId="0" nodeType="afterEffect">
                                  <p:stCondLst>
                                    <p:cond delay="0"/>
                                  </p:stCondLst>
                                  <p:iterate type="lt">
                                    <p:tmPct val="10000"/>
                                  </p:iterate>
                                  <p:childTnLst>
                                    <p:set>
                                      <p:cBhvr>
                                        <p:cTn id="48" dur="1" fill="hold">
                                          <p:stCondLst>
                                            <p:cond delay="0"/>
                                          </p:stCondLst>
                                        </p:cTn>
                                        <p:tgtEl>
                                          <p:spTgt spid="18"/>
                                        </p:tgtEl>
                                        <p:attrNameLst>
                                          <p:attrName>style.visibility</p:attrName>
                                        </p:attrNameLst>
                                      </p:cBhvr>
                                      <p:to>
                                        <p:strVal val="visible"/>
                                      </p:to>
                                    </p:set>
                                    <p:anim calcmode="lin" valueType="num">
                                      <p:cBhvr>
                                        <p:cTn id="49" dur="500" fill="hold"/>
                                        <p:tgtEl>
                                          <p:spTgt spid="18"/>
                                        </p:tgtEl>
                                        <p:attrNameLst>
                                          <p:attrName>ppt_w</p:attrName>
                                        </p:attrNameLst>
                                      </p:cBhvr>
                                      <p:tavLst>
                                        <p:tav tm="0">
                                          <p:val>
                                            <p:strVal val="#ppt_w*0.70"/>
                                          </p:val>
                                        </p:tav>
                                        <p:tav tm="100000">
                                          <p:val>
                                            <p:strVal val="#ppt_w"/>
                                          </p:val>
                                        </p:tav>
                                      </p:tavLst>
                                    </p:anim>
                                    <p:anim calcmode="lin" valueType="num">
                                      <p:cBhvr>
                                        <p:cTn id="50" dur="500" fill="hold"/>
                                        <p:tgtEl>
                                          <p:spTgt spid="18"/>
                                        </p:tgtEl>
                                        <p:attrNameLst>
                                          <p:attrName>ppt_h</p:attrName>
                                        </p:attrNameLst>
                                      </p:cBhvr>
                                      <p:tavLst>
                                        <p:tav tm="0">
                                          <p:val>
                                            <p:strVal val="#ppt_h"/>
                                          </p:val>
                                        </p:tav>
                                        <p:tav tm="100000">
                                          <p:val>
                                            <p:strVal val="#ppt_h"/>
                                          </p:val>
                                        </p:tav>
                                      </p:tavLst>
                                    </p:anim>
                                    <p:animEffect transition="in" filter="fade">
                                      <p:cBhvr>
                                        <p:cTn id="51" dur="500"/>
                                        <p:tgtEl>
                                          <p:spTgt spid="18"/>
                                        </p:tgtEl>
                                      </p:cBhvr>
                                    </p:animEffect>
                                  </p:childTnLst>
                                </p:cTn>
                              </p:par>
                              <p:par>
                                <p:cTn id="52" presetID="22" presetClass="entr" presetSubtype="2" fill="hold" nodeType="withEffect">
                                  <p:stCondLst>
                                    <p:cond delay="0"/>
                                  </p:stCondLst>
                                  <p:childTnLst>
                                    <p:set>
                                      <p:cBhvr>
                                        <p:cTn id="53" dur="1" fill="hold">
                                          <p:stCondLst>
                                            <p:cond delay="0"/>
                                          </p:stCondLst>
                                        </p:cTn>
                                        <p:tgtEl>
                                          <p:spTgt spid="21"/>
                                        </p:tgtEl>
                                        <p:attrNameLst>
                                          <p:attrName>style.visibility</p:attrName>
                                        </p:attrNameLst>
                                      </p:cBhvr>
                                      <p:to>
                                        <p:strVal val="visible"/>
                                      </p:to>
                                    </p:set>
                                    <p:animEffect transition="in" filter="wipe(right)">
                                      <p:cBhvr>
                                        <p:cTn id="5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图片 27">
            <a:extLst>
              <a:ext uri="{FF2B5EF4-FFF2-40B4-BE49-F238E27FC236}">
                <a16:creationId xmlns:a16="http://schemas.microsoft.com/office/drawing/2014/main" id="{64B2578B-8D26-46EA-A4A8-E67980151512}"/>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4700"/>
                    </a14:imgEffect>
                    <a14:imgEffect>
                      <a14:brightnessContrast contrast="40000"/>
                    </a14:imgEffect>
                  </a14:imgLayer>
                </a14:imgProps>
              </a:ext>
            </a:extLst>
          </a:blip>
          <a:stretch>
            <a:fillRect/>
          </a:stretch>
        </p:blipFill>
        <p:spPr>
          <a:xfrm>
            <a:off x="2224705" y="782288"/>
            <a:ext cx="8043245" cy="7723520"/>
          </a:xfrm>
          <a:prstGeom prst="rect">
            <a:avLst/>
          </a:prstGeom>
        </p:spPr>
      </p:pic>
      <p:pic>
        <p:nvPicPr>
          <p:cNvPr id="7" name="图片 6">
            <a:extLst>
              <a:ext uri="{FF2B5EF4-FFF2-40B4-BE49-F238E27FC236}">
                <a16:creationId xmlns:a16="http://schemas.microsoft.com/office/drawing/2014/main" id="{017D24BC-943A-4E46-82AE-3AEE339A571C}"/>
              </a:ext>
            </a:extLst>
          </p:cNvPr>
          <p:cNvPicPr>
            <a:picLocks noChangeAspect="1"/>
          </p:cNvPicPr>
          <p:nvPr/>
        </p:nvPicPr>
        <p:blipFill>
          <a:blip r:embed="rId5"/>
          <a:stretch>
            <a:fillRect/>
          </a:stretch>
        </p:blipFill>
        <p:spPr>
          <a:xfrm>
            <a:off x="-1062918" y="100138"/>
            <a:ext cx="14259780" cy="463336"/>
          </a:xfrm>
          <a:prstGeom prst="rect">
            <a:avLst/>
          </a:prstGeom>
        </p:spPr>
      </p:pic>
      <p:pic>
        <p:nvPicPr>
          <p:cNvPr id="18" name="图片 17">
            <a:extLst>
              <a:ext uri="{FF2B5EF4-FFF2-40B4-BE49-F238E27FC236}">
                <a16:creationId xmlns:a16="http://schemas.microsoft.com/office/drawing/2014/main" id="{F5031CBF-EB59-4C82-A597-048FDBF02224}"/>
              </a:ext>
            </a:extLst>
          </p:cNvPr>
          <p:cNvPicPr>
            <a:picLocks noChangeAspect="1"/>
          </p:cNvPicPr>
          <p:nvPr/>
        </p:nvPicPr>
        <p:blipFill>
          <a:blip r:embed="rId6"/>
          <a:stretch>
            <a:fillRect/>
          </a:stretch>
        </p:blipFill>
        <p:spPr>
          <a:xfrm rot="6756197">
            <a:off x="-152218" y="5142974"/>
            <a:ext cx="2334970" cy="1402202"/>
          </a:xfrm>
          <a:prstGeom prst="rect">
            <a:avLst/>
          </a:prstGeom>
        </p:spPr>
      </p:pic>
      <p:pic>
        <p:nvPicPr>
          <p:cNvPr id="19" name="图片 18">
            <a:extLst>
              <a:ext uri="{FF2B5EF4-FFF2-40B4-BE49-F238E27FC236}">
                <a16:creationId xmlns:a16="http://schemas.microsoft.com/office/drawing/2014/main" id="{BCA3C8AE-12F0-41CC-86D2-5D06E3C62ECC}"/>
              </a:ext>
            </a:extLst>
          </p:cNvPr>
          <p:cNvPicPr>
            <a:picLocks noChangeAspect="1"/>
          </p:cNvPicPr>
          <p:nvPr/>
        </p:nvPicPr>
        <p:blipFill>
          <a:blip r:embed="rId6"/>
          <a:stretch>
            <a:fillRect/>
          </a:stretch>
        </p:blipFill>
        <p:spPr>
          <a:xfrm rot="571273">
            <a:off x="9880780" y="5272339"/>
            <a:ext cx="2334970" cy="1402202"/>
          </a:xfrm>
          <a:prstGeom prst="rect">
            <a:avLst/>
          </a:prstGeom>
        </p:spPr>
      </p:pic>
      <p:grpSp>
        <p:nvGrpSpPr>
          <p:cNvPr id="37" name="组合 36">
            <a:extLst>
              <a:ext uri="{FF2B5EF4-FFF2-40B4-BE49-F238E27FC236}">
                <a16:creationId xmlns:a16="http://schemas.microsoft.com/office/drawing/2014/main" id="{B6D9C0DC-8917-4292-9BB5-5DF433C410AE}"/>
              </a:ext>
            </a:extLst>
          </p:cNvPr>
          <p:cNvGrpSpPr/>
          <p:nvPr/>
        </p:nvGrpSpPr>
        <p:grpSpPr>
          <a:xfrm>
            <a:off x="1924050" y="5021934"/>
            <a:ext cx="8362950" cy="2426616"/>
            <a:chOff x="6296269" y="5376694"/>
            <a:chExt cx="5968501" cy="1531158"/>
          </a:xfrm>
        </p:grpSpPr>
        <p:pic>
          <p:nvPicPr>
            <p:cNvPr id="38" name="图片 37">
              <a:extLst>
                <a:ext uri="{FF2B5EF4-FFF2-40B4-BE49-F238E27FC236}">
                  <a16:creationId xmlns:a16="http://schemas.microsoft.com/office/drawing/2014/main" id="{717D9E96-CC52-4545-A807-6134C7F61E22}"/>
                </a:ext>
              </a:extLst>
            </p:cNvPr>
            <p:cNvPicPr>
              <a:picLocks noChangeAspect="1"/>
            </p:cNvPicPr>
            <p:nvPr/>
          </p:nvPicPr>
          <p:blipFill>
            <a:blip r:embed="rId7"/>
            <a:stretch>
              <a:fillRect/>
            </a:stretch>
          </p:blipFill>
          <p:spPr>
            <a:xfrm>
              <a:off x="6296269" y="6176269"/>
              <a:ext cx="5968501" cy="731583"/>
            </a:xfrm>
            <a:prstGeom prst="rect">
              <a:avLst/>
            </a:prstGeom>
          </p:spPr>
        </p:pic>
        <p:pic>
          <p:nvPicPr>
            <p:cNvPr id="39" name="图片 38">
              <a:extLst>
                <a:ext uri="{FF2B5EF4-FFF2-40B4-BE49-F238E27FC236}">
                  <a16:creationId xmlns:a16="http://schemas.microsoft.com/office/drawing/2014/main" id="{0C952FE3-3347-41D2-8A36-E21E22882F26}"/>
                </a:ext>
              </a:extLst>
            </p:cNvPr>
            <p:cNvPicPr>
              <a:picLocks noChangeAspect="1"/>
            </p:cNvPicPr>
            <p:nvPr/>
          </p:nvPicPr>
          <p:blipFill>
            <a:blip r:embed="rId8"/>
            <a:stretch>
              <a:fillRect/>
            </a:stretch>
          </p:blipFill>
          <p:spPr>
            <a:xfrm>
              <a:off x="6538924" y="6065195"/>
              <a:ext cx="902286" cy="548688"/>
            </a:xfrm>
            <a:prstGeom prst="rect">
              <a:avLst/>
            </a:prstGeom>
          </p:spPr>
        </p:pic>
        <p:pic>
          <p:nvPicPr>
            <p:cNvPr id="40" name="图片 39">
              <a:extLst>
                <a:ext uri="{FF2B5EF4-FFF2-40B4-BE49-F238E27FC236}">
                  <a16:creationId xmlns:a16="http://schemas.microsoft.com/office/drawing/2014/main" id="{8B589CD8-8EE7-4081-BDDA-901F0D533E56}"/>
                </a:ext>
              </a:extLst>
            </p:cNvPr>
            <p:cNvPicPr>
              <a:picLocks noChangeAspect="1"/>
            </p:cNvPicPr>
            <p:nvPr/>
          </p:nvPicPr>
          <p:blipFill>
            <a:blip r:embed="rId9"/>
            <a:stretch>
              <a:fillRect/>
            </a:stretch>
          </p:blipFill>
          <p:spPr>
            <a:xfrm>
              <a:off x="8772230" y="6194518"/>
              <a:ext cx="1213209" cy="615749"/>
            </a:xfrm>
            <a:prstGeom prst="rect">
              <a:avLst/>
            </a:prstGeom>
          </p:spPr>
        </p:pic>
        <p:pic>
          <p:nvPicPr>
            <p:cNvPr id="41" name="图片 40">
              <a:extLst>
                <a:ext uri="{FF2B5EF4-FFF2-40B4-BE49-F238E27FC236}">
                  <a16:creationId xmlns:a16="http://schemas.microsoft.com/office/drawing/2014/main" id="{2BF19F1C-073E-41A1-91A4-164B9D31D54C}"/>
                </a:ext>
              </a:extLst>
            </p:cNvPr>
            <p:cNvPicPr>
              <a:picLocks noChangeAspect="1"/>
            </p:cNvPicPr>
            <p:nvPr/>
          </p:nvPicPr>
          <p:blipFill>
            <a:blip r:embed="rId10"/>
            <a:stretch>
              <a:fillRect/>
            </a:stretch>
          </p:blipFill>
          <p:spPr>
            <a:xfrm>
              <a:off x="11081421" y="6152333"/>
              <a:ext cx="713294" cy="646232"/>
            </a:xfrm>
            <a:prstGeom prst="rect">
              <a:avLst/>
            </a:prstGeom>
          </p:spPr>
        </p:pic>
        <p:pic>
          <p:nvPicPr>
            <p:cNvPr id="42" name="图片 41">
              <a:extLst>
                <a:ext uri="{FF2B5EF4-FFF2-40B4-BE49-F238E27FC236}">
                  <a16:creationId xmlns:a16="http://schemas.microsoft.com/office/drawing/2014/main" id="{E122E54A-5B63-458A-B313-D221306246C8}"/>
                </a:ext>
              </a:extLst>
            </p:cNvPr>
            <p:cNvPicPr>
              <a:picLocks noChangeAspect="1"/>
            </p:cNvPicPr>
            <p:nvPr/>
          </p:nvPicPr>
          <p:blipFill>
            <a:blip r:embed="rId11"/>
            <a:stretch>
              <a:fillRect/>
            </a:stretch>
          </p:blipFill>
          <p:spPr>
            <a:xfrm>
              <a:off x="7265233" y="5376694"/>
              <a:ext cx="3993226" cy="1261981"/>
            </a:xfrm>
            <a:prstGeom prst="rect">
              <a:avLst/>
            </a:prstGeom>
          </p:spPr>
        </p:pic>
      </p:grpSp>
      <p:pic>
        <p:nvPicPr>
          <p:cNvPr id="53" name="图片 52">
            <a:extLst>
              <a:ext uri="{FF2B5EF4-FFF2-40B4-BE49-F238E27FC236}">
                <a16:creationId xmlns:a16="http://schemas.microsoft.com/office/drawing/2014/main" id="{0D8A8611-9CCD-43B4-B1E2-573519EE50D3}"/>
              </a:ext>
            </a:extLst>
          </p:cNvPr>
          <p:cNvPicPr>
            <a:picLocks noChangeAspect="1"/>
          </p:cNvPicPr>
          <p:nvPr/>
        </p:nvPicPr>
        <p:blipFill>
          <a:blip r:embed="rId12"/>
          <a:stretch>
            <a:fillRect/>
          </a:stretch>
        </p:blipFill>
        <p:spPr>
          <a:xfrm>
            <a:off x="-336257" y="544315"/>
            <a:ext cx="2965158" cy="1206543"/>
          </a:xfrm>
          <a:prstGeom prst="rect">
            <a:avLst/>
          </a:prstGeom>
        </p:spPr>
      </p:pic>
      <p:grpSp>
        <p:nvGrpSpPr>
          <p:cNvPr id="54" name="组合 53">
            <a:extLst>
              <a:ext uri="{FF2B5EF4-FFF2-40B4-BE49-F238E27FC236}">
                <a16:creationId xmlns:a16="http://schemas.microsoft.com/office/drawing/2014/main" id="{A7647434-A8D2-41EC-AAF2-377B07261257}"/>
              </a:ext>
            </a:extLst>
          </p:cNvPr>
          <p:cNvGrpSpPr/>
          <p:nvPr/>
        </p:nvGrpSpPr>
        <p:grpSpPr>
          <a:xfrm>
            <a:off x="10618590" y="782288"/>
            <a:ext cx="2718490" cy="1345749"/>
            <a:chOff x="10618590" y="782288"/>
            <a:chExt cx="2718490" cy="1345749"/>
          </a:xfrm>
        </p:grpSpPr>
        <p:pic>
          <p:nvPicPr>
            <p:cNvPr id="55" name="图片 54">
              <a:extLst>
                <a:ext uri="{FF2B5EF4-FFF2-40B4-BE49-F238E27FC236}">
                  <a16:creationId xmlns:a16="http://schemas.microsoft.com/office/drawing/2014/main" id="{AAA5A2CC-8371-46A0-8809-4DCDC14EB750}"/>
                </a:ext>
              </a:extLst>
            </p:cNvPr>
            <p:cNvPicPr>
              <a:picLocks noChangeAspect="1"/>
            </p:cNvPicPr>
            <p:nvPr/>
          </p:nvPicPr>
          <p:blipFill>
            <a:blip r:embed="rId12"/>
            <a:stretch>
              <a:fillRect/>
            </a:stretch>
          </p:blipFill>
          <p:spPr>
            <a:xfrm flipH="1">
              <a:off x="10984832" y="1170891"/>
              <a:ext cx="2352248" cy="957146"/>
            </a:xfrm>
            <a:prstGeom prst="rect">
              <a:avLst/>
            </a:prstGeom>
          </p:spPr>
        </p:pic>
        <p:pic>
          <p:nvPicPr>
            <p:cNvPr id="56" name="图片 55">
              <a:extLst>
                <a:ext uri="{FF2B5EF4-FFF2-40B4-BE49-F238E27FC236}">
                  <a16:creationId xmlns:a16="http://schemas.microsoft.com/office/drawing/2014/main" id="{7D8D32E3-F6B0-4B03-82D4-274F97EC3C47}"/>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l="7774" t="3910" r="63932" b="70719"/>
            <a:stretch/>
          </p:blipFill>
          <p:spPr>
            <a:xfrm flipH="1">
              <a:off x="10618590" y="782288"/>
              <a:ext cx="1434005" cy="1087525"/>
            </a:xfrm>
            <a:prstGeom prst="rect">
              <a:avLst/>
            </a:prstGeom>
          </p:spPr>
        </p:pic>
      </p:grpSp>
      <p:sp>
        <p:nvSpPr>
          <p:cNvPr id="21" name="TextBox 20"/>
          <p:cNvSpPr txBox="1"/>
          <p:nvPr/>
        </p:nvSpPr>
        <p:spPr>
          <a:xfrm>
            <a:off x="3248549" y="2374663"/>
            <a:ext cx="6379819" cy="2553891"/>
          </a:xfrm>
          <a:prstGeom prst="roundRect">
            <a:avLst/>
          </a:prstGeom>
          <a:noFill/>
          <a:ln w="57150">
            <a:noFill/>
            <a:miter lim="800000"/>
          </a:ln>
          <a:effectLst/>
        </p:spPr>
        <p:txBody>
          <a:bodyPr wrap="square" rtlCol="0">
            <a:spAutoFit/>
          </a:bodyPr>
          <a:lstStyle/>
          <a:p>
            <a:pPr marL="0" marR="0" lvl="0" indent="0" algn="just" defTabSz="914400" rtl="0" eaLnBrk="1" fontAlgn="auto" latinLnBrk="0" hangingPunct="1">
              <a:lnSpc>
                <a:spcPct val="100000"/>
              </a:lnSpc>
              <a:spcBef>
                <a:spcPts val="0"/>
              </a:spcBef>
              <a:spcAft>
                <a:spcPts val="0"/>
              </a:spcAft>
              <a:buClr>
                <a:srgbClr val="000000"/>
              </a:buClr>
              <a:buSzTx/>
              <a:buFontTx/>
              <a:buNone/>
              <a:tabLst/>
              <a:defRPr/>
            </a:pPr>
            <a:r>
              <a:rPr kumimoji="0" lang="vi-VN" sz="3600" b="0" i="0" u="none" strike="noStrike" kern="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=&gt; </a:t>
            </a:r>
            <a:r>
              <a:rPr kumimoji="0" lang="en-US" sz="3600" b="0" i="0" u="none" strike="noStrike" kern="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Giọng</a:t>
            </a:r>
            <a:r>
              <a:rPr kumimoji="0" lang="en-US" sz="3600" b="0" i="0" u="none" strike="noStrike" kern="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600" b="0" i="0" u="none" strike="noStrike" kern="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kể</a:t>
            </a:r>
            <a:r>
              <a:rPr kumimoji="0" lang="en-US" sz="3600" b="0" i="0" u="none" strike="noStrike" kern="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600" b="0" i="0" u="none" strike="noStrike" kern="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chuyện</a:t>
            </a:r>
            <a:endParaRPr kumimoji="0" lang="vi-VN" sz="3600" b="0" i="0" u="none" strike="noStrike" kern="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Tx/>
              <a:buNone/>
              <a:tabLst/>
              <a:defRPr/>
            </a:pPr>
            <a:r>
              <a:rPr kumimoji="0" lang="vi-VN" sz="3600" b="0" i="0" u="none" strike="noStrike" kern="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=&gt; </a:t>
            </a:r>
            <a:r>
              <a:rPr kumimoji="0" lang="en-US" sz="3600" b="0" i="0" u="none" strike="noStrike" kern="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Thay</a:t>
            </a:r>
            <a:r>
              <a:rPr kumimoji="0" lang="en-US" sz="3600" b="0" i="0" u="none" strike="noStrike" kern="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600" b="0" i="0" u="none" strike="noStrike" kern="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đổi</a:t>
            </a:r>
            <a:r>
              <a:rPr kumimoji="0" lang="en-US" sz="3600" b="0" i="0" u="none" strike="noStrike" kern="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600" b="0" i="0" u="none" strike="noStrike" kern="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ngữ</a:t>
            </a:r>
            <a:r>
              <a:rPr kumimoji="0" lang="en-US" sz="3600" b="0" i="0" u="none" strike="noStrike" kern="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600" b="0" i="0" u="none" strike="noStrike" kern="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điệu</a:t>
            </a:r>
            <a:r>
              <a:rPr kumimoji="0" lang="en-US" sz="3600" b="0" i="0" u="none" strike="noStrike" kern="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ở </a:t>
            </a:r>
            <a:r>
              <a:rPr kumimoji="0" lang="en-US" sz="3600" b="0" i="0" u="none" strike="noStrike" kern="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lời</a:t>
            </a:r>
            <a:r>
              <a:rPr kumimoji="0" lang="en-US" sz="3600" b="0" i="0" u="none" strike="noStrike" kern="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600" b="0" i="0" u="none" strike="noStrike" kern="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trích</a:t>
            </a:r>
            <a:r>
              <a:rPr kumimoji="0" lang="en-US" sz="3600" b="0" i="0" u="none" strike="noStrike" kern="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600" b="0" i="0" u="none" strike="noStrike" kern="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dẫn</a:t>
            </a:r>
            <a:r>
              <a:rPr kumimoji="0" lang="en-US" sz="3600" b="0" i="0" u="none" strike="noStrike" kern="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600" b="0" i="0" u="none" strike="noStrike" kern="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bài</a:t>
            </a:r>
            <a:r>
              <a:rPr kumimoji="0" lang="en-US" sz="3600" b="0" i="0" u="none" strike="noStrike" kern="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600" b="0" i="0" u="none" strike="noStrike" kern="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làm</a:t>
            </a:r>
            <a:r>
              <a:rPr kumimoji="0" lang="en-US" sz="3600" b="0" i="0" u="none" strike="noStrike" kern="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600" b="0" i="0" u="none" strike="noStrike" kern="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văn</a:t>
            </a:r>
            <a:r>
              <a:rPr kumimoji="0" lang="en-US" sz="3600" b="0" i="0" u="none" strike="noStrike" kern="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600" b="0" i="0" u="none" strike="noStrike" kern="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và</a:t>
            </a:r>
            <a:r>
              <a:rPr kumimoji="0" lang="en-US" sz="3600" b="0" i="0" u="none" strike="noStrike" kern="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600" b="0" i="0" u="none" strike="noStrike" kern="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lời</a:t>
            </a:r>
            <a:r>
              <a:rPr kumimoji="0" lang="en-US" sz="3600" b="0" i="0" u="none" strike="noStrike" kern="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600" b="0" i="0" u="none" strike="noStrike" kern="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nói</a:t>
            </a:r>
            <a:r>
              <a:rPr kumimoji="0" lang="en-US" sz="3600" b="0" i="0" u="none" strike="noStrike" kern="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600" b="0" i="0" u="none" strike="noStrike" kern="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trực</a:t>
            </a:r>
            <a:r>
              <a:rPr kumimoji="0" lang="en-US" sz="3600" b="0" i="0" u="none" strike="noStrike" kern="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600" b="0" i="0" u="none" strike="noStrike" kern="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tiếp</a:t>
            </a:r>
            <a:r>
              <a:rPr kumimoji="0" lang="en-US" sz="3600" b="0" i="0" u="none" strike="noStrike" kern="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600" b="0" i="0" u="none" strike="noStrike" kern="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của</a:t>
            </a:r>
            <a:r>
              <a:rPr kumimoji="0" lang="en-US" sz="3600" b="0" i="0" u="none" strike="noStrike" kern="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600" b="0" i="0" u="none" strike="noStrike" kern="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các</a:t>
            </a:r>
            <a:r>
              <a:rPr kumimoji="0" lang="en-US" sz="3600" b="0" i="0" u="none" strike="noStrike" kern="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600" b="0" i="0" u="none" strike="noStrike" kern="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nhân</a:t>
            </a:r>
            <a:r>
              <a:rPr kumimoji="0" lang="en-US" sz="3600" b="0" i="0" u="none" strike="noStrike" kern="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600" b="0" i="0" u="none" strike="noStrike" kern="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vật</a:t>
            </a:r>
            <a:r>
              <a:rPr kumimoji="0" lang="en-US" sz="3600" b="0" i="0" u="none" strike="noStrike" kern="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a:t>
            </a:r>
            <a:endParaRPr kumimoji="0" lang="vi-VN" sz="3600" b="0" i="0" u="none" strike="noStrike" kern="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17" name="TextBox 16">
            <a:extLst>
              <a:ext uri="{FF2B5EF4-FFF2-40B4-BE49-F238E27FC236}">
                <a16:creationId xmlns:a16="http://schemas.microsoft.com/office/drawing/2014/main" id="{9D156DFC-69E6-46F4-B51E-7C1DB6509EF3}"/>
              </a:ext>
            </a:extLst>
          </p:cNvPr>
          <p:cNvSpPr txBox="1"/>
          <p:nvPr/>
        </p:nvSpPr>
        <p:spPr>
          <a:xfrm>
            <a:off x="4719354" y="1161927"/>
            <a:ext cx="2695235" cy="70788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Giọng</a:t>
            </a:r>
            <a:r>
              <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endPar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2650901098"/>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750"/>
                                        <p:tgtEl>
                                          <p:spTgt spid="37"/>
                                        </p:tgtEl>
                                      </p:cBhvr>
                                    </p:animEffect>
                                    <p:anim calcmode="lin" valueType="num">
                                      <p:cBhvr>
                                        <p:cTn id="8" dur="750" fill="hold"/>
                                        <p:tgtEl>
                                          <p:spTgt spid="37"/>
                                        </p:tgtEl>
                                        <p:attrNameLst>
                                          <p:attrName>ppt_x</p:attrName>
                                        </p:attrNameLst>
                                      </p:cBhvr>
                                      <p:tavLst>
                                        <p:tav tm="0">
                                          <p:val>
                                            <p:strVal val="#ppt_x"/>
                                          </p:val>
                                        </p:tav>
                                        <p:tav tm="100000">
                                          <p:val>
                                            <p:strVal val="#ppt_x"/>
                                          </p:val>
                                        </p:tav>
                                      </p:tavLst>
                                    </p:anim>
                                    <p:anim calcmode="lin" valueType="num">
                                      <p:cBhvr>
                                        <p:cTn id="9" dur="675" decel="100000" fill="hold"/>
                                        <p:tgtEl>
                                          <p:spTgt spid="37"/>
                                        </p:tgtEl>
                                        <p:attrNameLst>
                                          <p:attrName>ppt_y</p:attrName>
                                        </p:attrNameLst>
                                      </p:cBhvr>
                                      <p:tavLst>
                                        <p:tav tm="0">
                                          <p:val>
                                            <p:strVal val="#ppt_y+1"/>
                                          </p:val>
                                        </p:tav>
                                        <p:tav tm="100000">
                                          <p:val>
                                            <p:strVal val="#ppt_y-.03"/>
                                          </p:val>
                                        </p:tav>
                                      </p:tavLst>
                                    </p:anim>
                                    <p:anim calcmode="lin" valueType="num">
                                      <p:cBhvr>
                                        <p:cTn id="10" dur="75" accel="100000" fill="hold">
                                          <p:stCondLst>
                                            <p:cond delay="675"/>
                                          </p:stCondLst>
                                        </p:cTn>
                                        <p:tgtEl>
                                          <p:spTgt spid="37"/>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250"/>
                                  </p:stCondLst>
                                  <p:childTnLst>
                                    <p:set>
                                      <p:cBhvr>
                                        <p:cTn id="12" dur="1" fill="hold">
                                          <p:stCondLst>
                                            <p:cond delay="0"/>
                                          </p:stCondLst>
                                        </p:cTn>
                                        <p:tgtEl>
                                          <p:spTgt spid="28"/>
                                        </p:tgtEl>
                                        <p:attrNameLst>
                                          <p:attrName>style.visibility</p:attrName>
                                        </p:attrNameLst>
                                      </p:cBhvr>
                                      <p:to>
                                        <p:strVal val="visible"/>
                                      </p:to>
                                    </p:set>
                                    <p:animEffect transition="in" filter="fade">
                                      <p:cBhvr>
                                        <p:cTn id="13" dur="750"/>
                                        <p:tgtEl>
                                          <p:spTgt spid="28"/>
                                        </p:tgtEl>
                                      </p:cBhvr>
                                    </p:animEffect>
                                    <p:anim calcmode="lin" valueType="num">
                                      <p:cBhvr>
                                        <p:cTn id="14" dur="750" fill="hold"/>
                                        <p:tgtEl>
                                          <p:spTgt spid="28"/>
                                        </p:tgtEl>
                                        <p:attrNameLst>
                                          <p:attrName>ppt_x</p:attrName>
                                        </p:attrNameLst>
                                      </p:cBhvr>
                                      <p:tavLst>
                                        <p:tav tm="0">
                                          <p:val>
                                            <p:strVal val="#ppt_x"/>
                                          </p:val>
                                        </p:tav>
                                        <p:tav tm="100000">
                                          <p:val>
                                            <p:strVal val="#ppt_x"/>
                                          </p:val>
                                        </p:tav>
                                      </p:tavLst>
                                    </p:anim>
                                    <p:anim calcmode="lin" valueType="num">
                                      <p:cBhvr>
                                        <p:cTn id="15" dur="675" decel="100000" fill="hold"/>
                                        <p:tgtEl>
                                          <p:spTgt spid="28"/>
                                        </p:tgtEl>
                                        <p:attrNameLst>
                                          <p:attrName>ppt_y</p:attrName>
                                        </p:attrNameLst>
                                      </p:cBhvr>
                                      <p:tavLst>
                                        <p:tav tm="0">
                                          <p:val>
                                            <p:strVal val="#ppt_y+1"/>
                                          </p:val>
                                        </p:tav>
                                        <p:tav tm="100000">
                                          <p:val>
                                            <p:strVal val="#ppt_y-.03"/>
                                          </p:val>
                                        </p:tav>
                                      </p:tavLst>
                                    </p:anim>
                                    <p:anim calcmode="lin" valueType="num">
                                      <p:cBhvr>
                                        <p:cTn id="16" dur="75" accel="100000" fill="hold">
                                          <p:stCondLst>
                                            <p:cond delay="675"/>
                                          </p:stCondLst>
                                        </p:cTn>
                                        <p:tgtEl>
                                          <p:spTgt spid="28"/>
                                        </p:tgtEl>
                                        <p:attrNameLst>
                                          <p:attrName>ppt_y</p:attrName>
                                        </p:attrNameLst>
                                      </p:cBhvr>
                                      <p:tavLst>
                                        <p:tav tm="0">
                                          <p:val>
                                            <p:strVal val="#ppt_y-.03"/>
                                          </p:val>
                                        </p:tav>
                                        <p:tav tm="100000">
                                          <p:val>
                                            <p:strVal val="#ppt_y"/>
                                          </p:val>
                                        </p:tav>
                                      </p:tavLst>
                                    </p:anim>
                                  </p:childTnLst>
                                </p:cTn>
                              </p:par>
                            </p:childTnLst>
                          </p:cTn>
                        </p:par>
                        <p:par>
                          <p:cTn id="17" fill="hold">
                            <p:stCondLst>
                              <p:cond delay="1000"/>
                            </p:stCondLst>
                            <p:childTnLst>
                              <p:par>
                                <p:cTn id="18" presetID="2" presetClass="entr" presetSubtype="8" fill="hold" nodeType="after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750" fill="hold"/>
                                        <p:tgtEl>
                                          <p:spTgt spid="53"/>
                                        </p:tgtEl>
                                        <p:attrNameLst>
                                          <p:attrName>ppt_x</p:attrName>
                                        </p:attrNameLst>
                                      </p:cBhvr>
                                      <p:tavLst>
                                        <p:tav tm="0">
                                          <p:val>
                                            <p:strVal val="0-#ppt_w/2"/>
                                          </p:val>
                                        </p:tav>
                                        <p:tav tm="100000">
                                          <p:val>
                                            <p:strVal val="#ppt_x"/>
                                          </p:val>
                                        </p:tav>
                                      </p:tavLst>
                                    </p:anim>
                                    <p:anim calcmode="lin" valueType="num">
                                      <p:cBhvr additive="base">
                                        <p:cTn id="21" dur="750" fill="hold"/>
                                        <p:tgtEl>
                                          <p:spTgt spid="53"/>
                                        </p:tgtEl>
                                        <p:attrNameLst>
                                          <p:attrName>ppt_y</p:attrName>
                                        </p:attrNameLst>
                                      </p:cBhvr>
                                      <p:tavLst>
                                        <p:tav tm="0">
                                          <p:val>
                                            <p:strVal val="#ppt_y"/>
                                          </p:val>
                                        </p:tav>
                                        <p:tav tm="100000">
                                          <p:val>
                                            <p:strVal val="#ppt_y"/>
                                          </p:val>
                                        </p:tav>
                                      </p:tavLst>
                                    </p:anim>
                                  </p:childTnLst>
                                </p:cTn>
                              </p:par>
                              <p:par>
                                <p:cTn id="22" presetID="2" presetClass="entr" presetSubtype="2" fill="hold" nodeType="withEffect">
                                  <p:stCondLst>
                                    <p:cond delay="0"/>
                                  </p:stCondLst>
                                  <p:childTnLst>
                                    <p:set>
                                      <p:cBhvr>
                                        <p:cTn id="23" dur="1" fill="hold">
                                          <p:stCondLst>
                                            <p:cond delay="0"/>
                                          </p:stCondLst>
                                        </p:cTn>
                                        <p:tgtEl>
                                          <p:spTgt spid="54"/>
                                        </p:tgtEl>
                                        <p:attrNameLst>
                                          <p:attrName>style.visibility</p:attrName>
                                        </p:attrNameLst>
                                      </p:cBhvr>
                                      <p:to>
                                        <p:strVal val="visible"/>
                                      </p:to>
                                    </p:set>
                                    <p:anim calcmode="lin" valueType="num">
                                      <p:cBhvr additive="base">
                                        <p:cTn id="24" dur="750" fill="hold"/>
                                        <p:tgtEl>
                                          <p:spTgt spid="54"/>
                                        </p:tgtEl>
                                        <p:attrNameLst>
                                          <p:attrName>ppt_x</p:attrName>
                                        </p:attrNameLst>
                                      </p:cBhvr>
                                      <p:tavLst>
                                        <p:tav tm="0">
                                          <p:val>
                                            <p:strVal val="1+#ppt_w/2"/>
                                          </p:val>
                                        </p:tav>
                                        <p:tav tm="100000">
                                          <p:val>
                                            <p:strVal val="#ppt_x"/>
                                          </p:val>
                                        </p:tav>
                                      </p:tavLst>
                                    </p:anim>
                                    <p:anim calcmode="lin" valueType="num">
                                      <p:cBhvr additive="base">
                                        <p:cTn id="25" dur="750" fill="hold"/>
                                        <p:tgtEl>
                                          <p:spTgt spid="54"/>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22" presetClass="entr" presetSubtype="1"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up)">
                                      <p:cBhvr>
                                        <p:cTn id="29" dur="500"/>
                                        <p:tgtEl>
                                          <p:spTgt spid="19"/>
                                        </p:tgtEl>
                                      </p:cBhvr>
                                    </p:animEffect>
                                  </p:childTnLst>
                                </p:cTn>
                              </p:par>
                              <p:par>
                                <p:cTn id="30" presetID="22" presetClass="entr" presetSubtype="1" fill="hold" nodeType="with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up)">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circle(in)">
                                      <p:cBhvr>
                                        <p:cTn id="42"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90D2DB80-308D-4955-A5D5-AF6F2694A1DD}"/>
              </a:ext>
            </a:extLst>
          </p:cNvPr>
          <p:cNvSpPr/>
          <p:nvPr/>
        </p:nvSpPr>
        <p:spPr bwMode="auto">
          <a:xfrm>
            <a:off x="1625718" y="506908"/>
            <a:ext cx="4063893" cy="790112"/>
          </a:xfrm>
          <a:prstGeom prst="round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21920" tIns="60960" rIns="121920" bIns="60960" numCol="1" rtlCol="0" anchor="t" anchorCtr="0" compatLnSpc="1">
            <a:prstTxWarp prst="textNoShape">
              <a:avLst/>
            </a:prstTxWarp>
          </a:bodyPr>
          <a:lstStyle/>
          <a:p>
            <a:pPr defTabSz="1219170" fontAlgn="base">
              <a:spcBef>
                <a:spcPct val="0"/>
              </a:spcBef>
              <a:spcAft>
                <a:spcPct val="0"/>
              </a:spcAft>
            </a:pPr>
            <a:endParaRPr lang="en-US" sz="2400">
              <a:solidFill>
                <a:srgbClr val="000000"/>
              </a:solidFill>
              <a:latin typeface="Arial" pitchFamily="34" charset="0"/>
              <a:ea typeface="宋体" pitchFamily="2" charset="-122"/>
            </a:endParaRPr>
          </a:p>
        </p:txBody>
      </p:sp>
      <p:pic>
        <p:nvPicPr>
          <p:cNvPr id="3" name="Picture 2">
            <a:extLst>
              <a:ext uri="{FF2B5EF4-FFF2-40B4-BE49-F238E27FC236}">
                <a16:creationId xmlns:a16="http://schemas.microsoft.com/office/drawing/2014/main" id="{FBEE81D6-308A-4E6C-8AC4-FAB7B54B9653}"/>
              </a:ext>
            </a:extLst>
          </p:cNvPr>
          <p:cNvPicPr>
            <a:picLocks noChangeAspect="1"/>
          </p:cNvPicPr>
          <p:nvPr/>
        </p:nvPicPr>
        <p:blipFill>
          <a:blip r:embed="rId2"/>
          <a:stretch>
            <a:fillRect/>
          </a:stretch>
        </p:blipFill>
        <p:spPr>
          <a:xfrm>
            <a:off x="3976156" y="-106212"/>
            <a:ext cx="4139543" cy="1072989"/>
          </a:xfrm>
          <a:prstGeom prst="rect">
            <a:avLst/>
          </a:prstGeom>
        </p:spPr>
      </p:pic>
      <p:pic>
        <p:nvPicPr>
          <p:cNvPr id="11" name="Picture 10">
            <a:extLst>
              <a:ext uri="{FF2B5EF4-FFF2-40B4-BE49-F238E27FC236}">
                <a16:creationId xmlns:a16="http://schemas.microsoft.com/office/drawing/2014/main" id="{38FC4B5B-6D78-43D0-ABCF-0E0470047E1E}"/>
              </a:ext>
            </a:extLst>
          </p:cNvPr>
          <p:cNvPicPr>
            <a:picLocks noChangeAspect="1"/>
          </p:cNvPicPr>
          <p:nvPr/>
        </p:nvPicPr>
        <p:blipFill>
          <a:blip r:embed="rId3"/>
          <a:stretch>
            <a:fillRect/>
          </a:stretch>
        </p:blipFill>
        <p:spPr>
          <a:xfrm>
            <a:off x="6905625" y="3867150"/>
            <a:ext cx="5286375" cy="2981325"/>
          </a:xfrm>
          <a:prstGeom prst="rect">
            <a:avLst/>
          </a:prstGeom>
        </p:spPr>
      </p:pic>
      <p:sp>
        <p:nvSpPr>
          <p:cNvPr id="12" name="TextBox 11">
            <a:extLst>
              <a:ext uri="{FF2B5EF4-FFF2-40B4-BE49-F238E27FC236}">
                <a16:creationId xmlns:a16="http://schemas.microsoft.com/office/drawing/2014/main" id="{13923824-EE25-4B0B-AAA1-07CE0104E086}"/>
              </a:ext>
            </a:extLst>
          </p:cNvPr>
          <p:cNvSpPr txBox="1"/>
          <p:nvPr/>
        </p:nvSpPr>
        <p:spPr>
          <a:xfrm>
            <a:off x="418716" y="1060407"/>
            <a:ext cx="11258934" cy="3693319"/>
          </a:xfrm>
          <a:prstGeom prst="rect">
            <a:avLst/>
          </a:prstGeom>
          <a:noFill/>
        </p:spPr>
        <p:txBody>
          <a:bodyPr wrap="square" rtlCol="0">
            <a:spAutoFit/>
          </a:bodyPr>
          <a:lstStyle/>
          <a:p>
            <a:pPr algn="just"/>
            <a:r>
              <a:rPr lang="en-US" sz="2600" dirty="0">
                <a:latin typeface="Arial-Rounded" panose="020B0500000000000000" pitchFamily="34" charset="0"/>
                <a:ea typeface="Arial-Rounded" panose="020B0500000000000000" pitchFamily="34" charset="0"/>
                <a:cs typeface="Arial-Rounded" panose="020B0500000000000000" pitchFamily="34" charset="0"/>
              </a:rPr>
              <a:t>   </a:t>
            </a:r>
            <a:r>
              <a:rPr lang="vi-VN" sz="2600" dirty="0">
                <a:latin typeface="Arial-Rounded" panose="020B0500000000000000" pitchFamily="34" charset="0"/>
                <a:ea typeface="Arial-Rounded" panose="020B0500000000000000" pitchFamily="34" charset="0"/>
                <a:cs typeface="Arial-Rounded" panose="020B0500000000000000" pitchFamily="34" charset="0"/>
              </a:rPr>
              <a:t>Có lần, cô giáo ra cho chúng tôi một đề văn ở lớp: “Em đã làm gì để giúp đỡ mẹ?”</a:t>
            </a:r>
          </a:p>
          <a:p>
            <a:pPr algn="just"/>
            <a:r>
              <a:rPr lang="en-US" sz="2600" dirty="0">
                <a:latin typeface="Arial-Rounded" panose="020B0500000000000000" pitchFamily="34" charset="0"/>
                <a:ea typeface="Arial-Rounded" panose="020B0500000000000000" pitchFamily="34" charset="0"/>
                <a:cs typeface="Arial-Rounded" panose="020B0500000000000000" pitchFamily="34" charset="0"/>
              </a:rPr>
              <a:t>   </a:t>
            </a:r>
            <a:r>
              <a:rPr lang="vi-VN" sz="2600" dirty="0">
                <a:latin typeface="Arial-Rounded" panose="020B0500000000000000" pitchFamily="34" charset="0"/>
                <a:ea typeface="Arial-Rounded" panose="020B0500000000000000" pitchFamily="34" charset="0"/>
                <a:cs typeface="Arial-Rounded" panose="020B0500000000000000" pitchFamily="34" charset="0"/>
              </a:rPr>
              <a:t>Tôi loay hoay mất một lúc, rồi cầm bút và bắt đầu viết: “Em đã nhiều lần giúp đỡ mẹ. Em quét nhà và rửa bát đĩa. Đôi khi, em giặt khăn mùi soa”</a:t>
            </a:r>
          </a:p>
          <a:p>
            <a:pPr algn="just"/>
            <a:r>
              <a:rPr lang="en-US" sz="2600" dirty="0">
                <a:latin typeface="Arial-Rounded" panose="020B0500000000000000" pitchFamily="34" charset="0"/>
                <a:ea typeface="Arial-Rounded" panose="020B0500000000000000" pitchFamily="34" charset="0"/>
                <a:cs typeface="Arial-Rounded" panose="020B0500000000000000" pitchFamily="34" charset="0"/>
              </a:rPr>
              <a:t>   </a:t>
            </a:r>
            <a:r>
              <a:rPr lang="vi-VN" sz="2600" dirty="0">
                <a:latin typeface="Arial-Rounded" panose="020B0500000000000000" pitchFamily="34" charset="0"/>
                <a:ea typeface="Arial-Rounded" panose="020B0500000000000000" pitchFamily="34" charset="0"/>
                <a:cs typeface="Arial-Rounded" panose="020B0500000000000000" pitchFamily="34" charset="0"/>
              </a:rPr>
              <a:t>Đến đây, tôi bỗng thấy bí. Quả thật, ở nhà, mẹ thường làm mọi việc. Thỉnh thoảng, mẹ bận, định bảo tôi giúp việc này việc kia, nhưng thấy tôi đang học, mẹ lại thôi.</a:t>
            </a:r>
          </a:p>
          <a:p>
            <a:pPr algn="just"/>
            <a:r>
              <a:rPr lang="en-US" sz="2600" dirty="0">
                <a:latin typeface="Arial-Rounded" panose="020B0500000000000000" pitchFamily="34" charset="0"/>
                <a:ea typeface="Arial-Rounded" panose="020B0500000000000000" pitchFamily="34" charset="0"/>
                <a:cs typeface="Arial-Rounded" panose="020B0500000000000000" pitchFamily="34" charset="0"/>
              </a:rPr>
              <a:t>   </a:t>
            </a:r>
            <a:r>
              <a:rPr lang="vi-VN" sz="2600" dirty="0">
                <a:latin typeface="Arial-Rounded" panose="020B0500000000000000" pitchFamily="34" charset="0"/>
                <a:ea typeface="Arial-Rounded" panose="020B0500000000000000" pitchFamily="34" charset="0"/>
                <a:cs typeface="Arial-Rounded" panose="020B0500000000000000" pitchFamily="34" charset="0"/>
              </a:rPr>
              <a:t>Tôi nhìn sang Liu-xi-a, thấy bạn ấy đang viết lia lịa. Thế là tôi bỗng nhớ có lần tôi giặt bít tất của mình, bèn viết thêm: “Em còn giặt bít tất”</a:t>
            </a:r>
          </a:p>
        </p:txBody>
      </p:sp>
    </p:spTree>
    <p:extLst>
      <p:ext uri="{BB962C8B-B14F-4D97-AF65-F5344CB8AC3E}">
        <p14:creationId xmlns:p14="http://schemas.microsoft.com/office/powerpoint/2010/main" val="10844457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90D2DB80-308D-4955-A5D5-AF6F2694A1DD}"/>
              </a:ext>
            </a:extLst>
          </p:cNvPr>
          <p:cNvSpPr/>
          <p:nvPr/>
        </p:nvSpPr>
        <p:spPr bwMode="auto">
          <a:xfrm>
            <a:off x="1625718" y="506908"/>
            <a:ext cx="4063893" cy="790112"/>
          </a:xfrm>
          <a:prstGeom prst="round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21920" tIns="60960" rIns="121920" bIns="60960" numCol="1" rtlCol="0" anchor="t"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itchFamily="34" charset="0"/>
              <a:ea typeface="宋体" pitchFamily="2" charset="-122"/>
              <a:cs typeface="+mn-cs"/>
            </a:endParaRPr>
          </a:p>
        </p:txBody>
      </p:sp>
      <p:sp>
        <p:nvSpPr>
          <p:cNvPr id="12" name="TextBox 11">
            <a:extLst>
              <a:ext uri="{FF2B5EF4-FFF2-40B4-BE49-F238E27FC236}">
                <a16:creationId xmlns:a16="http://schemas.microsoft.com/office/drawing/2014/main" id="{13923824-EE25-4B0B-AAA1-07CE0104E086}"/>
              </a:ext>
            </a:extLst>
          </p:cNvPr>
          <p:cNvSpPr txBox="1"/>
          <p:nvPr/>
        </p:nvSpPr>
        <p:spPr>
          <a:xfrm>
            <a:off x="295082" y="165057"/>
            <a:ext cx="11401617" cy="649408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Nhưng chẳng lẽ lại nộp một bài văn ngắn ngủn như thế này? Tôi nhìn xung quanh, mọi người vẫn viết. Lạ thật, các bạn viết gì mà nhiều thế? Tôi cố nghĩ, rồi viết tiếp: “Em giặt cả áo lót, áo sơ mi và quần.” Cuối cùng, tôi kết thúc bài văn của mình: “Em muốn giúp mẹ nhiều việc hơn, để mẹ đỡ vất vả”</a:t>
            </a: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26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26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26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Mấy hôm sau, sáng Chủ nhật, mẹ bảo tôi: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Cô-li-a này! Hôm nay con giặt áo sơ mi và quần áo lót đi nhé!</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Tôi tròn xoe mắt. Nhưng rồi tôi vui vẻ nhận lời, vì đó là việc làm mà tôi đã nói trong bài tập làm văn.</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(Theo Pi-vô-va-rô-ra)</a:t>
            </a:r>
          </a:p>
        </p:txBody>
      </p:sp>
      <p:pic>
        <p:nvPicPr>
          <p:cNvPr id="5" name="Picture 4">
            <a:extLst>
              <a:ext uri="{FF2B5EF4-FFF2-40B4-BE49-F238E27FC236}">
                <a16:creationId xmlns:a16="http://schemas.microsoft.com/office/drawing/2014/main" id="{7FA66246-3704-4567-B38E-00E00ADBB1B5}"/>
              </a:ext>
            </a:extLst>
          </p:cNvPr>
          <p:cNvPicPr>
            <a:picLocks noChangeAspect="1"/>
          </p:cNvPicPr>
          <p:nvPr/>
        </p:nvPicPr>
        <p:blipFill>
          <a:blip r:embed="rId2"/>
          <a:stretch>
            <a:fillRect/>
          </a:stretch>
        </p:blipFill>
        <p:spPr>
          <a:xfrm>
            <a:off x="2238374" y="1847849"/>
            <a:ext cx="6581775" cy="2503497"/>
          </a:xfrm>
          <a:prstGeom prst="rect">
            <a:avLst/>
          </a:prstGeom>
        </p:spPr>
      </p:pic>
    </p:spTree>
    <p:extLst>
      <p:ext uri="{BB962C8B-B14F-4D97-AF65-F5344CB8AC3E}">
        <p14:creationId xmlns:p14="http://schemas.microsoft.com/office/powerpoint/2010/main" val="36999444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室内, 物体&#10;&#10;描述已自动生成">
            <a:extLst>
              <a:ext uri="{FF2B5EF4-FFF2-40B4-BE49-F238E27FC236}">
                <a16:creationId xmlns:a16="http://schemas.microsoft.com/office/drawing/2014/main" id="{76DE78DD-ADEF-4012-809E-66E68885B8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1788" y="-381582"/>
            <a:ext cx="10097970" cy="7144573"/>
          </a:xfrm>
          <a:prstGeom prst="rect">
            <a:avLst/>
          </a:prstGeom>
        </p:spPr>
      </p:pic>
      <p:pic>
        <p:nvPicPr>
          <p:cNvPr id="5" name="PA_图片 3">
            <a:extLst>
              <a:ext uri="{FF2B5EF4-FFF2-40B4-BE49-F238E27FC236}">
                <a16:creationId xmlns:a16="http://schemas.microsoft.com/office/drawing/2014/main" id="{5B74BE9E-C78D-4DEC-B03F-FC27DD50910A}"/>
              </a:ext>
            </a:extLst>
          </p:cNvPr>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774547" y="2985969"/>
            <a:ext cx="4601708" cy="4601708"/>
          </a:xfrm>
          <a:prstGeom prst="rect">
            <a:avLst/>
          </a:prstGeom>
        </p:spPr>
      </p:pic>
      <p:pic>
        <p:nvPicPr>
          <p:cNvPr id="6" name="图片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64745" y="823985"/>
            <a:ext cx="4123385" cy="6034015"/>
          </a:xfrm>
          <a:prstGeom prst="rect">
            <a:avLst/>
          </a:prstGeom>
        </p:spPr>
      </p:pic>
      <p:sp>
        <p:nvSpPr>
          <p:cNvPr id="7" name="Rounded Rectangle 6"/>
          <p:cNvSpPr/>
          <p:nvPr/>
        </p:nvSpPr>
        <p:spPr>
          <a:xfrm>
            <a:off x="3963953" y="1148308"/>
            <a:ext cx="4064000" cy="630014"/>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Luyện</a:t>
            </a:r>
            <a:r>
              <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từ</a:t>
            </a:r>
            <a:r>
              <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khó</a:t>
            </a:r>
            <a:endPar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8" name="TextBox 7"/>
          <p:cNvSpPr txBox="1"/>
          <p:nvPr/>
        </p:nvSpPr>
        <p:spPr>
          <a:xfrm>
            <a:off x="4572000" y="1873331"/>
            <a:ext cx="3701143"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lia</a:t>
            </a:r>
            <a:r>
              <a:rPr kumimoji="0" lang="en-US" sz="54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54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lịa</a:t>
            </a:r>
            <a:endParaRPr kumimoji="0" lang="en-US" sz="54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3" name="TextBox 12"/>
          <p:cNvSpPr txBox="1"/>
          <p:nvPr/>
        </p:nvSpPr>
        <p:spPr>
          <a:xfrm>
            <a:off x="4572000" y="2796661"/>
            <a:ext cx="4321629"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rửa</a:t>
            </a:r>
            <a:r>
              <a:rPr kumimoji="0" lang="en-US" sz="54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54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bát</a:t>
            </a:r>
            <a:r>
              <a:rPr kumimoji="0" lang="en-US" sz="5400" b="1" i="0" u="none" strike="noStrike" kern="1200" cap="none" spc="0" normalizeH="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5400" b="1" i="0" u="none" strike="noStrike" kern="1200" cap="none" spc="0" normalizeH="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đĩa</a:t>
            </a:r>
            <a:endParaRPr kumimoji="0" lang="en-US" sz="54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9" name="TextBox 8"/>
          <p:cNvSpPr txBox="1"/>
          <p:nvPr/>
        </p:nvSpPr>
        <p:spPr>
          <a:xfrm>
            <a:off x="4680857" y="3669701"/>
            <a:ext cx="4057561"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ngắn</a:t>
            </a:r>
            <a:r>
              <a:rPr kumimoji="0" lang="en-US" sz="54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54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ngủn</a:t>
            </a:r>
            <a:endParaRPr kumimoji="0" lang="en-US" sz="54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1812605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circle(in)">
                                      <p:cBhvr>
                                        <p:cTn id="14" dur="20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circle(in)">
                                      <p:cBhvr>
                                        <p:cTn id="19" dur="20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circle(in)">
                                      <p:cBhvr>
                                        <p:cTn id="24"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13" grpId="0"/>
      <p:bldP spid="9"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0.6|1.3"/>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ags/tag3.xml><?xml version="1.0" encoding="utf-8"?>
<p:tagLst xmlns:a="http://schemas.openxmlformats.org/drawingml/2006/main" xmlns:r="http://schemas.openxmlformats.org/officeDocument/2006/relationships" xmlns:p="http://schemas.openxmlformats.org/presentationml/2006/main">
  <p:tag name="TIMING" val="|0.6|1.3"/>
</p:tagLst>
</file>

<file path=ppt/theme/theme1.xml><?xml version="1.0" encoding="utf-8"?>
<a:theme xmlns:a="http://schemas.openxmlformats.org/drawingml/2006/main" name="2_Default Design">
  <a:themeElements>
    <a:clrScheme name="2_Default Design 2">
      <a:dk1>
        <a:srgbClr val="000000"/>
      </a:dk1>
      <a:lt1>
        <a:srgbClr val="FFFFFF"/>
      </a:lt1>
      <a:dk2>
        <a:srgbClr val="AFE91F"/>
      </a:dk2>
      <a:lt2>
        <a:srgbClr val="B2B2B2"/>
      </a:lt2>
      <a:accent1>
        <a:srgbClr val="70D34D"/>
      </a:accent1>
      <a:accent2>
        <a:srgbClr val="4192DB"/>
      </a:accent2>
      <a:accent3>
        <a:srgbClr val="FFFFFF"/>
      </a:accent3>
      <a:accent4>
        <a:srgbClr val="000000"/>
      </a:accent4>
      <a:accent5>
        <a:srgbClr val="BBE6B2"/>
      </a:accent5>
      <a:accent6>
        <a:srgbClr val="3A84C6"/>
      </a:accent6>
      <a:hlink>
        <a:srgbClr val="EC7A24"/>
      </a:hlink>
      <a:folHlink>
        <a:srgbClr val="AB6CCE"/>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ea typeface="宋体" pitchFamily="2" charset="-122"/>
          </a:defRPr>
        </a:defPPr>
      </a:lstStyle>
    </a:lnDef>
  </a:objectDefaults>
  <a:extraClrSchemeLst>
    <a:extraClrScheme>
      <a:clrScheme name="2_Default Design 1">
        <a:dk1>
          <a:srgbClr val="000000"/>
        </a:dk1>
        <a:lt1>
          <a:srgbClr val="FFFFFF"/>
        </a:lt1>
        <a:dk2>
          <a:srgbClr val="FDD903"/>
        </a:dk2>
        <a:lt2>
          <a:srgbClr val="B2B2B2"/>
        </a:lt2>
        <a:accent1>
          <a:srgbClr val="FF9900"/>
        </a:accent1>
        <a:accent2>
          <a:srgbClr val="76C73F"/>
        </a:accent2>
        <a:accent3>
          <a:srgbClr val="FFFFFF"/>
        </a:accent3>
        <a:accent4>
          <a:srgbClr val="000000"/>
        </a:accent4>
        <a:accent5>
          <a:srgbClr val="FFCAAA"/>
        </a:accent5>
        <a:accent6>
          <a:srgbClr val="6AB438"/>
        </a:accent6>
        <a:hlink>
          <a:srgbClr val="E2507A"/>
        </a:hlink>
        <a:folHlink>
          <a:srgbClr val="5ACAAF"/>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AFE91F"/>
        </a:dk2>
        <a:lt2>
          <a:srgbClr val="B2B2B2"/>
        </a:lt2>
        <a:accent1>
          <a:srgbClr val="70D34D"/>
        </a:accent1>
        <a:accent2>
          <a:srgbClr val="4192DB"/>
        </a:accent2>
        <a:accent3>
          <a:srgbClr val="FFFFFF"/>
        </a:accent3>
        <a:accent4>
          <a:srgbClr val="000000"/>
        </a:accent4>
        <a:accent5>
          <a:srgbClr val="BBE6B2"/>
        </a:accent5>
        <a:accent6>
          <a:srgbClr val="3A84C6"/>
        </a:accent6>
        <a:hlink>
          <a:srgbClr val="EC7A24"/>
        </a:hlink>
        <a:folHlink>
          <a:srgbClr val="AB6CCE"/>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72D3F6"/>
        </a:dk2>
        <a:lt2>
          <a:srgbClr val="B2B2B2"/>
        </a:lt2>
        <a:accent1>
          <a:srgbClr val="51A0E1"/>
        </a:accent1>
        <a:accent2>
          <a:srgbClr val="7FCD53"/>
        </a:accent2>
        <a:accent3>
          <a:srgbClr val="FFFFFF"/>
        </a:accent3>
        <a:accent4>
          <a:srgbClr val="000000"/>
        </a:accent4>
        <a:accent5>
          <a:srgbClr val="B3CDEE"/>
        </a:accent5>
        <a:accent6>
          <a:srgbClr val="72BA4A"/>
        </a:accent6>
        <a:hlink>
          <a:srgbClr val="CB518E"/>
        </a:hlink>
        <a:folHlink>
          <a:srgbClr val="DB862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 主题​​">
  <a:themeElements>
    <a:clrScheme name="自定义 83">
      <a:dk1>
        <a:srgbClr val="86C58D"/>
      </a:dk1>
      <a:lt1>
        <a:srgbClr val="C08FBB"/>
      </a:lt1>
      <a:dk2>
        <a:srgbClr val="F4D466"/>
      </a:dk2>
      <a:lt2>
        <a:srgbClr val="C00000"/>
      </a:lt2>
      <a:accent1>
        <a:srgbClr val="080808"/>
      </a:accent1>
      <a:accent2>
        <a:srgbClr val="FFFFFF"/>
      </a:accent2>
      <a:accent3>
        <a:srgbClr val="5F5F5F"/>
      </a:accent3>
      <a:accent4>
        <a:srgbClr val="080808"/>
      </a:accent4>
      <a:accent5>
        <a:srgbClr val="080808"/>
      </a:accent5>
      <a:accent6>
        <a:srgbClr val="080808"/>
      </a:accent6>
      <a:hlink>
        <a:srgbClr val="080808"/>
      </a:hlink>
      <a:folHlink>
        <a:srgbClr val="08080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Default Design">
  <a:themeElements>
    <a:clrScheme name="2_Default Design 2">
      <a:dk1>
        <a:srgbClr val="000000"/>
      </a:dk1>
      <a:lt1>
        <a:srgbClr val="FFFFFF"/>
      </a:lt1>
      <a:dk2>
        <a:srgbClr val="AFE91F"/>
      </a:dk2>
      <a:lt2>
        <a:srgbClr val="B2B2B2"/>
      </a:lt2>
      <a:accent1>
        <a:srgbClr val="70D34D"/>
      </a:accent1>
      <a:accent2>
        <a:srgbClr val="4192DB"/>
      </a:accent2>
      <a:accent3>
        <a:srgbClr val="FFFFFF"/>
      </a:accent3>
      <a:accent4>
        <a:srgbClr val="000000"/>
      </a:accent4>
      <a:accent5>
        <a:srgbClr val="BBE6B2"/>
      </a:accent5>
      <a:accent6>
        <a:srgbClr val="3A84C6"/>
      </a:accent6>
      <a:hlink>
        <a:srgbClr val="EC7A24"/>
      </a:hlink>
      <a:folHlink>
        <a:srgbClr val="AB6CCE"/>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ea typeface="宋体" pitchFamily="2" charset="-122"/>
          </a:defRPr>
        </a:defPPr>
      </a:lstStyle>
    </a:lnDef>
  </a:objectDefaults>
  <a:extraClrSchemeLst>
    <a:extraClrScheme>
      <a:clrScheme name="2_Default Design 1">
        <a:dk1>
          <a:srgbClr val="000000"/>
        </a:dk1>
        <a:lt1>
          <a:srgbClr val="FFFFFF"/>
        </a:lt1>
        <a:dk2>
          <a:srgbClr val="FDD903"/>
        </a:dk2>
        <a:lt2>
          <a:srgbClr val="B2B2B2"/>
        </a:lt2>
        <a:accent1>
          <a:srgbClr val="FF9900"/>
        </a:accent1>
        <a:accent2>
          <a:srgbClr val="76C73F"/>
        </a:accent2>
        <a:accent3>
          <a:srgbClr val="FFFFFF"/>
        </a:accent3>
        <a:accent4>
          <a:srgbClr val="000000"/>
        </a:accent4>
        <a:accent5>
          <a:srgbClr val="FFCAAA"/>
        </a:accent5>
        <a:accent6>
          <a:srgbClr val="6AB438"/>
        </a:accent6>
        <a:hlink>
          <a:srgbClr val="E2507A"/>
        </a:hlink>
        <a:folHlink>
          <a:srgbClr val="5ACAAF"/>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AFE91F"/>
        </a:dk2>
        <a:lt2>
          <a:srgbClr val="B2B2B2"/>
        </a:lt2>
        <a:accent1>
          <a:srgbClr val="70D34D"/>
        </a:accent1>
        <a:accent2>
          <a:srgbClr val="4192DB"/>
        </a:accent2>
        <a:accent3>
          <a:srgbClr val="FFFFFF"/>
        </a:accent3>
        <a:accent4>
          <a:srgbClr val="000000"/>
        </a:accent4>
        <a:accent5>
          <a:srgbClr val="BBE6B2"/>
        </a:accent5>
        <a:accent6>
          <a:srgbClr val="3A84C6"/>
        </a:accent6>
        <a:hlink>
          <a:srgbClr val="EC7A24"/>
        </a:hlink>
        <a:folHlink>
          <a:srgbClr val="AB6CCE"/>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72D3F6"/>
        </a:dk2>
        <a:lt2>
          <a:srgbClr val="B2B2B2"/>
        </a:lt2>
        <a:accent1>
          <a:srgbClr val="51A0E1"/>
        </a:accent1>
        <a:accent2>
          <a:srgbClr val="7FCD53"/>
        </a:accent2>
        <a:accent3>
          <a:srgbClr val="FFFFFF"/>
        </a:accent3>
        <a:accent4>
          <a:srgbClr val="000000"/>
        </a:accent4>
        <a:accent5>
          <a:srgbClr val="B3CDEE"/>
        </a:accent5>
        <a:accent6>
          <a:srgbClr val="72BA4A"/>
        </a:accent6>
        <a:hlink>
          <a:srgbClr val="CB518E"/>
        </a:hlink>
        <a:folHlink>
          <a:srgbClr val="DB8629"/>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_Default Design">
  <a:themeElements>
    <a:clrScheme name="2_Default Design 2">
      <a:dk1>
        <a:srgbClr val="000000"/>
      </a:dk1>
      <a:lt1>
        <a:srgbClr val="FFFFFF"/>
      </a:lt1>
      <a:dk2>
        <a:srgbClr val="AFE91F"/>
      </a:dk2>
      <a:lt2>
        <a:srgbClr val="B2B2B2"/>
      </a:lt2>
      <a:accent1>
        <a:srgbClr val="70D34D"/>
      </a:accent1>
      <a:accent2>
        <a:srgbClr val="4192DB"/>
      </a:accent2>
      <a:accent3>
        <a:srgbClr val="FFFFFF"/>
      </a:accent3>
      <a:accent4>
        <a:srgbClr val="000000"/>
      </a:accent4>
      <a:accent5>
        <a:srgbClr val="BBE6B2"/>
      </a:accent5>
      <a:accent6>
        <a:srgbClr val="3A84C6"/>
      </a:accent6>
      <a:hlink>
        <a:srgbClr val="EC7A24"/>
      </a:hlink>
      <a:folHlink>
        <a:srgbClr val="AB6CCE"/>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ea typeface="宋体" pitchFamily="2" charset="-122"/>
          </a:defRPr>
        </a:defPPr>
      </a:lstStyle>
    </a:lnDef>
  </a:objectDefaults>
  <a:extraClrSchemeLst>
    <a:extraClrScheme>
      <a:clrScheme name="2_Default Design 1">
        <a:dk1>
          <a:srgbClr val="000000"/>
        </a:dk1>
        <a:lt1>
          <a:srgbClr val="FFFFFF"/>
        </a:lt1>
        <a:dk2>
          <a:srgbClr val="FDD903"/>
        </a:dk2>
        <a:lt2>
          <a:srgbClr val="B2B2B2"/>
        </a:lt2>
        <a:accent1>
          <a:srgbClr val="FF9900"/>
        </a:accent1>
        <a:accent2>
          <a:srgbClr val="76C73F"/>
        </a:accent2>
        <a:accent3>
          <a:srgbClr val="FFFFFF"/>
        </a:accent3>
        <a:accent4>
          <a:srgbClr val="000000"/>
        </a:accent4>
        <a:accent5>
          <a:srgbClr val="FFCAAA"/>
        </a:accent5>
        <a:accent6>
          <a:srgbClr val="6AB438"/>
        </a:accent6>
        <a:hlink>
          <a:srgbClr val="E2507A"/>
        </a:hlink>
        <a:folHlink>
          <a:srgbClr val="5ACAAF"/>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AFE91F"/>
        </a:dk2>
        <a:lt2>
          <a:srgbClr val="B2B2B2"/>
        </a:lt2>
        <a:accent1>
          <a:srgbClr val="70D34D"/>
        </a:accent1>
        <a:accent2>
          <a:srgbClr val="4192DB"/>
        </a:accent2>
        <a:accent3>
          <a:srgbClr val="FFFFFF"/>
        </a:accent3>
        <a:accent4>
          <a:srgbClr val="000000"/>
        </a:accent4>
        <a:accent5>
          <a:srgbClr val="BBE6B2"/>
        </a:accent5>
        <a:accent6>
          <a:srgbClr val="3A84C6"/>
        </a:accent6>
        <a:hlink>
          <a:srgbClr val="EC7A24"/>
        </a:hlink>
        <a:folHlink>
          <a:srgbClr val="AB6CCE"/>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72D3F6"/>
        </a:dk2>
        <a:lt2>
          <a:srgbClr val="B2B2B2"/>
        </a:lt2>
        <a:accent1>
          <a:srgbClr val="51A0E1"/>
        </a:accent1>
        <a:accent2>
          <a:srgbClr val="7FCD53"/>
        </a:accent2>
        <a:accent3>
          <a:srgbClr val="FFFFFF"/>
        </a:accent3>
        <a:accent4>
          <a:srgbClr val="000000"/>
        </a:accent4>
        <a:accent5>
          <a:srgbClr val="B3CDEE"/>
        </a:accent5>
        <a:accent6>
          <a:srgbClr val="72BA4A"/>
        </a:accent6>
        <a:hlink>
          <a:srgbClr val="CB518E"/>
        </a:hlink>
        <a:folHlink>
          <a:srgbClr val="DB8629"/>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5_Default Design">
  <a:themeElements>
    <a:clrScheme name="2_Default Design 2">
      <a:dk1>
        <a:srgbClr val="000000"/>
      </a:dk1>
      <a:lt1>
        <a:srgbClr val="FFFFFF"/>
      </a:lt1>
      <a:dk2>
        <a:srgbClr val="AFE91F"/>
      </a:dk2>
      <a:lt2>
        <a:srgbClr val="B2B2B2"/>
      </a:lt2>
      <a:accent1>
        <a:srgbClr val="70D34D"/>
      </a:accent1>
      <a:accent2>
        <a:srgbClr val="4192DB"/>
      </a:accent2>
      <a:accent3>
        <a:srgbClr val="FFFFFF"/>
      </a:accent3>
      <a:accent4>
        <a:srgbClr val="000000"/>
      </a:accent4>
      <a:accent5>
        <a:srgbClr val="BBE6B2"/>
      </a:accent5>
      <a:accent6>
        <a:srgbClr val="3A84C6"/>
      </a:accent6>
      <a:hlink>
        <a:srgbClr val="EC7A24"/>
      </a:hlink>
      <a:folHlink>
        <a:srgbClr val="AB6CCE"/>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ea typeface="宋体" pitchFamily="2" charset="-122"/>
          </a:defRPr>
        </a:defPPr>
      </a:lstStyle>
    </a:lnDef>
  </a:objectDefaults>
  <a:extraClrSchemeLst>
    <a:extraClrScheme>
      <a:clrScheme name="2_Default Design 1">
        <a:dk1>
          <a:srgbClr val="000000"/>
        </a:dk1>
        <a:lt1>
          <a:srgbClr val="FFFFFF"/>
        </a:lt1>
        <a:dk2>
          <a:srgbClr val="FDD903"/>
        </a:dk2>
        <a:lt2>
          <a:srgbClr val="B2B2B2"/>
        </a:lt2>
        <a:accent1>
          <a:srgbClr val="FF9900"/>
        </a:accent1>
        <a:accent2>
          <a:srgbClr val="76C73F"/>
        </a:accent2>
        <a:accent3>
          <a:srgbClr val="FFFFFF"/>
        </a:accent3>
        <a:accent4>
          <a:srgbClr val="000000"/>
        </a:accent4>
        <a:accent5>
          <a:srgbClr val="FFCAAA"/>
        </a:accent5>
        <a:accent6>
          <a:srgbClr val="6AB438"/>
        </a:accent6>
        <a:hlink>
          <a:srgbClr val="E2507A"/>
        </a:hlink>
        <a:folHlink>
          <a:srgbClr val="5ACAAF"/>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AFE91F"/>
        </a:dk2>
        <a:lt2>
          <a:srgbClr val="B2B2B2"/>
        </a:lt2>
        <a:accent1>
          <a:srgbClr val="70D34D"/>
        </a:accent1>
        <a:accent2>
          <a:srgbClr val="4192DB"/>
        </a:accent2>
        <a:accent3>
          <a:srgbClr val="FFFFFF"/>
        </a:accent3>
        <a:accent4>
          <a:srgbClr val="000000"/>
        </a:accent4>
        <a:accent5>
          <a:srgbClr val="BBE6B2"/>
        </a:accent5>
        <a:accent6>
          <a:srgbClr val="3A84C6"/>
        </a:accent6>
        <a:hlink>
          <a:srgbClr val="EC7A24"/>
        </a:hlink>
        <a:folHlink>
          <a:srgbClr val="AB6CCE"/>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72D3F6"/>
        </a:dk2>
        <a:lt2>
          <a:srgbClr val="B2B2B2"/>
        </a:lt2>
        <a:accent1>
          <a:srgbClr val="51A0E1"/>
        </a:accent1>
        <a:accent2>
          <a:srgbClr val="7FCD53"/>
        </a:accent2>
        <a:accent3>
          <a:srgbClr val="FFFFFF"/>
        </a:accent3>
        <a:accent4>
          <a:srgbClr val="000000"/>
        </a:accent4>
        <a:accent5>
          <a:srgbClr val="B3CDEE"/>
        </a:accent5>
        <a:accent6>
          <a:srgbClr val="72BA4A"/>
        </a:accent6>
        <a:hlink>
          <a:srgbClr val="CB518E"/>
        </a:hlink>
        <a:folHlink>
          <a:srgbClr val="DB8629"/>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6_Default Design">
  <a:themeElements>
    <a:clrScheme name="2_Default Design 2">
      <a:dk1>
        <a:srgbClr val="000000"/>
      </a:dk1>
      <a:lt1>
        <a:srgbClr val="FFFFFF"/>
      </a:lt1>
      <a:dk2>
        <a:srgbClr val="AFE91F"/>
      </a:dk2>
      <a:lt2>
        <a:srgbClr val="B2B2B2"/>
      </a:lt2>
      <a:accent1>
        <a:srgbClr val="70D34D"/>
      </a:accent1>
      <a:accent2>
        <a:srgbClr val="4192DB"/>
      </a:accent2>
      <a:accent3>
        <a:srgbClr val="FFFFFF"/>
      </a:accent3>
      <a:accent4>
        <a:srgbClr val="000000"/>
      </a:accent4>
      <a:accent5>
        <a:srgbClr val="BBE6B2"/>
      </a:accent5>
      <a:accent6>
        <a:srgbClr val="3A84C6"/>
      </a:accent6>
      <a:hlink>
        <a:srgbClr val="EC7A24"/>
      </a:hlink>
      <a:folHlink>
        <a:srgbClr val="AB6CCE"/>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ea typeface="宋体" pitchFamily="2" charset="-122"/>
          </a:defRPr>
        </a:defPPr>
      </a:lstStyle>
    </a:lnDef>
  </a:objectDefaults>
  <a:extraClrSchemeLst>
    <a:extraClrScheme>
      <a:clrScheme name="2_Default Design 1">
        <a:dk1>
          <a:srgbClr val="000000"/>
        </a:dk1>
        <a:lt1>
          <a:srgbClr val="FFFFFF"/>
        </a:lt1>
        <a:dk2>
          <a:srgbClr val="FDD903"/>
        </a:dk2>
        <a:lt2>
          <a:srgbClr val="B2B2B2"/>
        </a:lt2>
        <a:accent1>
          <a:srgbClr val="FF9900"/>
        </a:accent1>
        <a:accent2>
          <a:srgbClr val="76C73F"/>
        </a:accent2>
        <a:accent3>
          <a:srgbClr val="FFFFFF"/>
        </a:accent3>
        <a:accent4>
          <a:srgbClr val="000000"/>
        </a:accent4>
        <a:accent5>
          <a:srgbClr val="FFCAAA"/>
        </a:accent5>
        <a:accent6>
          <a:srgbClr val="6AB438"/>
        </a:accent6>
        <a:hlink>
          <a:srgbClr val="E2507A"/>
        </a:hlink>
        <a:folHlink>
          <a:srgbClr val="5ACAAF"/>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AFE91F"/>
        </a:dk2>
        <a:lt2>
          <a:srgbClr val="B2B2B2"/>
        </a:lt2>
        <a:accent1>
          <a:srgbClr val="70D34D"/>
        </a:accent1>
        <a:accent2>
          <a:srgbClr val="4192DB"/>
        </a:accent2>
        <a:accent3>
          <a:srgbClr val="FFFFFF"/>
        </a:accent3>
        <a:accent4>
          <a:srgbClr val="000000"/>
        </a:accent4>
        <a:accent5>
          <a:srgbClr val="BBE6B2"/>
        </a:accent5>
        <a:accent6>
          <a:srgbClr val="3A84C6"/>
        </a:accent6>
        <a:hlink>
          <a:srgbClr val="EC7A24"/>
        </a:hlink>
        <a:folHlink>
          <a:srgbClr val="AB6CCE"/>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72D3F6"/>
        </a:dk2>
        <a:lt2>
          <a:srgbClr val="B2B2B2"/>
        </a:lt2>
        <a:accent1>
          <a:srgbClr val="51A0E1"/>
        </a:accent1>
        <a:accent2>
          <a:srgbClr val="7FCD53"/>
        </a:accent2>
        <a:accent3>
          <a:srgbClr val="FFFFFF"/>
        </a:accent3>
        <a:accent4>
          <a:srgbClr val="000000"/>
        </a:accent4>
        <a:accent5>
          <a:srgbClr val="B3CDEE"/>
        </a:accent5>
        <a:accent6>
          <a:srgbClr val="72BA4A"/>
        </a:accent6>
        <a:hlink>
          <a:srgbClr val="CB518E"/>
        </a:hlink>
        <a:folHlink>
          <a:srgbClr val="DB8629"/>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TotalTime>
  <Words>2126</Words>
  <Application>Microsoft Office PowerPoint</Application>
  <PresentationFormat>Widescreen</PresentationFormat>
  <Paragraphs>167</Paragraphs>
  <Slides>34</Slides>
  <Notes>12</Notes>
  <HiddenSlides>0</HiddenSlides>
  <MMClips>0</MMClips>
  <ScaleCrop>false</ScaleCrop>
  <HeadingPairs>
    <vt:vector size="6" baseType="variant">
      <vt:variant>
        <vt:lpstr>Fonts Used</vt:lpstr>
      </vt:variant>
      <vt:variant>
        <vt:i4>13</vt:i4>
      </vt:variant>
      <vt:variant>
        <vt:lpstr>Theme</vt:lpstr>
      </vt:variant>
      <vt:variant>
        <vt:i4>8</vt:i4>
      </vt:variant>
      <vt:variant>
        <vt:lpstr>Slide Titles</vt:lpstr>
      </vt:variant>
      <vt:variant>
        <vt:i4>34</vt:i4>
      </vt:variant>
    </vt:vector>
  </HeadingPairs>
  <TitlesOfParts>
    <vt:vector size="55" baseType="lpstr">
      <vt:lpstr>Microsoft YaHei</vt:lpstr>
      <vt:lpstr>Microsoft YaHei</vt:lpstr>
      <vt:lpstr>宋体</vt:lpstr>
      <vt:lpstr>微软雅黑 Light</vt:lpstr>
      <vt:lpstr>Arial</vt:lpstr>
      <vt:lpstr>Arial-Rounded</vt:lpstr>
      <vt:lpstr>Calibri</vt:lpstr>
      <vt:lpstr>Calibri Light</vt:lpstr>
      <vt:lpstr>等线</vt:lpstr>
      <vt:lpstr>等线 Light</vt:lpstr>
      <vt:lpstr>inpin heiti</vt:lpstr>
      <vt:lpstr>Times New Roman</vt:lpstr>
      <vt:lpstr>Verdana</vt:lpstr>
      <vt:lpstr>2_Default Design</vt:lpstr>
      <vt:lpstr>1_Office 主题​​</vt:lpstr>
      <vt:lpstr>3_Default Design</vt:lpstr>
      <vt:lpstr>4_Default Design</vt:lpstr>
      <vt:lpstr>2_Office 主题​​</vt:lpstr>
      <vt:lpstr>6_Office Theme</vt:lpstr>
      <vt:lpstr>5_Default Design</vt:lpstr>
      <vt:lpstr>6_Default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23</cp:revision>
  <dcterms:created xsi:type="dcterms:W3CDTF">2022-06-25T06:18:34Z</dcterms:created>
  <dcterms:modified xsi:type="dcterms:W3CDTF">2022-10-12T01:42:43Z</dcterms:modified>
</cp:coreProperties>
</file>