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2"/>
  </p:notesMasterIdLst>
  <p:sldIdLst>
    <p:sldId id="273" r:id="rId5"/>
    <p:sldId id="272" r:id="rId6"/>
    <p:sldId id="297" r:id="rId7"/>
    <p:sldId id="299" r:id="rId8"/>
    <p:sldId id="298" r:id="rId9"/>
    <p:sldId id="271" r:id="rId10"/>
    <p:sldId id="300" r:id="rId11"/>
    <p:sldId id="301" r:id="rId12"/>
    <p:sldId id="302" r:id="rId13"/>
    <p:sldId id="303" r:id="rId14"/>
    <p:sldId id="304" r:id="rId15"/>
    <p:sldId id="270" r:id="rId16"/>
    <p:sldId id="305" r:id="rId17"/>
    <p:sldId id="291" r:id="rId18"/>
    <p:sldId id="269" r:id="rId19"/>
    <p:sldId id="306" r:id="rId20"/>
    <p:sldId id="307" r:id="rId21"/>
    <p:sldId id="308" r:id="rId22"/>
    <p:sldId id="256" r:id="rId23"/>
    <p:sldId id="344" r:id="rId24"/>
    <p:sldId id="345" r:id="rId25"/>
    <p:sldId id="346" r:id="rId26"/>
    <p:sldId id="347" r:id="rId27"/>
    <p:sldId id="350" r:id="rId28"/>
    <p:sldId id="348" r:id="rId29"/>
    <p:sldId id="349" r:id="rId30"/>
    <p:sldId id="29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8BB0-1B0F-4CAC-B236-FA34A1F9C989}" type="datetimeFigureOut">
              <a:rPr lang="en-US" smtClean="0"/>
              <a:t>05/10/2023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5C81-D502-4AAB-91B4-25E2774561DF}" type="slidenum">
              <a:rPr lang="en-US" smtClean="0"/>
              <a:t>‹#›</a:t>
            </a:fld>
            <a:endParaRPr lang="en-US"/>
          </a:p>
        </p:txBody>
      </p:sp>
    </p:spTree>
    <p:extLst>
      <p:ext uri="{BB962C8B-B14F-4D97-AF65-F5344CB8AC3E}">
        <p14:creationId xmlns:p14="http://schemas.microsoft.com/office/powerpoint/2010/main" val="16521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7183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7786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0946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2098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số</a:t>
            </a:r>
            <a:r>
              <a:rPr lang="en-US" dirty="0"/>
              <a:t> 1,2,3,4 </a:t>
            </a:r>
            <a:r>
              <a:rPr lang="en-US" dirty="0" err="1"/>
              <a:t>để</a:t>
            </a:r>
            <a:r>
              <a:rPr lang="en-US" dirty="0"/>
              <a:t> ra </a:t>
            </a:r>
            <a:r>
              <a:rPr lang="en-US" dirty="0" err="1"/>
              <a:t>câu</a:t>
            </a:r>
            <a:r>
              <a:rPr lang="en-US" dirty="0"/>
              <a:t> </a:t>
            </a:r>
            <a:r>
              <a:rPr lang="en-US" dirty="0" err="1"/>
              <a:t>hỏi</a:t>
            </a:r>
            <a:r>
              <a:rPr lang="en-US" dirty="0"/>
              <a:t>, Hs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lại</a:t>
            </a:r>
            <a:r>
              <a:rPr lang="en-US" dirty="0"/>
              <a:t>.</a:t>
            </a:r>
          </a:p>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mặt</a:t>
            </a:r>
            <a:r>
              <a:rPr lang="en-US" dirty="0"/>
              <a:t> </a:t>
            </a:r>
            <a:r>
              <a:rPr lang="en-US" dirty="0" err="1"/>
              <a:t>bạn</a:t>
            </a:r>
            <a:r>
              <a:rPr lang="en-US" dirty="0"/>
              <a:t> </a:t>
            </a:r>
            <a:r>
              <a:rPr lang="en-US" dirty="0" err="1"/>
              <a:t>nhỏ</a:t>
            </a:r>
            <a:r>
              <a:rPr lang="en-US" dirty="0"/>
              <a:t> </a:t>
            </a:r>
            <a:r>
              <a:rPr lang="en-US" dirty="0" err="1"/>
              <a:t>tương</a:t>
            </a:r>
            <a:r>
              <a:rPr lang="en-US" dirty="0"/>
              <a:t> </a:t>
            </a:r>
            <a:r>
              <a:rPr lang="en-US" dirty="0" err="1"/>
              <a:t>ứng</a:t>
            </a:r>
            <a:r>
              <a:rPr lang="en-US" dirty="0"/>
              <a:t> </a:t>
            </a:r>
            <a:r>
              <a:rPr lang="en-US" dirty="0" err="1"/>
              <a:t>với</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bạn</a:t>
            </a:r>
            <a:r>
              <a:rPr lang="en-US" dirty="0"/>
              <a:t> </a:t>
            </a:r>
            <a:r>
              <a:rPr lang="en-US" dirty="0" err="1"/>
              <a:t>đó</a:t>
            </a:r>
            <a:r>
              <a:rPr lang="en-US" dirty="0"/>
              <a:t> </a:t>
            </a:r>
            <a:r>
              <a:rPr lang="en-US" dirty="0" err="1"/>
              <a:t>đeo</a:t>
            </a:r>
            <a:r>
              <a:rPr lang="en-US" dirty="0"/>
              <a:t> </a:t>
            </a:r>
            <a:r>
              <a:rPr lang="en-US" dirty="0" err="1"/>
              <a:t>khẩu</a:t>
            </a:r>
            <a:r>
              <a:rPr lang="en-US" dirty="0"/>
              <a:t> </a:t>
            </a:r>
            <a:r>
              <a:rPr lang="en-US" dirty="0" err="1"/>
              <a:t>trang</a:t>
            </a:r>
            <a:endParaRPr lang="en-US" dirty="0"/>
          </a:p>
          <a:p>
            <a:pPr marL="171450" indent="-171450">
              <a:buFont typeface="Arial" panose="020B0604020202020204" pitchFamily="34" charset="0"/>
              <a:buChar char="•"/>
            </a:pP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FC320-7226-4903-A156-3D029448F0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884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486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2749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5064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7924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895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9221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3379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667738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5358960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29297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550153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33651587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7846575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2869914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142780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916806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340990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623301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0" y="4230370"/>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386205" y="4227830"/>
            <a:ext cx="1501775" cy="2624455"/>
          </a:xfrm>
          <a:prstGeom prst="rect">
            <a:avLst/>
          </a:prstGeom>
        </p:spPr>
      </p:pic>
    </p:spTree>
    <p:extLst>
      <p:ext uri="{BB962C8B-B14F-4D97-AF65-F5344CB8AC3E}">
        <p14:creationId xmlns:p14="http://schemas.microsoft.com/office/powerpoint/2010/main" val="4571363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5310849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2844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52975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31880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585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2413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00242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0645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3097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028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58379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2820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8159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99659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4929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t>05/10/2023</a:t>
            </a:fld>
            <a:endParaRPr lang="en-US"/>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807793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t>05/10/2023</a:t>
            </a:fld>
            <a:endParaRPr lang="en-US"/>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48209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t>05/10/2023</a:t>
            </a:fld>
            <a:endParaRPr lang="en-US"/>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201626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t>05/10/2023</a:t>
            </a:fld>
            <a:endParaRPr lang="en-US"/>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811767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t>05/10/2023</a:t>
            </a:fld>
            <a:endParaRPr lang="en-US"/>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556370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t>05/10/2023</a:t>
            </a:fld>
            <a:endParaRPr lang="en-US"/>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09316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69086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t>05/10/2023</a:t>
            </a:fld>
            <a:endParaRPr lang="en-US"/>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558847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t>05/10/2023</a:t>
            </a:fld>
            <a:endParaRPr lang="en-US"/>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684161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t>05/10/2023</a:t>
            </a:fld>
            <a:endParaRPr lang="en-US"/>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952462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t>05/10/2023</a:t>
            </a:fld>
            <a:endParaRPr lang="en-US"/>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09696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t>05/10/2023</a:t>
            </a:fld>
            <a:endParaRPr lang="en-US"/>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10712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050136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2291800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72324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230285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4219451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FB3135E7-E49D-4A45-96A3-17E1939DEAA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33227" y="385117"/>
            <a:ext cx="1285578" cy="1285578"/>
          </a:xfrm>
          <a:prstGeom prst="rect">
            <a:avLst/>
          </a:prstGeom>
        </p:spPr>
      </p:pic>
    </p:spTree>
    <p:extLst>
      <p:ext uri="{BB962C8B-B14F-4D97-AF65-F5344CB8AC3E}">
        <p14:creationId xmlns:p14="http://schemas.microsoft.com/office/powerpoint/2010/main" val="2442868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9461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2023/10/5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4514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24088-B0E7-4590-8691-F99230761135}" type="datetimeFigureOut">
              <a:rPr lang="en-US" smtClean="0"/>
              <a:t>05/10/2023</a:t>
            </a:fld>
            <a:endParaRPr lang="en-US"/>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D87F5-9F2B-4078-A444-1C5EB07815AC}"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70BCDE62-7E22-4FDE-B0E7-D917AA95FE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427" y="261292"/>
            <a:ext cx="1533228" cy="1533228"/>
          </a:xfrm>
          <a:prstGeom prst="rect">
            <a:avLst/>
          </a:prstGeom>
        </p:spPr>
      </p:pic>
    </p:spTree>
    <p:extLst>
      <p:ext uri="{BB962C8B-B14F-4D97-AF65-F5344CB8AC3E}">
        <p14:creationId xmlns:p14="http://schemas.microsoft.com/office/powerpoint/2010/main" val="31244524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s://www.facebook.com/huongthaoGADT" TargetMode="External"/><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34.xml"/><Relationship Id="rId7"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7.wdp"/><Relationship Id="rId18" Type="http://schemas.openxmlformats.org/officeDocument/2006/relationships/slide" Target="slide24.xml"/><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49.png"/><Relationship Id="rId17" Type="http://schemas.openxmlformats.org/officeDocument/2006/relationships/slide" Target="slide23.xml"/><Relationship Id="rId2" Type="http://schemas.openxmlformats.org/officeDocument/2006/relationships/notesSlide" Target="../notesSlides/notesSlide18.xml"/><Relationship Id="rId16" Type="http://schemas.openxmlformats.org/officeDocument/2006/relationships/image" Target="../media/image51.png"/><Relationship Id="rId20" Type="http://schemas.openxmlformats.org/officeDocument/2006/relationships/image" Target="../media/image53.png"/><Relationship Id="rId1" Type="http://schemas.openxmlformats.org/officeDocument/2006/relationships/slideLayout" Target="../slideLayouts/slideLayout34.xml"/><Relationship Id="rId6" Type="http://schemas.openxmlformats.org/officeDocument/2006/relationships/image" Target="../media/image46.png"/><Relationship Id="rId11" Type="http://schemas.openxmlformats.org/officeDocument/2006/relationships/slide" Target="slide22.xml"/><Relationship Id="rId5" Type="http://schemas.openxmlformats.org/officeDocument/2006/relationships/image" Target="../media/image45.png"/><Relationship Id="rId15" Type="http://schemas.openxmlformats.org/officeDocument/2006/relationships/slide" Target="slide25.xml"/><Relationship Id="rId10" Type="http://schemas.openxmlformats.org/officeDocument/2006/relationships/slide" Target="slide21.xml"/><Relationship Id="rId19" Type="http://schemas.openxmlformats.org/officeDocument/2006/relationships/image" Target="../media/image52.png"/><Relationship Id="rId4" Type="http://schemas.openxmlformats.org/officeDocument/2006/relationships/image" Target="../media/image44.png"/><Relationship Id="rId9" Type="http://schemas.openxmlformats.org/officeDocument/2006/relationships/slide" Target="slide20.xml"/><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6.png"/><Relationship Id="rId5" Type="http://schemas.openxmlformats.org/officeDocument/2006/relationships/slide" Target="slide19.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slide" Target="slide19.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28.jpeg"/><Relationship Id="rId5" Type="http://schemas.openxmlformats.org/officeDocument/2006/relationships/image" Target="../media/image25.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6B513D3-F96C-45D5-ACC7-51F75C65F49E}"/>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17" name="TextBox 16">
            <a:extLst>
              <a:ext uri="{FF2B5EF4-FFF2-40B4-BE49-F238E27FC236}">
                <a16:creationId xmlns:a16="http://schemas.microsoft.com/office/drawing/2014/main" id="{AFEA808D-9F62-4030-B771-802D8E0B8531}"/>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id="{F5E977B2-9B61-4F86-9D11-6078450FE5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9" name="Picture 18">
            <a:extLst>
              <a:ext uri="{FF2B5EF4-FFF2-40B4-BE49-F238E27FC236}">
                <a16:creationId xmlns:a16="http://schemas.microsoft.com/office/drawing/2014/main" id="{A5549966-EBBD-47B3-B822-977FD77AE4AA}"/>
              </a:ext>
            </a:extLst>
          </p:cNvPr>
          <p:cNvPicPr>
            <a:picLocks noChangeAspect="1"/>
          </p:cNvPicPr>
          <p:nvPr/>
        </p:nvPicPr>
        <p:blipFill>
          <a:blip r:embed="rId6"/>
          <a:stretch>
            <a:fillRect/>
          </a:stretch>
        </p:blipFill>
        <p:spPr>
          <a:xfrm>
            <a:off x="4389322" y="1291656"/>
            <a:ext cx="5572227" cy="2188654"/>
          </a:xfrm>
          <a:prstGeom prst="rect">
            <a:avLst/>
          </a:prstGeom>
        </p:spPr>
      </p:pic>
      <p:grpSp>
        <p:nvGrpSpPr>
          <p:cNvPr id="7" name="Group 6">
            <a:extLst>
              <a:ext uri="{FF2B5EF4-FFF2-40B4-BE49-F238E27FC236}">
                <a16:creationId xmlns:a16="http://schemas.microsoft.com/office/drawing/2014/main" id="{FE265E0F-80DD-44D7-97D3-E4FBD5CED68D}"/>
              </a:ext>
            </a:extLst>
          </p:cNvPr>
          <p:cNvGrpSpPr/>
          <p:nvPr/>
        </p:nvGrpSpPr>
        <p:grpSpPr>
          <a:xfrm>
            <a:off x="4886956" y="3636912"/>
            <a:ext cx="4437389" cy="2517877"/>
            <a:chOff x="6138355" y="864494"/>
            <a:chExt cx="5158854" cy="2613541"/>
          </a:xfrm>
        </p:grpSpPr>
        <p:sp>
          <p:nvSpPr>
            <p:cNvPr id="8"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9" name="Picture 8">
              <a:extLst>
                <a:ext uri="{FF2B5EF4-FFF2-40B4-BE49-F238E27FC236}">
                  <a16:creationId xmlns:a16="http://schemas.microsoft.com/office/drawing/2014/main" id="{C6619D27-DC2A-4D74-B76A-D38CDA1E502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231081" y="920215"/>
              <a:ext cx="4973402" cy="2502098"/>
            </a:xfrm>
            <a:prstGeom prst="rect">
              <a:avLst/>
            </a:prstGeom>
          </p:spPr>
        </p:pic>
      </p:grpSp>
    </p:spTree>
    <p:extLst>
      <p:ext uri="{BB962C8B-B14F-4D97-AF65-F5344CB8AC3E}">
        <p14:creationId xmlns:p14="http://schemas.microsoft.com/office/powerpoint/2010/main" val="20754863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8C4CBDB3-14B0-47FF-BC00-0A66D55ACBDC}"/>
              </a:ext>
            </a:extLst>
          </p:cNvPr>
          <p:cNvSpPr/>
          <p:nvPr/>
        </p:nvSpPr>
        <p:spPr>
          <a:xfrm>
            <a:off x="423960" y="104968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0" name="Teardrop 9">
            <a:extLst>
              <a:ext uri="{FF2B5EF4-FFF2-40B4-BE49-F238E27FC236}">
                <a16:creationId xmlns:a16="http://schemas.microsoft.com/office/drawing/2014/main" id="{D5BDC675-B605-471A-9E0F-E3254EB68827}"/>
              </a:ext>
            </a:extLst>
          </p:cNvPr>
          <p:cNvSpPr/>
          <p:nvPr/>
        </p:nvSpPr>
        <p:spPr>
          <a:xfrm>
            <a:off x="395279" y="247159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2" name="Teardrop 11">
            <a:extLst>
              <a:ext uri="{FF2B5EF4-FFF2-40B4-BE49-F238E27FC236}">
                <a16:creationId xmlns:a16="http://schemas.microsoft.com/office/drawing/2014/main" id="{67E74E6C-5484-4A52-B875-267940376DF9}"/>
              </a:ext>
            </a:extLst>
          </p:cNvPr>
          <p:cNvSpPr/>
          <p:nvPr/>
        </p:nvSpPr>
        <p:spPr>
          <a:xfrm>
            <a:off x="496933" y="3620864"/>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4" name="Teardrop 13">
            <a:extLst>
              <a:ext uri="{FF2B5EF4-FFF2-40B4-BE49-F238E27FC236}">
                <a16:creationId xmlns:a16="http://schemas.microsoft.com/office/drawing/2014/main" id="{35C9EB9B-79B5-4449-923F-971C6B44B29F}"/>
              </a:ext>
            </a:extLst>
          </p:cNvPr>
          <p:cNvSpPr/>
          <p:nvPr/>
        </p:nvSpPr>
        <p:spPr>
          <a:xfrm>
            <a:off x="423960" y="504125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566981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D45363-7BD8-4CC7-A02B-5986CD22ED05}"/>
              </a:ext>
            </a:extLst>
          </p:cNvPr>
          <p:cNvSpPr txBox="1"/>
          <p:nvPr/>
        </p:nvSpPr>
        <p:spPr>
          <a:xfrm>
            <a:off x="2558808" y="6203795"/>
            <a:ext cx="7272668"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https://www.facebook.com/huongthaoGADT</a:t>
            </a:r>
            <a:endPar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CDA54FB2-1C9F-4C38-9833-F6B6B1FCC04A}"/>
              </a:ext>
            </a:extLst>
          </p:cNvPr>
          <p:cNvGrpSpPr/>
          <p:nvPr/>
        </p:nvGrpSpPr>
        <p:grpSpPr>
          <a:xfrm>
            <a:off x="3128305" y="5205668"/>
            <a:ext cx="8097635" cy="643894"/>
            <a:chOff x="1717199" y="5199333"/>
            <a:chExt cx="8097635" cy="643894"/>
          </a:xfrm>
        </p:grpSpPr>
        <p:sp>
          <p:nvSpPr>
            <p:cNvPr id="27" name="Rounded Rectangle 47">
              <a:extLst>
                <a:ext uri="{FF2B5EF4-FFF2-40B4-BE49-F238E27FC236}">
                  <a16:creationId xmlns:a16="http://schemas.microsoft.com/office/drawing/2014/main" id="{6C202E38-6DA8-471C-9F76-9E96C8ECA57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8" name="Rectangle 27">
              <a:extLst>
                <a:ext uri="{FF2B5EF4-FFF2-40B4-BE49-F238E27FC236}">
                  <a16:creationId xmlns:a16="http://schemas.microsoft.com/office/drawing/2014/main" id="{F3867431-05AB-4B33-BAE5-2168C24FD75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Oval 28">
              <a:extLst>
                <a:ext uri="{FF2B5EF4-FFF2-40B4-BE49-F238E27FC236}">
                  <a16:creationId xmlns:a16="http://schemas.microsoft.com/office/drawing/2014/main" id="{81EC5F06-14A3-4F68-970E-E6BC6CBC554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F59C07F2-659C-46A1-BA84-6FD5AE84BDE6}"/>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1368705" y="524266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052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4" name="图片 3" descr="66"/>
          <p:cNvPicPr>
            <a:picLocks noChangeAspect="1"/>
          </p:cNvPicPr>
          <p:nvPr/>
        </p:nvPicPr>
        <p:blipFill>
          <a:blip r:embed="rId4"/>
          <a:srcRect t="25626" r="64581" b="45628"/>
          <a:stretch>
            <a:fillRect/>
          </a:stretch>
        </p:blipFill>
        <p:spPr>
          <a:xfrm>
            <a:off x="0" y="600710"/>
            <a:ext cx="3562350" cy="1626235"/>
          </a:xfrm>
          <a:prstGeom prst="rect">
            <a:avLst/>
          </a:prstGeom>
        </p:spPr>
      </p:pic>
      <p:pic>
        <p:nvPicPr>
          <p:cNvPr id="3" name="Picture 2">
            <a:extLst>
              <a:ext uri="{FF2B5EF4-FFF2-40B4-BE49-F238E27FC236}">
                <a16:creationId xmlns:a16="http://schemas.microsoft.com/office/drawing/2014/main" id="{2ED76523-4F62-4D3A-BA19-C59358977C7C}"/>
              </a:ext>
            </a:extLst>
          </p:cNvPr>
          <p:cNvPicPr>
            <a:picLocks noChangeAspect="1"/>
          </p:cNvPicPr>
          <p:nvPr/>
        </p:nvPicPr>
        <p:blipFill>
          <a:blip r:embed="rId5"/>
          <a:stretch>
            <a:fillRect/>
          </a:stretch>
        </p:blipFill>
        <p:spPr>
          <a:xfrm>
            <a:off x="1263945" y="1757714"/>
            <a:ext cx="783403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E04C36-C004-46B8-8901-1BC88BB02D64}"/>
              </a:ext>
            </a:extLst>
          </p:cNvPr>
          <p:cNvGrpSpPr/>
          <p:nvPr/>
        </p:nvGrpSpPr>
        <p:grpSpPr>
          <a:xfrm>
            <a:off x="3067050" y="1666475"/>
            <a:ext cx="6289356" cy="3525049"/>
            <a:chOff x="6199020" y="1914474"/>
            <a:chExt cx="4938444" cy="2767892"/>
          </a:xfrm>
        </p:grpSpPr>
        <p:pic>
          <p:nvPicPr>
            <p:cNvPr id="5" name="Picture 4">
              <a:extLst>
                <a:ext uri="{FF2B5EF4-FFF2-40B4-BE49-F238E27FC236}">
                  <a16:creationId xmlns:a16="http://schemas.microsoft.com/office/drawing/2014/main" id="{1258CA2F-C4C2-4F2C-82B8-E6F9502840EB}"/>
                </a:ext>
              </a:extLst>
            </p:cNvPr>
            <p:cNvPicPr>
              <a:picLocks noChangeAspect="1"/>
            </p:cNvPicPr>
            <p:nvPr/>
          </p:nvPicPr>
          <p:blipFill>
            <a:blip r:embed="rId3"/>
            <a:stretch>
              <a:fillRect/>
            </a:stretch>
          </p:blipFill>
          <p:spPr>
            <a:xfrm rot="175581">
              <a:off x="6199020" y="1914474"/>
              <a:ext cx="4938444" cy="2767892"/>
            </a:xfrm>
            <a:prstGeom prst="rect">
              <a:avLst/>
            </a:prstGeom>
          </p:spPr>
        </p:pic>
        <p:sp>
          <p:nvSpPr>
            <p:cNvPr id="6" name="TextBox 5">
              <a:extLst>
                <a:ext uri="{FF2B5EF4-FFF2-40B4-BE49-F238E27FC236}">
                  <a16:creationId xmlns:a16="http://schemas.microsoft.com/office/drawing/2014/main" id="{700A1C7A-F8F9-4CA0-B912-33B8952AC7B0}"/>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91;p2">
            <a:extLst>
              <a:ext uri="{FF2B5EF4-FFF2-40B4-BE49-F238E27FC236}">
                <a16:creationId xmlns:a16="http://schemas.microsoft.com/office/drawing/2014/main" id="{EC02932E-9F72-43EC-B317-C3E8B8428316}"/>
              </a:ext>
            </a:extLst>
          </p:cNvPr>
          <p:cNvPicPr preferRelativeResize="0"/>
          <p:nvPr/>
        </p:nvPicPr>
        <p:blipFill rotWithShape="1">
          <a:blip r:embed="rId3">
            <a:alphaModFix/>
          </a:blip>
          <a:srcRect/>
          <a:stretch/>
        </p:blipFill>
        <p:spPr>
          <a:xfrm>
            <a:off x="1" y="751775"/>
            <a:ext cx="12096750" cy="5906775"/>
          </a:xfrm>
          <a:prstGeom prst="rect">
            <a:avLst/>
          </a:prstGeom>
          <a:noFill/>
          <a:ln>
            <a:noFill/>
          </a:ln>
        </p:spPr>
      </p:pic>
      <p:pic>
        <p:nvPicPr>
          <p:cNvPr id="8" name="Google Shape;92;p2">
            <a:extLst>
              <a:ext uri="{FF2B5EF4-FFF2-40B4-BE49-F238E27FC236}">
                <a16:creationId xmlns:a16="http://schemas.microsoft.com/office/drawing/2014/main" id="{87A76EF7-6490-4F01-A8F6-8041AACF5E48}"/>
              </a:ext>
            </a:extLst>
          </p:cNvPr>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10" name="Google Shape;95;p2">
            <a:extLst>
              <a:ext uri="{FF2B5EF4-FFF2-40B4-BE49-F238E27FC236}">
                <a16:creationId xmlns:a16="http://schemas.microsoft.com/office/drawing/2014/main" id="{CD05640A-FD99-4113-A5B3-12909FD5915B}"/>
              </a:ext>
            </a:extLst>
          </p:cNvPr>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11" name="TextBox 10">
            <a:extLst>
              <a:ext uri="{FF2B5EF4-FFF2-40B4-BE49-F238E27FC236}">
                <a16:creationId xmlns:a16="http://schemas.microsoft.com/office/drawing/2014/main" id="{22352384-B514-4616-8CAD-C8509D42D70B}"/>
              </a:ext>
            </a:extLst>
          </p:cNvPr>
          <p:cNvSpPr txBox="1"/>
          <p:nvPr/>
        </p:nvSpPr>
        <p:spPr>
          <a:xfrm>
            <a:off x="320524" y="1592796"/>
            <a:ext cx="6259798" cy="1055608"/>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Vắt vẻo: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vị trí trên cao nhưng không có chỗ tựa vững chắc.</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 name="Group 11">
            <a:extLst>
              <a:ext uri="{FF2B5EF4-FFF2-40B4-BE49-F238E27FC236}">
                <a16:creationId xmlns:a16="http://schemas.microsoft.com/office/drawing/2014/main" id="{A04E85EF-8667-43C1-8A03-E5AE691DE64C}"/>
              </a:ext>
            </a:extLst>
          </p:cNvPr>
          <p:cNvGrpSpPr/>
          <p:nvPr/>
        </p:nvGrpSpPr>
        <p:grpSpPr>
          <a:xfrm>
            <a:off x="5304935" y="3873"/>
            <a:ext cx="2933816" cy="747902"/>
            <a:chOff x="7783121" y="104148"/>
            <a:chExt cx="3911755" cy="997202"/>
          </a:xfrm>
        </p:grpSpPr>
        <p:sp>
          <p:nvSpPr>
            <p:cNvPr id="13" name="Rectangle: Rounded Corners 43">
              <a:extLst>
                <a:ext uri="{FF2B5EF4-FFF2-40B4-BE49-F238E27FC236}">
                  <a16:creationId xmlns:a16="http://schemas.microsoft.com/office/drawing/2014/main" id="{126FD189-170A-461E-A5F7-4987C9AACFBA}"/>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kern="0">
                <a:solidFill>
                  <a:prstClr val="white"/>
                </a:solidFill>
                <a:cs typeface="Arial"/>
                <a:sym typeface="Arial"/>
              </a:endParaRPr>
            </a:p>
          </p:txBody>
        </p:sp>
        <p:sp>
          <p:nvSpPr>
            <p:cNvPr id="14" name="Rectangle 13">
              <a:extLst>
                <a:ext uri="{FF2B5EF4-FFF2-40B4-BE49-F238E27FC236}">
                  <a16:creationId xmlns:a16="http://schemas.microsoft.com/office/drawing/2014/main" id="{9F38BE8A-D287-451A-B3C1-C99F58275615}"/>
                </a:ext>
              </a:extLst>
            </p:cNvPr>
            <p:cNvSpPr/>
            <p:nvPr/>
          </p:nvSpPr>
          <p:spPr>
            <a:xfrm>
              <a:off x="7783121" y="157503"/>
              <a:ext cx="3911755" cy="943847"/>
            </a:xfrm>
            <a:prstGeom prst="rect">
              <a:avLst/>
            </a:prstGeom>
          </p:spPr>
          <p:txBody>
            <a:bodyPr wrap="none">
              <a:spAutoFit/>
            </a:bodyPr>
            <a:lstStyle/>
            <a:p>
              <a:pPr algn="ctr">
                <a:buClr>
                  <a:srgbClr val="000000"/>
                </a:buClr>
                <a:buFont typeface="Arial"/>
                <a:buNone/>
                <a:defRPr/>
              </a:pP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Giải</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nghĩa</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từ</a:t>
              </a:r>
              <a:endParaRPr lang="zh-CN" altLang="en-US"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endParaRPr>
            </a:p>
          </p:txBody>
        </p:sp>
      </p:grpSp>
      <p:sp>
        <p:nvSpPr>
          <p:cNvPr id="15" name="TextBox 14">
            <a:extLst>
              <a:ext uri="{FF2B5EF4-FFF2-40B4-BE49-F238E27FC236}">
                <a16:creationId xmlns:a16="http://schemas.microsoft.com/office/drawing/2014/main" id="{7AF9F15E-F0CB-47E4-8739-251EE373DE4E}"/>
              </a:ext>
            </a:extLst>
          </p:cNvPr>
          <p:cNvSpPr txBox="1"/>
          <p:nvPr/>
        </p:nvSpPr>
        <p:spPr>
          <a:xfrm>
            <a:off x="268559" y="2891238"/>
            <a:ext cx="6569166" cy="105560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Lúp xúp: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liền nhau, thấp và sàn sàn như nhau</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54C06A87-7263-4642-ADA2-3B5873644DF9}"/>
              </a:ext>
            </a:extLst>
          </p:cNvPr>
          <p:cNvSpPr txBox="1"/>
          <p:nvPr/>
        </p:nvSpPr>
        <p:spPr>
          <a:xfrm>
            <a:off x="268559" y="4034210"/>
            <a:ext cx="6569166" cy="1055608"/>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buClr>
                <a:srgbClr val="000000"/>
              </a:buClr>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leo</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mọng</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748CA743-A9FD-4453-A725-FABE437485EB}"/>
              </a:ext>
            </a:extLst>
          </p:cNvPr>
          <p:cNvSpPr txBox="1"/>
          <p:nvPr/>
        </p:nvSpPr>
        <p:spPr>
          <a:xfrm>
            <a:off x="320524" y="5454582"/>
            <a:ext cx="6569166" cy="1055608"/>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Vầu: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cùng họ với tre, thân to, mình mỏng, thân rắn, thường dùng làm nhà</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82644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algn="ctr">
              <a:defRPr/>
            </a:pPr>
            <a:r>
              <a:rPr lang="en-US" altLang="zh-CN" sz="4000" b="1" kern="0" dirty="0" err="1">
                <a:solidFill>
                  <a:srgbClr val="663F0D">
                    <a:lumMod val="50000"/>
                  </a:srgbClr>
                </a:solidFill>
                <a:ea typeface="inpin heiti" charset="-122"/>
                <a:cs typeface="Calibri" panose="020F0502020204030204" pitchFamily="34" charset="0"/>
              </a:rPr>
              <a:t>Cùng</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tìm</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hiểu</a:t>
            </a:r>
            <a:endParaRPr lang="zh-CN" altLang="en-US" sz="4000" b="1" kern="0" dirty="0">
              <a:solidFill>
                <a:srgbClr val="663F0D">
                  <a:lumMod val="50000"/>
                </a:srgbClr>
              </a:solidFill>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CD7FE09D-DE1A-40D6-B9E0-5EBC820BF396}"/>
              </a:ext>
            </a:extLst>
          </p:cNvPr>
          <p:cNvSpPr/>
          <p:nvPr/>
        </p:nvSpPr>
        <p:spPr>
          <a:xfrm>
            <a:off x="1687003" y="2404002"/>
            <a:ext cx="10136529"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9"/>
            <a:ext cx="10435367" cy="958574"/>
            <a:chOff x="1526400" y="4536707"/>
            <a:chExt cx="8221971" cy="755057"/>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540226"/>
              <a:ext cx="8169634" cy="75153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80658" y="1262743"/>
            <a:ext cx="4332514" cy="4332514"/>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658" y="1850572"/>
            <a:ext cx="4149378" cy="2841171"/>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757166" y="339413"/>
            <a:ext cx="1067766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ĐEO KHẨU TRANG CHỐNG 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1689" t="-292" r="-5252" b="292"/>
          <a:stretch/>
        </p:blipFill>
        <p:spPr>
          <a:xfrm>
            <a:off x="9308613" y="2406432"/>
            <a:ext cx="1774212" cy="3312393"/>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46437"/>
          <a:stretch/>
        </p:blipFill>
        <p:spPr>
          <a:xfrm>
            <a:off x="7528878" y="2406432"/>
            <a:ext cx="1774212" cy="3312393"/>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02036" y="3526971"/>
            <a:ext cx="931077" cy="372085"/>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85223" y="3746942"/>
            <a:ext cx="931077" cy="372085"/>
          </a:xfrm>
          <a:prstGeom prst="rect">
            <a:avLst/>
          </a:prstGeom>
        </p:spPr>
      </p:pic>
      <p:sp>
        <p:nvSpPr>
          <p:cNvPr id="19" name="Rectangle 18">
            <a:hlinkClick r:id="rId8" action="ppaction://hlinksldjump"/>
            <a:extLst>
              <a:ext uri="{FF2B5EF4-FFF2-40B4-BE49-F238E27FC236}">
                <a16:creationId xmlns:a16="http://schemas.microsoft.com/office/drawing/2014/main" id="{61CEC918-1744-46D1-B576-A6CAC9F65B11}"/>
              </a:ext>
            </a:extLst>
          </p:cNvPr>
          <p:cNvSpPr/>
          <p:nvPr/>
        </p:nvSpPr>
        <p:spPr>
          <a:xfrm>
            <a:off x="4886821" y="5416620"/>
            <a:ext cx="156927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PLAY</a:t>
            </a:r>
          </a:p>
        </p:txBody>
      </p:sp>
      <p:pic>
        <p:nvPicPr>
          <p:cNvPr id="10" name="Zen Garden In-Game - Laura Shigihara - NhacCuaTui.MP3">
            <a:hlinkClick r:id="" action="ppaction://media"/>
            <a:extLst>
              <a:ext uri="{FF2B5EF4-FFF2-40B4-BE49-F238E27FC236}">
                <a16:creationId xmlns:a16="http://schemas.microsoft.com/office/drawing/2014/main" id="{5E0DAB95-8124-4ED3-BB95-9A83294A10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7566" y="191478"/>
            <a:ext cx="609600" cy="609600"/>
          </a:xfrm>
          <a:prstGeom prst="rect">
            <a:avLst/>
          </a:prstGeom>
        </p:spPr>
      </p:pic>
    </p:spTree>
    <p:extLst>
      <p:ext uri="{BB962C8B-B14F-4D97-AF65-F5344CB8AC3E}">
        <p14:creationId xmlns:p14="http://schemas.microsoft.com/office/powerpoint/2010/main" val="24092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1689" t="-292" r="-5252" b="292"/>
          <a:stretch/>
        </p:blipFill>
        <p:spPr>
          <a:xfrm>
            <a:off x="3805213" y="3257828"/>
            <a:ext cx="1384822" cy="2585415"/>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46437"/>
          <a:stretch/>
        </p:blipFill>
        <p:spPr>
          <a:xfrm>
            <a:off x="827196" y="2055726"/>
            <a:ext cx="1384822" cy="2585415"/>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653" t="28687" r="28347" b="13627"/>
          <a:stretch/>
        </p:blipFill>
        <p:spPr>
          <a:xfrm>
            <a:off x="9093184" y="3972489"/>
            <a:ext cx="1319441" cy="2111106"/>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52612" y="4244389"/>
            <a:ext cx="766082" cy="306147"/>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52548" y="2885315"/>
            <a:ext cx="807472" cy="322688"/>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8224" t="2" r="16692" b="-1996"/>
          <a:stretch/>
        </p:blipFill>
        <p:spPr>
          <a:xfrm rot="354455">
            <a:off x="9581157" y="4267765"/>
            <a:ext cx="319906" cy="200344"/>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770457" y="1613025"/>
            <a:ext cx="1303361" cy="1303361"/>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31504" y="2787450"/>
            <a:ext cx="1303361" cy="1303361"/>
          </a:xfrm>
          <a:prstGeom prst="rect">
            <a:avLst/>
          </a:prstGeom>
        </p:spPr>
      </p:pic>
      <p:sp>
        <p:nvSpPr>
          <p:cNvPr id="25" name="Oval 24">
            <a:hlinkClick r:id="rId9" action="ppaction://hlinksldjump"/>
            <a:extLst>
              <a:ext uri="{FF2B5EF4-FFF2-40B4-BE49-F238E27FC236}">
                <a16:creationId xmlns:a16="http://schemas.microsoft.com/office/drawing/2014/main" id="{7EFDE4D0-9DA6-46CD-A60A-AB8DA304415D}"/>
              </a:ext>
            </a:extLst>
          </p:cNvPr>
          <p:cNvSpPr/>
          <p:nvPr/>
        </p:nvSpPr>
        <p:spPr>
          <a:xfrm>
            <a:off x="1419805" y="1598525"/>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26" name="Oval 25">
            <a:hlinkClick r:id="rId10" action="ppaction://hlinksldjump"/>
            <a:extLst>
              <a:ext uri="{FF2B5EF4-FFF2-40B4-BE49-F238E27FC236}">
                <a16:creationId xmlns:a16="http://schemas.microsoft.com/office/drawing/2014/main" id="{BA77418A-DDA1-47D0-A644-3689608C60FD}"/>
              </a:ext>
            </a:extLst>
          </p:cNvPr>
          <p:cNvSpPr/>
          <p:nvPr/>
        </p:nvSpPr>
        <p:spPr>
          <a:xfrm>
            <a:off x="4196878" y="282819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27" name="Oval 26">
            <a:hlinkClick r:id="rId11" action="ppaction://hlinksldjump"/>
            <a:extLst>
              <a:ext uri="{FF2B5EF4-FFF2-40B4-BE49-F238E27FC236}">
                <a16:creationId xmlns:a16="http://schemas.microsoft.com/office/drawing/2014/main" id="{7D118569-2E87-4F71-BFBF-B05A580B20AF}"/>
              </a:ext>
            </a:extLst>
          </p:cNvPr>
          <p:cNvSpPr/>
          <p:nvPr/>
        </p:nvSpPr>
        <p:spPr>
          <a:xfrm>
            <a:off x="9556289" y="339492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399467" y="1862846"/>
            <a:ext cx="823906" cy="771331"/>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57135" y="3008078"/>
            <a:ext cx="1581273" cy="1082733"/>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608762" y="4242641"/>
            <a:ext cx="1581273" cy="1082733"/>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059719" y="4391776"/>
            <a:ext cx="1581273" cy="108273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1252548" y="2713363"/>
            <a:ext cx="737119" cy="198275"/>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3942669" y="4074217"/>
            <a:ext cx="664989" cy="212832"/>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9605161" y="4173946"/>
            <a:ext cx="338828" cy="107216"/>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hlinkClick r:id="rId15" action="ppaction://hlinksldjump"/>
            <a:extLst>
              <a:ext uri="{FF2B5EF4-FFF2-40B4-BE49-F238E27FC236}">
                <a16:creationId xmlns:a16="http://schemas.microsoft.com/office/drawing/2014/main" id="{0CB3A783-F8E2-44F0-8F94-571562FAC943}"/>
              </a:ext>
            </a:extLst>
          </p:cNvPr>
          <p:cNvSpPr/>
          <p:nvPr/>
        </p:nvSpPr>
        <p:spPr>
          <a:xfrm>
            <a:off x="10412625" y="114300"/>
            <a:ext cx="1779375" cy="45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BBB358DB-9408-48F6-9D53-347B6463F9C1}"/>
              </a:ext>
            </a:extLst>
          </p:cNvPr>
          <p:cNvSpPr/>
          <p:nvPr/>
        </p:nvSpPr>
        <p:spPr>
          <a:xfrm>
            <a:off x="1914047" y="5228590"/>
            <a:ext cx="8553475" cy="18683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1,2,3,4,5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mũi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quay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lại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ứng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đó</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đeo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khẩu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trang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hết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xóa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bỏ</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6DCC4C9A-42FA-4AA3-B09F-470F4C2321A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56074" t="4786" r="-13343" b="-4786"/>
          <a:stretch/>
        </p:blipFill>
        <p:spPr>
          <a:xfrm>
            <a:off x="7855008" y="2844495"/>
            <a:ext cx="1424066" cy="2486608"/>
          </a:xfrm>
          <a:prstGeom prst="rect">
            <a:avLst/>
          </a:prstGeom>
        </p:spPr>
      </p:pic>
      <p:pic>
        <p:nvPicPr>
          <p:cNvPr id="30" name="Picture 29">
            <a:extLst>
              <a:ext uri="{FF2B5EF4-FFF2-40B4-BE49-F238E27FC236}">
                <a16:creationId xmlns:a16="http://schemas.microsoft.com/office/drawing/2014/main" id="{2C20596B-B1B9-4D8A-9061-8518DDC0F9B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59569" y="3651969"/>
            <a:ext cx="807472" cy="322688"/>
          </a:xfrm>
          <a:prstGeom prst="rect">
            <a:avLst/>
          </a:prstGeom>
        </p:spPr>
      </p:pic>
      <p:pic>
        <p:nvPicPr>
          <p:cNvPr id="31" name="Picture 30">
            <a:extLst>
              <a:ext uri="{FF2B5EF4-FFF2-40B4-BE49-F238E27FC236}">
                <a16:creationId xmlns:a16="http://schemas.microsoft.com/office/drawing/2014/main" id="{42D4C8C0-1DF7-4378-82A9-D4709B33041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42416" y="1158870"/>
            <a:ext cx="1303361" cy="1303361"/>
          </a:xfrm>
          <a:prstGeom prst="rect">
            <a:avLst/>
          </a:prstGeom>
        </p:spPr>
      </p:pic>
      <p:sp>
        <p:nvSpPr>
          <p:cNvPr id="33" name="Oval 32">
            <a:hlinkClick r:id="rId17" action="ppaction://hlinksldjump"/>
            <a:extLst>
              <a:ext uri="{FF2B5EF4-FFF2-40B4-BE49-F238E27FC236}">
                <a16:creationId xmlns:a16="http://schemas.microsoft.com/office/drawing/2014/main" id="{149FEAFE-3ADC-4F08-ADC1-60F7D84EE236}"/>
              </a:ext>
            </a:extLst>
          </p:cNvPr>
          <p:cNvSpPr/>
          <p:nvPr/>
        </p:nvSpPr>
        <p:spPr>
          <a:xfrm>
            <a:off x="7123826" y="2264706"/>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4</a:t>
            </a:r>
          </a:p>
        </p:txBody>
      </p:sp>
      <p:sp>
        <p:nvSpPr>
          <p:cNvPr id="34" name="Oval 33">
            <a:hlinkClick r:id="rId18" action="ppaction://hlinksldjump"/>
            <a:extLst>
              <a:ext uri="{FF2B5EF4-FFF2-40B4-BE49-F238E27FC236}">
                <a16:creationId xmlns:a16="http://schemas.microsoft.com/office/drawing/2014/main" id="{50E4E425-E925-4EF6-9B13-9A5B20D08674}"/>
              </a:ext>
            </a:extLst>
          </p:cNvPr>
          <p:cNvSpPr/>
          <p:nvPr/>
        </p:nvSpPr>
        <p:spPr>
          <a:xfrm>
            <a:off x="8112310" y="2274153"/>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5</a:t>
            </a:r>
          </a:p>
        </p:txBody>
      </p:sp>
      <p:pic>
        <p:nvPicPr>
          <p:cNvPr id="35" name="Picture 34">
            <a:extLst>
              <a:ext uri="{FF2B5EF4-FFF2-40B4-BE49-F238E27FC236}">
                <a16:creationId xmlns:a16="http://schemas.microsoft.com/office/drawing/2014/main" id="{1EFFF66C-1A53-481C-8A07-6952C431BC3C}"/>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6958994" y="1355085"/>
            <a:ext cx="823906" cy="771331"/>
          </a:xfrm>
          <a:prstGeom prst="rect">
            <a:avLst/>
          </a:prstGeom>
        </p:spPr>
      </p:pic>
      <p:pic>
        <p:nvPicPr>
          <p:cNvPr id="36" name="Picture 35">
            <a:extLst>
              <a:ext uri="{FF2B5EF4-FFF2-40B4-BE49-F238E27FC236}">
                <a16:creationId xmlns:a16="http://schemas.microsoft.com/office/drawing/2014/main" id="{96E27339-B147-4467-A603-D5AF5C34CCFF}"/>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r="43467"/>
          <a:stretch/>
        </p:blipFill>
        <p:spPr>
          <a:xfrm>
            <a:off x="6460664" y="2731353"/>
            <a:ext cx="1405749" cy="2486608"/>
          </a:xfrm>
          <a:prstGeom prst="rect">
            <a:avLst/>
          </a:prstGeom>
        </p:spPr>
      </p:pic>
      <p:pic>
        <p:nvPicPr>
          <p:cNvPr id="38" name="Picture 37">
            <a:extLst>
              <a:ext uri="{FF2B5EF4-FFF2-40B4-BE49-F238E27FC236}">
                <a16:creationId xmlns:a16="http://schemas.microsoft.com/office/drawing/2014/main" id="{C2680DA8-D541-4587-AFF7-359D377B3FF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30243" y="3779265"/>
            <a:ext cx="807472" cy="322688"/>
          </a:xfrm>
          <a:prstGeom prst="rect">
            <a:avLst/>
          </a:prstGeom>
        </p:spPr>
      </p:pic>
      <p:pic>
        <p:nvPicPr>
          <p:cNvPr id="39" name="Picture 38">
            <a:extLst>
              <a:ext uri="{FF2B5EF4-FFF2-40B4-BE49-F238E27FC236}">
                <a16:creationId xmlns:a16="http://schemas.microsoft.com/office/drawing/2014/main" id="{D1A6D9DE-16FC-490C-8CFB-33E3B32C9FD1}"/>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6870913" y="3847063"/>
            <a:ext cx="1016960" cy="696335"/>
          </a:xfrm>
          <a:prstGeom prst="rect">
            <a:avLst/>
          </a:prstGeom>
        </p:spPr>
      </p:pic>
      <p:pic>
        <p:nvPicPr>
          <p:cNvPr id="40" name="Picture 39">
            <a:extLst>
              <a:ext uri="{FF2B5EF4-FFF2-40B4-BE49-F238E27FC236}">
                <a16:creationId xmlns:a16="http://schemas.microsoft.com/office/drawing/2014/main" id="{A6740F0F-C942-48E5-A648-0A46F58AC472}"/>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7664200" y="4007902"/>
            <a:ext cx="1066987" cy="730590"/>
          </a:xfrm>
          <a:prstGeom prst="rect">
            <a:avLst/>
          </a:prstGeom>
        </p:spPr>
      </p:pic>
      <p:sp>
        <p:nvSpPr>
          <p:cNvPr id="41" name="Freeform: Shape 40">
            <a:extLst>
              <a:ext uri="{FF2B5EF4-FFF2-40B4-BE49-F238E27FC236}">
                <a16:creationId xmlns:a16="http://schemas.microsoft.com/office/drawing/2014/main" id="{F70F835F-5D38-4515-9168-9772D0D31130}"/>
              </a:ext>
            </a:extLst>
          </p:cNvPr>
          <p:cNvSpPr/>
          <p:nvPr/>
        </p:nvSpPr>
        <p:spPr>
          <a:xfrm>
            <a:off x="7065818" y="3574473"/>
            <a:ext cx="729673"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D7FC3BAD-1DC5-48AC-A996-C2FBADD7B492}"/>
              </a:ext>
            </a:extLst>
          </p:cNvPr>
          <p:cNvSpPr/>
          <p:nvPr/>
        </p:nvSpPr>
        <p:spPr>
          <a:xfrm>
            <a:off x="7847228" y="3505331"/>
            <a:ext cx="677589"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3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1"/>
                                        </p:tgtEl>
                                        <p:attrNameLst>
                                          <p:attrName>r</p:attrName>
                                        </p:attrNameLst>
                                      </p:cBhvr>
                                    </p:animRot>
                                    <p:animRot by="-240000">
                                      <p:cBhvr>
                                        <p:cTn id="19" dur="200" fill="hold">
                                          <p:stCondLst>
                                            <p:cond delay="200"/>
                                          </p:stCondLst>
                                        </p:cTn>
                                        <p:tgtEl>
                                          <p:spTgt spid="31"/>
                                        </p:tgtEl>
                                        <p:attrNameLst>
                                          <p:attrName>r</p:attrName>
                                        </p:attrNameLst>
                                      </p:cBhvr>
                                    </p:animRot>
                                    <p:animRot by="240000">
                                      <p:cBhvr>
                                        <p:cTn id="20" dur="200" fill="hold">
                                          <p:stCondLst>
                                            <p:cond delay="400"/>
                                          </p:stCondLst>
                                        </p:cTn>
                                        <p:tgtEl>
                                          <p:spTgt spid="31"/>
                                        </p:tgtEl>
                                        <p:attrNameLst>
                                          <p:attrName>r</p:attrName>
                                        </p:attrNameLst>
                                      </p:cBhvr>
                                    </p:animRot>
                                    <p:animRot by="-240000">
                                      <p:cBhvr>
                                        <p:cTn id="21" dur="200" fill="hold">
                                          <p:stCondLst>
                                            <p:cond delay="600"/>
                                          </p:stCondLst>
                                        </p:cTn>
                                        <p:tgtEl>
                                          <p:spTgt spid="31"/>
                                        </p:tgtEl>
                                        <p:attrNameLst>
                                          <p:attrName>r</p:attrName>
                                        </p:attrNameLst>
                                      </p:cBhvr>
                                    </p:animRot>
                                    <p:animRot by="120000">
                                      <p:cBhvr>
                                        <p:cTn id="22" dur="200" fill="hold">
                                          <p:stCondLst>
                                            <p:cond delay="800"/>
                                          </p:stCondLst>
                                        </p:cTn>
                                        <p:tgtEl>
                                          <p:spTgt spid="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5"/>
                                        </p:tgtEl>
                                        <p:attrNameLst>
                                          <p:attrName>r</p:attrName>
                                        </p:attrNameLst>
                                      </p:cBhvr>
                                    </p:animRot>
                                    <p:animRot by="-240000">
                                      <p:cBhvr>
                                        <p:cTn id="25" dur="200" fill="hold">
                                          <p:stCondLst>
                                            <p:cond delay="200"/>
                                          </p:stCondLst>
                                        </p:cTn>
                                        <p:tgtEl>
                                          <p:spTgt spid="35"/>
                                        </p:tgtEl>
                                        <p:attrNameLst>
                                          <p:attrName>r</p:attrName>
                                        </p:attrNameLst>
                                      </p:cBhvr>
                                    </p:animRot>
                                    <p:animRot by="240000">
                                      <p:cBhvr>
                                        <p:cTn id="26" dur="200" fill="hold">
                                          <p:stCondLst>
                                            <p:cond delay="400"/>
                                          </p:stCondLst>
                                        </p:cTn>
                                        <p:tgtEl>
                                          <p:spTgt spid="35"/>
                                        </p:tgtEl>
                                        <p:attrNameLst>
                                          <p:attrName>r</p:attrName>
                                        </p:attrNameLst>
                                      </p:cBhvr>
                                    </p:animRot>
                                    <p:animRot by="-240000">
                                      <p:cBhvr>
                                        <p:cTn id="27" dur="200" fill="hold">
                                          <p:stCondLst>
                                            <p:cond delay="600"/>
                                          </p:stCondLst>
                                        </p:cTn>
                                        <p:tgtEl>
                                          <p:spTgt spid="35"/>
                                        </p:tgtEl>
                                        <p:attrNameLst>
                                          <p:attrName>r</p:attrName>
                                        </p:attrNameLst>
                                      </p:cBhvr>
                                    </p:animRot>
                                    <p:animRot by="120000">
                                      <p:cBhvr>
                                        <p:cTn id="28" dur="200" fill="hold">
                                          <p:stCondLst>
                                            <p:cond delay="8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par>
                                <p:cTn id="53" presetID="10" presetClass="exit" presetSubtype="0" fill="hold" nodeType="with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3.54167E-6 2.22222E-6 L 3.54167E-6 0.00023 L 0.04023 0.0868 " pathEditMode="relative" rAng="0" ptsTypes="AAA">
                                      <p:cBhvr>
                                        <p:cTn id="60" dur="2000" fill="hold"/>
                                        <p:tgtEl>
                                          <p:spTgt spid="32"/>
                                        </p:tgtEl>
                                        <p:attrNameLst>
                                          <p:attrName>ppt_x</p:attrName>
                                          <p:attrName>ppt_y</p:attrName>
                                        </p:attrNameLst>
                                      </p:cBhvr>
                                      <p:rCtr x="2005" y="4329"/>
                                    </p:animMotion>
                                  </p:childTnLst>
                                </p:cTn>
                              </p:par>
                              <p:par>
                                <p:cTn id="61" presetID="10" presetClass="entr" presetSubtype="0"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par>
                                <p:cTn id="64" presetID="53" presetClass="entr" presetSubtype="16"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p:cTn id="66" dur="500" fill="hold"/>
                                        <p:tgtEl>
                                          <p:spTgt spid="46"/>
                                        </p:tgtEl>
                                        <p:attrNameLst>
                                          <p:attrName>ppt_w</p:attrName>
                                        </p:attrNameLst>
                                      </p:cBhvr>
                                      <p:tavLst>
                                        <p:tav tm="0">
                                          <p:val>
                                            <p:fltVal val="0"/>
                                          </p:val>
                                        </p:tav>
                                        <p:tav tm="100000">
                                          <p:val>
                                            <p:strVal val="#ppt_w"/>
                                          </p:val>
                                        </p:tav>
                                      </p:tavLst>
                                    </p:anim>
                                    <p:anim calcmode="lin" valueType="num">
                                      <p:cBhvr>
                                        <p:cTn id="67" dur="500" fill="hold"/>
                                        <p:tgtEl>
                                          <p:spTgt spid="46"/>
                                        </p:tgtEl>
                                        <p:attrNameLst>
                                          <p:attrName>ppt_h</p:attrName>
                                        </p:attrNameLst>
                                      </p:cBhvr>
                                      <p:tavLst>
                                        <p:tav tm="0">
                                          <p:val>
                                            <p:fltVal val="0"/>
                                          </p:val>
                                        </p:tav>
                                        <p:tav tm="100000">
                                          <p:val>
                                            <p:strVal val="#ppt_h"/>
                                          </p:val>
                                        </p:tav>
                                      </p:tavLst>
                                    </p:anim>
                                    <p:animEffect transition="in" filter="fade">
                                      <p:cBhvr>
                                        <p:cTn id="68" dur="500"/>
                                        <p:tgtEl>
                                          <p:spTgt spid="46"/>
                                        </p:tgtEl>
                                      </p:cBhvr>
                                    </p:animEffec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dissolve">
                                      <p:cBhvr>
                                        <p:cTn id="74" dur="500"/>
                                        <p:tgtEl>
                                          <p:spTgt spid="13"/>
                                        </p:tgtEl>
                                      </p:cBhvr>
                                    </p:animEffect>
                                  </p:childTnLst>
                                </p:cTn>
                              </p:par>
                              <p:par>
                                <p:cTn id="75" presetID="10" presetClass="exit" presetSubtype="0" fill="hold"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64" presetClass="path" presetSubtype="0" accel="50000" decel="50000" fill="hold" nodeType="clickEffect">
                                  <p:stCondLst>
                                    <p:cond delay="0"/>
                                  </p:stCondLst>
                                  <p:childTnLst>
                                    <p:animMotion origin="layout" path="M -1.45833E-6 -2.59259E-6 L -0.06758 0.19005 " pathEditMode="relative" rAng="0" ptsTypes="AA">
                                      <p:cBhvr>
                                        <p:cTn id="82" dur="2000" fill="hold"/>
                                        <p:tgtEl>
                                          <p:spTgt spid="20"/>
                                        </p:tgtEl>
                                        <p:attrNameLst>
                                          <p:attrName>ppt_x</p:attrName>
                                          <p:attrName>ppt_y</p:attrName>
                                        </p:attrNameLst>
                                      </p:cBhvr>
                                      <p:rCtr x="-3385" y="9491"/>
                                    </p:animMotion>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53" presetClass="entr" presetSubtype="16" fill="hold" nodeType="with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childTnLst>
                    </p:cTn>
                  </p:par>
                </p:childTnLst>
              </p:cTn>
              <p:nextCondLst>
                <p:cond evt="onClick" delay="0">
                  <p:tgtEl>
                    <p:spTgt spid="20"/>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9"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dissolve">
                                      <p:cBhvr>
                                        <p:cTn id="96" dur="500"/>
                                        <p:tgtEl>
                                          <p:spTgt spid="15"/>
                                        </p:tgtEl>
                                      </p:cBhvr>
                                    </p:animEffec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0" restart="whenNotActive" fill="hold" evtFilter="cancelBubble" nodeType="interactiveSeq">
                <p:stCondLst>
                  <p:cond evt="onClick" delay="0">
                    <p:tgtEl>
                      <p:spTgt spid="22"/>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1.875E-6 1.11111E-6 L -1.875E-6 0.00023 C -0.00338 0.00347 -0.00677 0.00648 -0.00989 0.01111 C -0.01211 0.01412 -0.01393 0.01898 -0.01614 0.02222 C -0.01875 0.02639 -0.02148 0.03009 -0.02422 0.03333 C -0.02682 0.03657 -0.03229 0.04259 -0.03229 0.04282 L -0.05547 0.12847 L -0.0457 0.10787 " pathEditMode="relative" rAng="0" ptsTypes="AAAAAAAA">
                                      <p:cBhvr>
                                        <p:cTn id="104" dur="2000" fill="hold"/>
                                        <p:tgtEl>
                                          <p:spTgt spid="22"/>
                                        </p:tgtEl>
                                        <p:attrNameLst>
                                          <p:attrName>ppt_x</p:attrName>
                                          <p:attrName>ppt_y</p:attrName>
                                        </p:attrNameLst>
                                      </p:cBhvr>
                                      <p:rCtr x="-2773" y="6412"/>
                                    </p:animMotion>
                                  </p:childTnLst>
                                </p:cTn>
                              </p:par>
                              <p:par>
                                <p:cTn id="105" presetID="10"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500"/>
                                        <p:tgtEl>
                                          <p:spTgt spid="45"/>
                                        </p:tgtEl>
                                      </p:cBhvr>
                                    </p:animEffect>
                                  </p:childTnLst>
                                </p:cTn>
                              </p:par>
                              <p:par>
                                <p:cTn id="108" presetID="53" presetClass="entr" presetSubtype="16" fill="hold" nodeType="withEffect">
                                  <p:stCondLst>
                                    <p:cond delay="0"/>
                                  </p:stCondLst>
                                  <p:childTnLst>
                                    <p:set>
                                      <p:cBhvr>
                                        <p:cTn id="109" dur="1" fill="hold">
                                          <p:stCondLst>
                                            <p:cond delay="0"/>
                                          </p:stCondLst>
                                        </p:cTn>
                                        <p:tgtEl>
                                          <p:spTgt spid="48"/>
                                        </p:tgtEl>
                                        <p:attrNameLst>
                                          <p:attrName>style.visibility</p:attrName>
                                        </p:attrNameLst>
                                      </p:cBhvr>
                                      <p:to>
                                        <p:strVal val="visible"/>
                                      </p:to>
                                    </p:set>
                                    <p:anim calcmode="lin" valueType="num">
                                      <p:cBhvr>
                                        <p:cTn id="110" dur="500" fill="hold"/>
                                        <p:tgtEl>
                                          <p:spTgt spid="48"/>
                                        </p:tgtEl>
                                        <p:attrNameLst>
                                          <p:attrName>ppt_w</p:attrName>
                                        </p:attrNameLst>
                                      </p:cBhvr>
                                      <p:tavLst>
                                        <p:tav tm="0">
                                          <p:val>
                                            <p:fltVal val="0"/>
                                          </p:val>
                                        </p:tav>
                                        <p:tav tm="100000">
                                          <p:val>
                                            <p:strVal val="#ppt_w"/>
                                          </p:val>
                                        </p:tav>
                                      </p:tavLst>
                                    </p:anim>
                                    <p:anim calcmode="lin" valueType="num">
                                      <p:cBhvr>
                                        <p:cTn id="111" dur="500" fill="hold"/>
                                        <p:tgtEl>
                                          <p:spTgt spid="48"/>
                                        </p:tgtEl>
                                        <p:attrNameLst>
                                          <p:attrName>ppt_h</p:attrName>
                                        </p:attrNameLst>
                                      </p:cBhvr>
                                      <p:tavLst>
                                        <p:tav tm="0">
                                          <p:val>
                                            <p:fltVal val="0"/>
                                          </p:val>
                                        </p:tav>
                                        <p:tav tm="100000">
                                          <p:val>
                                            <p:strVal val="#ppt_h"/>
                                          </p:val>
                                        </p:tav>
                                      </p:tavLst>
                                    </p:anim>
                                    <p:animEffect transition="in" filter="fade">
                                      <p:cBhvr>
                                        <p:cTn id="112" dur="500"/>
                                        <p:tgtEl>
                                          <p:spTgt spid="48"/>
                                        </p:tgtEl>
                                      </p:cBhvr>
                                    </p:animEffect>
                                  </p:childTnLst>
                                </p:cTn>
                              </p:par>
                            </p:childTnLst>
                          </p:cTn>
                        </p:par>
                      </p:childTnLst>
                    </p:cTn>
                  </p:par>
                </p:childTnLst>
              </p:cTn>
              <p:nextCondLst>
                <p:cond evt="onClick" delay="0">
                  <p:tgtEl>
                    <p:spTgt spid="22"/>
                  </p:tgtEl>
                </p:cond>
              </p:nextCondLst>
            </p:seq>
            <p:seq concurrent="1" nextAc="seek">
              <p:cTn id="113" restart="whenNotActive" fill="hold" evtFilter="cancelBubble" nodeType="interactiveSeq">
                <p:stCondLst>
                  <p:cond evt="onClick" delay="0">
                    <p:tgtEl>
                      <p:spTgt spid="33"/>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33"/>
                                        </p:tgtEl>
                                      </p:cBhvr>
                                    </p:animEffect>
                                    <p:set>
                                      <p:cBhvr>
                                        <p:cTn id="11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34"/>
                                        </p:tgtEl>
                                      </p:cBhvr>
                                    </p:animEffect>
                                    <p:set>
                                      <p:cBhvr>
                                        <p:cTn id="12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6"/>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dissolve">
                                      <p:cBhvr>
                                        <p:cTn id="130" dur="500"/>
                                        <p:tgtEl>
                                          <p:spTgt spid="38"/>
                                        </p:tgtEl>
                                      </p:cBhvr>
                                    </p:animEffect>
                                  </p:childTnLst>
                                </p:cTn>
                              </p:par>
                              <p:par>
                                <p:cTn id="131" presetID="10" presetClass="exit" presetSubtype="0" fill="hold" nodeType="withEffect">
                                  <p:stCondLst>
                                    <p:cond delay="0"/>
                                  </p:stCondLst>
                                  <p:childTnLst>
                                    <p:animEffect transition="out" filter="fade">
                                      <p:cBhvr>
                                        <p:cTn id="132" dur="500"/>
                                        <p:tgtEl>
                                          <p:spTgt spid="35"/>
                                        </p:tgtEl>
                                      </p:cBhvr>
                                    </p:animEffect>
                                    <p:set>
                                      <p:cBhvr>
                                        <p:cTn id="13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4" restart="whenNotActive" fill="hold" evtFilter="cancelBubble" nodeType="interactiveSeq">
                <p:stCondLst>
                  <p:cond evt="onClick" delay="0">
                    <p:tgtEl>
                      <p:spTgt spid="35"/>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5"/>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41"/>
                                        </p:tgtEl>
                                        <p:attrNameLst>
                                          <p:attrName>style.visibility</p:attrName>
                                        </p:attrNameLst>
                                      </p:cBhvr>
                                      <p:to>
                                        <p:strVal val="visible"/>
                                      </p:to>
                                    </p:set>
                                    <p:animEffect transition="in" filter="fade">
                                      <p:cBhvr>
                                        <p:cTn id="141" dur="500"/>
                                        <p:tgtEl>
                                          <p:spTgt spid="41"/>
                                        </p:tgtEl>
                                      </p:cBhvr>
                                    </p:animEffect>
                                  </p:childTnLst>
                                </p:cTn>
                              </p:par>
                              <p:par>
                                <p:cTn id="142" presetID="53" presetClass="entr" presetSubtype="16" fill="hold" nodeType="withEffect">
                                  <p:stCondLst>
                                    <p:cond delay="0"/>
                                  </p:stCondLst>
                                  <p:childTnLst>
                                    <p:set>
                                      <p:cBhvr>
                                        <p:cTn id="143" dur="1" fill="hold">
                                          <p:stCondLst>
                                            <p:cond delay="0"/>
                                          </p:stCondLst>
                                        </p:cTn>
                                        <p:tgtEl>
                                          <p:spTgt spid="39"/>
                                        </p:tgtEl>
                                        <p:attrNameLst>
                                          <p:attrName>style.visibility</p:attrName>
                                        </p:attrNameLst>
                                      </p:cBhvr>
                                      <p:to>
                                        <p:strVal val="visible"/>
                                      </p:to>
                                    </p:set>
                                    <p:anim calcmode="lin" valueType="num">
                                      <p:cBhvr>
                                        <p:cTn id="144" dur="500" fill="hold"/>
                                        <p:tgtEl>
                                          <p:spTgt spid="39"/>
                                        </p:tgtEl>
                                        <p:attrNameLst>
                                          <p:attrName>ppt_w</p:attrName>
                                        </p:attrNameLst>
                                      </p:cBhvr>
                                      <p:tavLst>
                                        <p:tav tm="0">
                                          <p:val>
                                            <p:fltVal val="0"/>
                                          </p:val>
                                        </p:tav>
                                        <p:tav tm="100000">
                                          <p:val>
                                            <p:strVal val="#ppt_w"/>
                                          </p:val>
                                        </p:tav>
                                      </p:tavLst>
                                    </p:anim>
                                    <p:anim calcmode="lin" valueType="num">
                                      <p:cBhvr>
                                        <p:cTn id="145" dur="500" fill="hold"/>
                                        <p:tgtEl>
                                          <p:spTgt spid="39"/>
                                        </p:tgtEl>
                                        <p:attrNameLst>
                                          <p:attrName>ppt_h</p:attrName>
                                        </p:attrNameLst>
                                      </p:cBhvr>
                                      <p:tavLst>
                                        <p:tav tm="0">
                                          <p:val>
                                            <p:fltVal val="0"/>
                                          </p:val>
                                        </p:tav>
                                        <p:tav tm="100000">
                                          <p:val>
                                            <p:strVal val="#ppt_h"/>
                                          </p:val>
                                        </p:tav>
                                      </p:tavLst>
                                    </p:anim>
                                    <p:animEffect transition="in" filter="fade">
                                      <p:cBhvr>
                                        <p:cTn id="146" dur="500"/>
                                        <p:tgtEl>
                                          <p:spTgt spid="39"/>
                                        </p:tgtEl>
                                      </p:cBhvr>
                                    </p:animEffect>
                                  </p:childTnLst>
                                </p:cTn>
                              </p:par>
                            </p:childTnLst>
                          </p:cTn>
                        </p:par>
                      </p:childTnLst>
                    </p:cTn>
                  </p:par>
                </p:childTnLst>
              </p:cTn>
              <p:nextCondLst>
                <p:cond evt="onClick" delay="0">
                  <p:tgtEl>
                    <p:spTgt spid="35"/>
                  </p:tgtEl>
                </p:cond>
              </p:nextCondLst>
            </p:seq>
            <p:seq concurrent="1" nextAc="seek">
              <p:cTn id="147" restart="whenNotActive" fill="hold" evtFilter="cancelBubble" nodeType="interactiveSeq">
                <p:stCondLst>
                  <p:cond evt="onClick" delay="0">
                    <p:tgtEl>
                      <p:spTgt spid="29"/>
                    </p:tgtEl>
                  </p:cond>
                </p:stCondLst>
                <p:endSync evt="end" delay="0">
                  <p:rtn val="all"/>
                </p:endSync>
                <p:childTnLst>
                  <p:par>
                    <p:cTn id="148" fill="hold">
                      <p:stCondLst>
                        <p:cond delay="0"/>
                      </p:stCondLst>
                      <p:childTnLst>
                        <p:par>
                          <p:cTn id="149" fill="hold">
                            <p:stCondLst>
                              <p:cond delay="0"/>
                            </p:stCondLst>
                            <p:childTnLst>
                              <p:par>
                                <p:cTn id="150" presetID="9" presetClass="entr" presetSubtype="0" fill="hold" nodeType="click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dissolve">
                                      <p:cBhvr>
                                        <p:cTn id="152" dur="500"/>
                                        <p:tgtEl>
                                          <p:spTgt spid="30"/>
                                        </p:tgtEl>
                                      </p:cBhvr>
                                    </p:animEffect>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6" restart="whenNotActive" fill="hold" evtFilter="cancelBubble" nodeType="interactiveSeq">
                <p:stCondLst>
                  <p:cond evt="onClick" delay="0">
                    <p:tgtEl>
                      <p:spTgt spid="31"/>
                    </p:tgtEl>
                  </p:cond>
                </p:stCondLst>
                <p:endSync evt="end" delay="0">
                  <p:rtn val="all"/>
                </p:endSync>
                <p:childTnLst>
                  <p:par>
                    <p:cTn id="157" fill="hold">
                      <p:stCondLst>
                        <p:cond delay="0"/>
                      </p:stCondLst>
                      <p:childTnLst>
                        <p:par>
                          <p:cTn id="158" fill="hold">
                            <p:stCondLst>
                              <p:cond delay="0"/>
                            </p:stCondLst>
                            <p:childTnLst>
                              <p:par>
                                <p:cTn id="159"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60" dur="2000" fill="hold"/>
                                        <p:tgtEl>
                                          <p:spTgt spid="31"/>
                                        </p:tgtEl>
                                        <p:attrNameLst>
                                          <p:attrName>ppt_x</p:attrName>
                                          <p:attrName>ppt_y</p:attrName>
                                        </p:attrNameLst>
                                      </p:cBhvr>
                                      <p:rCtr x="-1458" y="9282"/>
                                    </p:animMotion>
                                  </p:childTnLst>
                                </p:cTn>
                              </p:par>
                              <p:par>
                                <p:cTn id="161" presetID="10" presetClass="entr" presetSubtype="0" fill="hold" grpId="0" nodeType="withEffect">
                                  <p:stCondLst>
                                    <p:cond delay="0"/>
                                  </p:stCondLst>
                                  <p:childTnLst>
                                    <p:set>
                                      <p:cBhvr>
                                        <p:cTn id="162" dur="1" fill="hold">
                                          <p:stCondLst>
                                            <p:cond delay="0"/>
                                          </p:stCondLst>
                                        </p:cTn>
                                        <p:tgtEl>
                                          <p:spTgt spid="42"/>
                                        </p:tgtEl>
                                        <p:attrNameLst>
                                          <p:attrName>style.visibility</p:attrName>
                                        </p:attrNameLst>
                                      </p:cBhvr>
                                      <p:to>
                                        <p:strVal val="visible"/>
                                      </p:to>
                                    </p:set>
                                    <p:animEffect transition="in" filter="fade">
                                      <p:cBhvr>
                                        <p:cTn id="163" dur="500"/>
                                        <p:tgtEl>
                                          <p:spTgt spid="42"/>
                                        </p:tgtEl>
                                      </p:cBhvr>
                                    </p:animEffect>
                                  </p:childTnLst>
                                </p:cTn>
                              </p:par>
                              <p:par>
                                <p:cTn id="164" presetID="53" presetClass="entr" presetSubtype="16" fill="hold" nodeType="withEffect">
                                  <p:stCondLst>
                                    <p:cond delay="0"/>
                                  </p:stCondLst>
                                  <p:childTnLst>
                                    <p:set>
                                      <p:cBhvr>
                                        <p:cTn id="165" dur="1" fill="hold">
                                          <p:stCondLst>
                                            <p:cond delay="0"/>
                                          </p:stCondLst>
                                        </p:cTn>
                                        <p:tgtEl>
                                          <p:spTgt spid="40"/>
                                        </p:tgtEl>
                                        <p:attrNameLst>
                                          <p:attrName>style.visibility</p:attrName>
                                        </p:attrNameLst>
                                      </p:cBhvr>
                                      <p:to>
                                        <p:strVal val="visible"/>
                                      </p:to>
                                    </p:set>
                                    <p:anim calcmode="lin" valueType="num">
                                      <p:cBhvr>
                                        <p:cTn id="166" dur="500" fill="hold"/>
                                        <p:tgtEl>
                                          <p:spTgt spid="40"/>
                                        </p:tgtEl>
                                        <p:attrNameLst>
                                          <p:attrName>ppt_w</p:attrName>
                                        </p:attrNameLst>
                                      </p:cBhvr>
                                      <p:tavLst>
                                        <p:tav tm="0">
                                          <p:val>
                                            <p:fltVal val="0"/>
                                          </p:val>
                                        </p:tav>
                                        <p:tav tm="100000">
                                          <p:val>
                                            <p:strVal val="#ppt_w"/>
                                          </p:val>
                                        </p:tav>
                                      </p:tavLst>
                                    </p:anim>
                                    <p:anim calcmode="lin" valueType="num">
                                      <p:cBhvr>
                                        <p:cTn id="167" dur="500" fill="hold"/>
                                        <p:tgtEl>
                                          <p:spTgt spid="40"/>
                                        </p:tgtEl>
                                        <p:attrNameLst>
                                          <p:attrName>ppt_h</p:attrName>
                                        </p:attrNameLst>
                                      </p:cBhvr>
                                      <p:tavLst>
                                        <p:tav tm="0">
                                          <p:val>
                                            <p:fltVal val="0"/>
                                          </p:val>
                                        </p:tav>
                                        <p:tav tm="100000">
                                          <p:val>
                                            <p:strVal val="#ppt_h"/>
                                          </p:val>
                                        </p:tav>
                                      </p:tavLst>
                                    </p:anim>
                                    <p:animEffect transition="in" filter="fade">
                                      <p:cBhvr>
                                        <p:cTn id="168" dur="500"/>
                                        <p:tgtEl>
                                          <p:spTgt spid="40"/>
                                        </p:tgtEl>
                                      </p:cBhvr>
                                    </p:animEffect>
                                  </p:childTnLst>
                                </p:cTn>
                              </p:par>
                            </p:childTnLst>
                          </p:cTn>
                        </p:par>
                      </p:childTnLst>
                    </p:cTn>
                  </p:par>
                </p:childTnLst>
              </p:cTn>
              <p:nextCondLst>
                <p:cond evt="onClick" delay="0">
                  <p:tgtEl>
                    <p:spTgt spid="31"/>
                  </p:tgtEl>
                </p:cond>
              </p:nextCondLst>
            </p:seq>
          </p:childTnLst>
        </p:cTn>
      </p:par>
    </p:tnLst>
    <p:bldLst>
      <p:bldP spid="25" grpId="0" animBg="1"/>
      <p:bldP spid="26" grpId="0" animBg="1"/>
      <p:bldP spid="27" grpId="0" animBg="1"/>
      <p:bldP spid="2" grpId="0" animBg="1"/>
      <p:bldP spid="10" grpId="0" animBg="1"/>
      <p:bldP spid="45" grpId="0" animBg="1"/>
      <p:bldP spid="33" grpId="0" animBg="1"/>
      <p:bldP spid="34" grpId="0" animBg="1"/>
      <p:bldP spid="41"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424837E6-F2D3-4264-B16A-5E7A21A8CC6C}"/>
              </a:ext>
            </a:extLst>
          </p:cNvPr>
          <p:cNvPicPr>
            <a:picLocks noChangeAspect="1"/>
          </p:cNvPicPr>
          <p:nvPr/>
        </p:nvPicPr>
        <p:blipFill rotWithShape="1">
          <a:blip r:embed="rId3">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7" name="图片 3">
            <a:extLst>
              <a:ext uri="{FF2B5EF4-FFF2-40B4-BE49-F238E27FC236}">
                <a16:creationId xmlns:a16="http://schemas.microsoft.com/office/drawing/2014/main" id="{FDDFF688-E4FA-42AF-B65A-EB62807DB70D}"/>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9">
            <a:extLst>
              <a:ext uri="{FF2B5EF4-FFF2-40B4-BE49-F238E27FC236}">
                <a16:creationId xmlns:a16="http://schemas.microsoft.com/office/drawing/2014/main" id="{56538768-24EB-48CE-AF43-F7FC37FCE6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9" name="图片 14">
            <a:extLst>
              <a:ext uri="{FF2B5EF4-FFF2-40B4-BE49-F238E27FC236}">
                <a16:creationId xmlns:a16="http://schemas.microsoft.com/office/drawing/2014/main" id="{28F5E254-9A86-4994-B16B-77A5F777D0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1" name="图片 15">
            <a:extLst>
              <a:ext uri="{FF2B5EF4-FFF2-40B4-BE49-F238E27FC236}">
                <a16:creationId xmlns:a16="http://schemas.microsoft.com/office/drawing/2014/main" id="{B5417FB5-93D0-4FE9-A130-A46536C9A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sp>
        <p:nvSpPr>
          <p:cNvPr id="13" name="Rectangle 12">
            <a:extLst>
              <a:ext uri="{FF2B5EF4-FFF2-40B4-BE49-F238E27FC236}">
                <a16:creationId xmlns:a16="http://schemas.microsoft.com/office/drawing/2014/main" id="{83E261F3-8E45-47DA-95FD-153DB60EDFDD}"/>
              </a:ext>
            </a:extLst>
          </p:cNvPr>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28">
            <a:extLst>
              <a:ext uri="{FF2B5EF4-FFF2-40B4-BE49-F238E27FC236}">
                <a16:creationId xmlns:a16="http://schemas.microsoft.com/office/drawing/2014/main" id="{89F70690-AAB2-4243-A424-6D356B96ECF9}"/>
              </a:ext>
            </a:extLst>
          </p:cNvPr>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E8B9DF2E-BF0D-4A68-98C1-D003040E335B}"/>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6" name="TextBox 28">
            <a:extLst>
              <a:ext uri="{FF2B5EF4-FFF2-40B4-BE49-F238E27FC236}">
                <a16:creationId xmlns:a16="http://schemas.microsoft.com/office/drawing/2014/main" id="{B547787D-4CCB-47DA-9631-87B679B20489}"/>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a:extLst>
              <a:ext uri="{FF2B5EF4-FFF2-40B4-BE49-F238E27FC236}">
                <a16:creationId xmlns:a16="http://schemas.microsoft.com/office/drawing/2014/main" id="{2D2D53FC-3321-420D-AA19-C7FE34EB3C9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18" name="Picture 4" descr="Check out Arrow icon created by 4B Icons | Graphic design posters, Mini  drawings, Desktop wallpaper art">
            <a:extLst>
              <a:ext uri="{FF2B5EF4-FFF2-40B4-BE49-F238E27FC236}">
                <a16:creationId xmlns:a16="http://schemas.microsoft.com/office/drawing/2014/main" id="{853D5F39-726A-4F17-937C-F76678E81E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heck out Arrow icon created by 4B Icons | Graphic design posters, Mini  drawings, Desktop wallpaper art">
            <a:extLst>
              <a:ext uri="{FF2B5EF4-FFF2-40B4-BE49-F238E27FC236}">
                <a16:creationId xmlns:a16="http://schemas.microsoft.com/office/drawing/2014/main" id="{7B827313-25F0-49E8-90AB-7699C4C3E0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eck out Arrow icon created by 4B Icons | Graphic design posters, Mini  drawings, Desktop wallpaper art">
            <a:extLst>
              <a:ext uri="{FF2B5EF4-FFF2-40B4-BE49-F238E27FC236}">
                <a16:creationId xmlns:a16="http://schemas.microsoft.com/office/drawing/2014/main" id="{9A5C1C13-64FD-41C1-9AE3-F1CB1C2AAC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07EC323-D27C-4A2A-8A52-A5148A949080}"/>
              </a:ext>
            </a:extLst>
          </p:cNvPr>
          <p:cNvPicPr>
            <a:picLocks noChangeAspect="1"/>
          </p:cNvPicPr>
          <p:nvPr/>
        </p:nvPicPr>
        <p:blipFill>
          <a:blip r:embed="rId10"/>
          <a:stretch>
            <a:fillRect/>
          </a:stretch>
        </p:blipFill>
        <p:spPr>
          <a:xfrm rot="16200000">
            <a:off x="2168209" y="315734"/>
            <a:ext cx="513232" cy="513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anim calcmode="lin" valueType="num">
                                      <p:cBhvr>
                                        <p:cTn id="11" dur="1250" fill="hold"/>
                                        <p:tgtEl>
                                          <p:spTgt spid="9"/>
                                        </p:tgtEl>
                                        <p:attrNameLst>
                                          <p:attrName>ppt_x</p:attrName>
                                        </p:attrNameLst>
                                      </p:cBhvr>
                                      <p:tavLst>
                                        <p:tav tm="0">
                                          <p:val>
                                            <p:strVal val="#ppt_x"/>
                                          </p:val>
                                        </p:tav>
                                        <p:tav tm="100000">
                                          <p:val>
                                            <p:strVal val="#ppt_x"/>
                                          </p:val>
                                        </p:tav>
                                      </p:tavLst>
                                    </p:anim>
                                    <p:anim calcmode="lin" valueType="num">
                                      <p:cBhvr>
                                        <p:cTn id="12" dur="125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250"/>
                                        <p:tgtEl>
                                          <p:spTgt spid="8"/>
                                        </p:tgtEl>
                                      </p:cBhvr>
                                    </p:animEffect>
                                    <p:anim calcmode="lin" valueType="num">
                                      <p:cBhvr>
                                        <p:cTn id="16" dur="1250" fill="hold"/>
                                        <p:tgtEl>
                                          <p:spTgt spid="8"/>
                                        </p:tgtEl>
                                        <p:attrNameLst>
                                          <p:attrName>ppt_x</p:attrName>
                                        </p:attrNameLst>
                                      </p:cBhvr>
                                      <p:tavLst>
                                        <p:tav tm="0">
                                          <p:val>
                                            <p:strVal val="#ppt_x"/>
                                          </p:val>
                                        </p:tav>
                                        <p:tav tm="100000">
                                          <p:val>
                                            <p:strVal val="#ppt_x"/>
                                          </p:val>
                                        </p:tav>
                                      </p:tavLst>
                                    </p:anim>
                                    <p:anim calcmode="lin" valueType="num">
                                      <p:cBhvr>
                                        <p:cTn id="17" dur="125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55" presetClass="entr" presetSubtype="0" fill="hold" grpId="0" nodeType="afterEffect">
                                  <p:stCondLst>
                                    <p:cond delay="0"/>
                                  </p:stCondLst>
                                  <p:iterate type="lt">
                                    <p:tmPct val="10000"/>
                                  </p:iterate>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strVal val="#ppt_w*0.70"/>
                                          </p:val>
                                        </p:tav>
                                        <p:tav tm="100000">
                                          <p:val>
                                            <p:strVal val="#ppt_w"/>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animEffect transition="in" filter="fade">
                                      <p:cBhvr>
                                        <p:cTn id="28" dur="500"/>
                                        <p:tgtEl>
                                          <p:spTgt spid="14"/>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2000"/>
                            </p:stCondLst>
                            <p:childTnLst>
                              <p:par>
                                <p:cTn id="33" presetID="55" presetClass="entr" presetSubtype="0" fill="hold" grpId="0" nodeType="afterEffect">
                                  <p:stCondLst>
                                    <p:cond delay="0"/>
                                  </p:stCondLst>
                                  <p:iterate type="lt">
                                    <p:tmPct val="10000"/>
                                  </p:iterate>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strVal val="#ppt_w*0.7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animEffect transition="in" filter="fade">
                                      <p:cBhvr>
                                        <p:cTn id="37" dur="500"/>
                                        <p:tgtEl>
                                          <p:spTgt spid="15"/>
                                        </p:tgtEl>
                                      </p:cBhvr>
                                    </p:animEffect>
                                  </p:childTnLst>
                                </p:cTn>
                              </p:par>
                              <p:par>
                                <p:cTn id="38" presetID="22" presetClass="entr" presetSubtype="8"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2800"/>
                            </p:stCondLst>
                            <p:childTnLst>
                              <p:par>
                                <p:cTn id="42" presetID="55" presetClass="entr" presetSubtype="0" fill="hold" grpId="0" nodeType="afterEffect">
                                  <p:stCondLst>
                                    <p:cond delay="0"/>
                                  </p:stCondLst>
                                  <p:iterate type="lt">
                                    <p:tmPct val="10000"/>
                                  </p:iterate>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strVal val="#ppt_w*0.70"/>
                                          </p:val>
                                        </p:tav>
                                        <p:tav tm="100000">
                                          <p:val>
                                            <p:strVal val="#ppt_w"/>
                                          </p:val>
                                        </p:tav>
                                      </p:tavLst>
                                    </p:anim>
                                    <p:anim calcmode="lin" valueType="num">
                                      <p:cBhvr>
                                        <p:cTn id="45" dur="500" fill="hold"/>
                                        <p:tgtEl>
                                          <p:spTgt spid="16"/>
                                        </p:tgtEl>
                                        <p:attrNameLst>
                                          <p:attrName>ppt_h</p:attrName>
                                        </p:attrNameLst>
                                      </p:cBhvr>
                                      <p:tavLst>
                                        <p:tav tm="0">
                                          <p:val>
                                            <p:strVal val="#ppt_h"/>
                                          </p:val>
                                        </p:tav>
                                        <p:tav tm="100000">
                                          <p:val>
                                            <p:strVal val="#ppt_h"/>
                                          </p:val>
                                        </p:tav>
                                      </p:tavLst>
                                    </p:anim>
                                    <p:animEffect transition="in" filter="fade">
                                      <p:cBhvr>
                                        <p:cTn id="46" dur="5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037" y="-721296"/>
            <a:ext cx="7212563" cy="4610707"/>
          </a:xfrm>
          <a:prstGeom prst="rect">
            <a:avLst/>
          </a:prstGeom>
        </p:spPr>
      </p:pic>
      <p:sp>
        <p:nvSpPr>
          <p:cNvPr id="5" name="TextBox 4">
            <a:extLst>
              <a:ext uri="{FF2B5EF4-FFF2-40B4-BE49-F238E27FC236}">
                <a16:creationId xmlns:a16="http://schemas.microsoft.com/office/drawing/2014/main" id="{49E3F70C-F09D-45AE-8CDE-908B389F207A}"/>
              </a:ext>
            </a:extLst>
          </p:cNvPr>
          <p:cNvSpPr txBox="1"/>
          <p:nvPr/>
        </p:nvSpPr>
        <p:spPr>
          <a:xfrm>
            <a:off x="3130787" y="569748"/>
            <a:ext cx="5765564" cy="1754326"/>
          </a:xfrm>
          <a:prstGeom prst="rect">
            <a:avLst/>
          </a:prstGeom>
          <a:noFill/>
        </p:spPr>
        <p:txBody>
          <a:bodyPr wrap="square" rtlCol="0">
            <a:spAutoFit/>
          </a:bodyPr>
          <a:lstStyle/>
          <a:p>
            <a:pPr lvl="0" algn="ctr">
              <a:defRPr/>
            </a:pP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p>
        </p:txBody>
      </p:sp>
      <p:sp>
        <p:nvSpPr>
          <p:cNvPr id="7" name="Rectangle 6">
            <a:extLst>
              <a:ext uri="{FF2B5EF4-FFF2-40B4-BE49-F238E27FC236}">
                <a16:creationId xmlns:a16="http://schemas.microsoft.com/office/drawing/2014/main" id="{57129CBA-AB00-46D9-BA65-557E4E278E95}"/>
              </a:ext>
            </a:extLst>
          </p:cNvPr>
          <p:cNvSpPr/>
          <p:nvPr/>
        </p:nvSpPr>
        <p:spPr>
          <a:xfrm>
            <a:off x="1447798" y="5084395"/>
            <a:ext cx="9629775" cy="1590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Hình dáng con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nằm vắt vẻo lưng chừng đồi.</a:t>
            </a:r>
          </a:p>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Bề mặt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mấp mô</a:t>
            </a:r>
          </a:p>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Hai bên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lúp xúp nhưng bụi cây cỏ dại, cây lạc tiên</a:t>
            </a:r>
          </a:p>
        </p:txBody>
      </p:sp>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757" y="4641887"/>
            <a:ext cx="1547309" cy="1237846"/>
          </a:xfrm>
          <a:prstGeom prst="rect">
            <a:avLst/>
          </a:prstGeom>
        </p:spPr>
      </p:pic>
      <p:sp>
        <p:nvSpPr>
          <p:cNvPr id="14" name="Arrow: Right 13">
            <a:hlinkClick r:id="rId5" action="ppaction://hlinksldjump"/>
            <a:extLst>
              <a:ext uri="{FF2B5EF4-FFF2-40B4-BE49-F238E27FC236}">
                <a16:creationId xmlns:a16="http://schemas.microsoft.com/office/drawing/2014/main" id="{7F210FEF-4F32-4DC7-9B9F-A7ABF004CDD0}"/>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F4F5359-8316-4B8B-B964-C80012F25CE0}"/>
              </a:ext>
            </a:extLst>
          </p:cNvPr>
          <p:cNvPicPr>
            <a:picLocks noChangeAspect="1"/>
          </p:cNvPicPr>
          <p:nvPr/>
        </p:nvPicPr>
        <p:blipFill>
          <a:blip r:embed="rId6"/>
          <a:stretch>
            <a:fillRect/>
          </a:stretch>
        </p:blipFill>
        <p:spPr>
          <a:xfrm>
            <a:off x="1750738" y="3615117"/>
            <a:ext cx="9023897" cy="1237846"/>
          </a:xfrm>
          <a:prstGeom prst="rect">
            <a:avLst/>
          </a:prstGeom>
        </p:spPr>
      </p:pic>
    </p:spTree>
    <p:extLst>
      <p:ext uri="{BB962C8B-B14F-4D97-AF65-F5344CB8AC3E}">
        <p14:creationId xmlns:p14="http://schemas.microsoft.com/office/powerpoint/2010/main" val="16988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8364"/>
            <a:ext cx="8496300" cy="4599992"/>
          </a:xfrm>
          <a:prstGeom prst="rect">
            <a:avLst/>
          </a:prstGeom>
        </p:spPr>
      </p:pic>
      <p:sp>
        <p:nvSpPr>
          <p:cNvPr id="5" name="TextBox 4">
            <a:extLst>
              <a:ext uri="{FF2B5EF4-FFF2-40B4-BE49-F238E27FC236}">
                <a16:creationId xmlns:a16="http://schemas.microsoft.com/office/drawing/2014/main" id="{B9C5401F-4081-4A38-A7F8-2E3B3A25E1A8}"/>
              </a:ext>
            </a:extLst>
          </p:cNvPr>
          <p:cNvSpPr txBox="1"/>
          <p:nvPr/>
        </p:nvSpPr>
        <p:spPr>
          <a:xfrm>
            <a:off x="3700010" y="973899"/>
            <a:ext cx="5415415" cy="2308324"/>
          </a:xfrm>
          <a:prstGeom prst="rect">
            <a:avLst/>
          </a:prstGeom>
          <a:noFill/>
        </p:spPr>
        <p:txBody>
          <a:bodyPr wrap="square" rtlCol="0">
            <a:spAutoFit/>
          </a:bodyPr>
          <a:lstStyle/>
          <a:p>
            <a:pPr lvl="0" algn="just">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mưa</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1600200" y="4457700"/>
            <a:ext cx="10029825" cy="14310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Vào những ngày nắng: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đất dưới chân xốp nhẹ như bông</a:t>
            </a:r>
          </a:p>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Vào mùa mưa: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đường lầy lội và trơn trượt.</a:t>
            </a:r>
          </a:p>
        </p:txBody>
      </p:sp>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185" y="5051333"/>
            <a:ext cx="1141899" cy="913518"/>
          </a:xfrm>
          <a:prstGeom prst="rect">
            <a:avLst/>
          </a:prstGeom>
        </p:spPr>
      </p:pic>
      <p:sp>
        <p:nvSpPr>
          <p:cNvPr id="14" name="Arrow: Right 13">
            <a:hlinkClick r:id="rId5" action="ppaction://hlinksldjump"/>
            <a:extLst>
              <a:ext uri="{FF2B5EF4-FFF2-40B4-BE49-F238E27FC236}">
                <a16:creationId xmlns:a16="http://schemas.microsoft.com/office/drawing/2014/main" id="{BEC3EFAA-89B2-46AD-9C99-B9511D32FE3D}"/>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681" y="-183630"/>
            <a:ext cx="6802017" cy="4609683"/>
          </a:xfrm>
          <a:prstGeom prst="rect">
            <a:avLst/>
          </a:prstGeom>
        </p:spPr>
      </p:pic>
      <p:sp>
        <p:nvSpPr>
          <p:cNvPr id="5" name="TextBox 4">
            <a:extLst>
              <a:ext uri="{FF2B5EF4-FFF2-40B4-BE49-F238E27FC236}">
                <a16:creationId xmlns:a16="http://schemas.microsoft.com/office/drawing/2014/main" id="{D3BAF337-8A9D-493D-B205-8602D25A0068}"/>
              </a:ext>
            </a:extLst>
          </p:cNvPr>
          <p:cNvSpPr txBox="1"/>
          <p:nvPr/>
        </p:nvSpPr>
        <p:spPr>
          <a:xfrm>
            <a:off x="3238500" y="1158094"/>
            <a:ext cx="5734050" cy="1754326"/>
          </a:xfrm>
          <a:prstGeom prst="rect">
            <a:avLst/>
          </a:prstGeom>
          <a:noFill/>
        </p:spPr>
        <p:txBody>
          <a:bodyPr wrap="square" rtlCol="0">
            <a:spAutoFit/>
          </a:bodyPr>
          <a:lstStyle/>
          <a:p>
            <a:pPr lvl="0" algn="ctr">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p>
        </p:txBody>
      </p:sp>
      <p:sp>
        <p:nvSpPr>
          <p:cNvPr id="8" name="Rectangle 7">
            <a:extLst>
              <a:ext uri="{FF2B5EF4-FFF2-40B4-BE49-F238E27FC236}">
                <a16:creationId xmlns:a16="http://schemas.microsoft.com/office/drawing/2014/main" id="{73E9677F-3325-4145-812C-41BC5102ECAF}"/>
              </a:ext>
            </a:extLst>
          </p:cNvPr>
          <p:cNvSpPr/>
          <p:nvPr/>
        </p:nvSpPr>
        <p:spPr>
          <a:xfrm>
            <a:off x="1781175" y="4426053"/>
            <a:ext cx="8658225" cy="23157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 bạn nhỏ không nghỉ buổi học nào kể cả khi trời mưa rét vì vào những ngày này, cô giáo thường đón đường, đi cùng các bạn nhỏ vào lớp.</a:t>
            </a:r>
          </a:p>
        </p:txBody>
      </p:sp>
      <p:sp>
        <p:nvSpPr>
          <p:cNvPr id="14" name="Arrow: Right 13">
            <a:hlinkClick r:id="rId4" action="ppaction://hlinksldjump"/>
            <a:extLst>
              <a:ext uri="{FF2B5EF4-FFF2-40B4-BE49-F238E27FC236}">
                <a16:creationId xmlns:a16="http://schemas.microsoft.com/office/drawing/2014/main" id="{CF396730-0CE3-468E-8508-FA0668788824}"/>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74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id="{48BA05BA-8763-4930-AB5A-6548810DAA02}"/>
              </a:ext>
            </a:extLst>
          </p:cNvPr>
          <p:cNvSpPr txBox="1"/>
          <p:nvPr/>
        </p:nvSpPr>
        <p:spPr>
          <a:xfrm>
            <a:off x="2705100" y="659340"/>
            <a:ext cx="7628100" cy="1446550"/>
          </a:xfrm>
          <a:prstGeom prst="rect">
            <a:avLst/>
          </a:prstGeom>
          <a:noFill/>
        </p:spPr>
        <p:txBody>
          <a:bodyPr wrap="square" rtlCol="0">
            <a:spAutoFit/>
          </a:bodyPr>
          <a:lstStyle/>
          <a:p>
            <a:pPr lvl="0"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p>
        </p:txBody>
      </p:sp>
      <p:sp>
        <p:nvSpPr>
          <p:cNvPr id="8" name="Rectangle 7">
            <a:extLst>
              <a:ext uri="{FF2B5EF4-FFF2-40B4-BE49-F238E27FC236}">
                <a16:creationId xmlns:a16="http://schemas.microsoft.com/office/drawing/2014/main" id="{5E25267F-A38E-4B74-A147-67C49BA172CA}"/>
              </a:ext>
            </a:extLst>
          </p:cNvPr>
          <p:cNvSpPr/>
          <p:nvPr/>
        </p:nvSpPr>
        <p:spPr>
          <a:xfrm>
            <a:off x="2352675" y="3990976"/>
            <a:ext cx="8658226" cy="14465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suy</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ý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13">
            <a:hlinkClick r:id="rId3" action="ppaction://hlinksldjump"/>
            <a:extLst>
              <a:ext uri="{FF2B5EF4-FFF2-40B4-BE49-F238E27FC236}">
                <a16:creationId xmlns:a16="http://schemas.microsoft.com/office/drawing/2014/main"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33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id="{48BA05BA-8763-4930-AB5A-6548810DAA02}"/>
              </a:ext>
            </a:extLst>
          </p:cNvPr>
          <p:cNvSpPr txBox="1"/>
          <p:nvPr/>
        </p:nvSpPr>
        <p:spPr>
          <a:xfrm>
            <a:off x="2633417" y="433597"/>
            <a:ext cx="7628100" cy="2123658"/>
          </a:xfrm>
          <a:prstGeom prst="rect">
            <a:avLst/>
          </a:prstGeom>
          <a:noFill/>
        </p:spPr>
        <p:txBody>
          <a:bodyPr wrap="square" rtlCol="0">
            <a:spAutoFit/>
          </a:bodyPr>
          <a:lstStyle/>
          <a:p>
            <a:pPr lvl="0"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5.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p>
        </p:txBody>
      </p:sp>
      <p:sp>
        <p:nvSpPr>
          <p:cNvPr id="8" name="Rectangle 7">
            <a:extLst>
              <a:ext uri="{FF2B5EF4-FFF2-40B4-BE49-F238E27FC236}">
                <a16:creationId xmlns:a16="http://schemas.microsoft.com/office/drawing/2014/main" id="{5E25267F-A38E-4B74-A147-67C49BA172CA}"/>
              </a:ext>
            </a:extLst>
          </p:cNvPr>
          <p:cNvSpPr/>
          <p:nvPr/>
        </p:nvSpPr>
        <p:spPr>
          <a:xfrm>
            <a:off x="847724" y="3990976"/>
            <a:ext cx="10655737" cy="2464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thấy các bạn nhỏ trong bài đọc là những bạn nhỏ chăm chỉ, ngoan ngoãn. Dù đường đến trường rất khó khăn, nguy hiểm nhưng các bạn không hề ngần ngại, đi học đầy đủ dù trời có mưa hay nắng.</a:t>
            </a:r>
          </a:p>
        </p:txBody>
      </p:sp>
      <p:sp>
        <p:nvSpPr>
          <p:cNvPr id="14" name="Arrow: Right 13">
            <a:hlinkClick r:id="rId3" action="ppaction://hlinksldjump"/>
            <a:extLst>
              <a:ext uri="{FF2B5EF4-FFF2-40B4-BE49-F238E27FC236}">
                <a16:creationId xmlns:a16="http://schemas.microsoft.com/office/drawing/2014/main"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9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id="{6665BD67-AFBE-45E6-8CFD-6C38D79E8CDB}"/>
              </a:ext>
            </a:extLst>
          </p:cNvPr>
          <p:cNvGrpSpPr/>
          <p:nvPr/>
        </p:nvGrpSpPr>
        <p:grpSpPr>
          <a:xfrm>
            <a:off x="9520428" y="352697"/>
            <a:ext cx="2352248" cy="1496818"/>
            <a:chOff x="10002825" y="549496"/>
            <a:chExt cx="2352248" cy="1496818"/>
          </a:xfrm>
        </p:grpSpPr>
        <p:pic>
          <p:nvPicPr>
            <p:cNvPr id="29" name="图片 106">
              <a:extLst>
                <a:ext uri="{FF2B5EF4-FFF2-40B4-BE49-F238E27FC236}">
                  <a16:creationId xmlns:a16="http://schemas.microsoft.com/office/drawing/2014/main" id="{A61CEDA7-7423-40FF-9BFB-965E56C9F0EA}"/>
                </a:ext>
              </a:extLst>
            </p:cNvPr>
            <p:cNvPicPr>
              <a:picLocks noChangeAspect="1"/>
            </p:cNvPicPr>
            <p:nvPr/>
          </p:nvPicPr>
          <p:blipFill>
            <a:blip r:embed="rId3"/>
            <a:stretch>
              <a:fillRect/>
            </a:stretch>
          </p:blipFill>
          <p:spPr>
            <a:xfrm flipH="1">
              <a:off x="10002825" y="1089168"/>
              <a:ext cx="2352248" cy="957146"/>
            </a:xfrm>
            <a:prstGeom prst="rect">
              <a:avLst/>
            </a:prstGeom>
          </p:spPr>
        </p:pic>
        <p:pic>
          <p:nvPicPr>
            <p:cNvPr id="30" name="图片 107">
              <a:extLst>
                <a:ext uri="{FF2B5EF4-FFF2-40B4-BE49-F238E27FC236}">
                  <a16:creationId xmlns:a16="http://schemas.microsoft.com/office/drawing/2014/main" id="{E62BCAE7-C1B4-45FD-8BEE-C24450624C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sp>
        <p:nvSpPr>
          <p:cNvPr id="31" name="Rectangle 30">
            <a:extLst>
              <a:ext uri="{FF2B5EF4-FFF2-40B4-BE49-F238E27FC236}">
                <a16:creationId xmlns:a16="http://schemas.microsoft.com/office/drawing/2014/main" id="{4F2D63A5-CB61-4F79-8BE4-2B245281BCE2}"/>
              </a:ext>
            </a:extLst>
          </p:cNvPr>
          <p:cNvSpPr/>
          <p:nvPr/>
        </p:nvSpPr>
        <p:spPr>
          <a:xfrm>
            <a:off x="-222683" y="562221"/>
            <a:ext cx="7798108" cy="646331"/>
          </a:xfrm>
          <a:prstGeom prst="rect">
            <a:avLst/>
          </a:prstGeom>
        </p:spPr>
        <p:txBody>
          <a:bodyPr wrap="square">
            <a:spAutoFit/>
          </a:bodyPr>
          <a:lstStyle/>
          <a:p>
            <a:pPr algn="ctr">
              <a:buClr>
                <a:srgbClr val="000000"/>
              </a:buClr>
              <a:buFont typeface="Arial"/>
              <a:buNone/>
              <a:defRPr/>
            </a:pPr>
            <a:r>
              <a:rPr lang="en-US" altLang="zh-CN" sz="3600" b="1" kern="0" dirty="0" err="1">
                <a:solidFill>
                  <a:srgbClr val="002060"/>
                </a:solidFill>
                <a:latin typeface="Calibri"/>
                <a:cs typeface="Calibri" panose="020F0502020204030204" pitchFamily="34" charset="0"/>
                <a:sym typeface="Arial"/>
              </a:rPr>
              <a:t>Luyện</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đọc</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lại</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toàn</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bài</a:t>
            </a:r>
            <a:endParaRPr lang="zh-CN" altLang="en-US" sz="3600" b="1" kern="0" dirty="0">
              <a:solidFill>
                <a:srgbClr val="002060"/>
              </a:solidFill>
              <a:latin typeface="Calibri"/>
              <a:cs typeface="Calibri" panose="020F0502020204030204" pitchFamily="34" charset="0"/>
              <a:sym typeface="Arial"/>
            </a:endParaRPr>
          </a:p>
        </p:txBody>
      </p:sp>
      <p:pic>
        <p:nvPicPr>
          <p:cNvPr id="32" name="Picture 31">
            <a:extLst>
              <a:ext uri="{FF2B5EF4-FFF2-40B4-BE49-F238E27FC236}">
                <a16:creationId xmlns:a16="http://schemas.microsoft.com/office/drawing/2014/main" id="{643B6377-6910-4443-BB0E-AF8C6EE74BD5}"/>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920718" y="526421"/>
            <a:ext cx="614857" cy="686352"/>
          </a:xfrm>
          <a:prstGeom prst="rect">
            <a:avLst/>
          </a:prstGeom>
        </p:spPr>
      </p:pic>
      <p:sp>
        <p:nvSpPr>
          <p:cNvPr id="33" name="Rounded Rectangle 102">
            <a:extLst>
              <a:ext uri="{FF2B5EF4-FFF2-40B4-BE49-F238E27FC236}">
                <a16:creationId xmlns:a16="http://schemas.microsoft.com/office/drawing/2014/main" id="{E03905D7-6BC2-4989-B08D-C572C0BF631A}"/>
              </a:ext>
            </a:extLst>
          </p:cNvPr>
          <p:cNvSpPr/>
          <p:nvPr/>
        </p:nvSpPr>
        <p:spPr>
          <a:xfrm>
            <a:off x="1535575" y="3082307"/>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4" name="Rectangle 33">
            <a:extLst>
              <a:ext uri="{FF2B5EF4-FFF2-40B4-BE49-F238E27FC236}">
                <a16:creationId xmlns:a16="http://schemas.microsoft.com/office/drawing/2014/main" id="{E1211238-7C96-4D22-B132-E20F6CFF5129}"/>
              </a:ext>
            </a:extLst>
          </p:cNvPr>
          <p:cNvSpPr/>
          <p:nvPr/>
        </p:nvSpPr>
        <p:spPr>
          <a:xfrm>
            <a:off x="4481175" y="2108772"/>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a:cs typeface="Calibri" panose="020F0502020204030204" pitchFamily="34" charset="0"/>
                <a:sym typeface="Arial"/>
              </a:rPr>
              <a:t>Tiêu</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chí</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đánh</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giá</a:t>
            </a:r>
            <a:endParaRPr lang="zh-CN" altLang="en-US" sz="3600" b="1" dirty="0">
              <a:solidFill>
                <a:srgbClr val="FF1531"/>
              </a:solidFill>
              <a:latin typeface="Calibri"/>
              <a:cs typeface="Calibri" panose="020F0502020204030204" pitchFamily="34" charset="0"/>
              <a:sym typeface="Arial"/>
            </a:endParaRPr>
          </a:p>
        </p:txBody>
      </p:sp>
      <p:sp>
        <p:nvSpPr>
          <p:cNvPr id="35" name="Rectangle 34">
            <a:extLst>
              <a:ext uri="{FF2B5EF4-FFF2-40B4-BE49-F238E27FC236}">
                <a16:creationId xmlns:a16="http://schemas.microsoft.com/office/drawing/2014/main" id="{DD0CF470-433F-493C-893B-30D173F38B7F}"/>
              </a:ext>
            </a:extLst>
          </p:cNvPr>
          <p:cNvSpPr/>
          <p:nvPr/>
        </p:nvSpPr>
        <p:spPr>
          <a:xfrm>
            <a:off x="2269641" y="3013915"/>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a:cs typeface="Calibri" panose="020F0502020204030204" pitchFamily="34" charset="0"/>
                <a:sym typeface="Arial"/>
              </a:rPr>
              <a:t>Đọc</a:t>
            </a:r>
            <a:r>
              <a:rPr lang="zh-CN" altLang="en-US" sz="3200">
                <a:solidFill>
                  <a:srgbClr val="000000"/>
                </a:solidFill>
                <a:latin typeface="Calibri"/>
                <a:cs typeface="Calibri" panose="020F0502020204030204" pitchFamily="34" charset="0"/>
                <a:sym typeface="Arial"/>
              </a:rPr>
              <a:t> </a:t>
            </a:r>
            <a:r>
              <a:rPr lang="en-US" altLang="zh-CN" sz="3200">
                <a:solidFill>
                  <a:srgbClr val="000000"/>
                </a:solidFill>
                <a:latin typeface="Calibri"/>
                <a:cs typeface="Calibri" panose="020F0502020204030204" pitchFamily="34" charset="0"/>
                <a:sym typeface="Arial"/>
              </a:rPr>
              <a:t>đúng</a:t>
            </a:r>
            <a:endParaRPr lang="zh-CN" altLang="en-US" sz="3200">
              <a:solidFill>
                <a:srgbClr val="000000"/>
              </a:solidFill>
              <a:latin typeface="Calibri"/>
              <a:cs typeface="Calibri" panose="020F0502020204030204" pitchFamily="34" charset="0"/>
              <a:sym typeface="Arial"/>
            </a:endParaRPr>
          </a:p>
        </p:txBody>
      </p:sp>
      <p:sp>
        <p:nvSpPr>
          <p:cNvPr id="36" name="Oval 35">
            <a:extLst>
              <a:ext uri="{FF2B5EF4-FFF2-40B4-BE49-F238E27FC236}">
                <a16:creationId xmlns:a16="http://schemas.microsoft.com/office/drawing/2014/main" id="{A1A1AB09-9DBE-48A4-873C-CFA38A2BB6B8}"/>
              </a:ext>
            </a:extLst>
          </p:cNvPr>
          <p:cNvSpPr/>
          <p:nvPr/>
        </p:nvSpPr>
        <p:spPr>
          <a:xfrm>
            <a:off x="1627888" y="3128099"/>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a:ea typeface="inpin heiti" charset="-122"/>
                <a:cs typeface="Calibri" panose="020F0502020204030204" pitchFamily="34" charset="0"/>
                <a:sym typeface="Arial"/>
              </a:rPr>
              <a:t>1</a:t>
            </a:r>
            <a:endParaRPr lang="en-US" sz="2800" kern="0" dirty="0">
              <a:solidFill>
                <a:prstClr val="white"/>
              </a:solidFill>
              <a:latin typeface="Calibri"/>
              <a:cs typeface="Calibri" panose="020F0502020204030204" pitchFamily="34" charset="0"/>
              <a:sym typeface="Arial"/>
            </a:endParaRPr>
          </a:p>
        </p:txBody>
      </p:sp>
      <p:grpSp>
        <p:nvGrpSpPr>
          <p:cNvPr id="37" name="Group 36">
            <a:extLst>
              <a:ext uri="{FF2B5EF4-FFF2-40B4-BE49-F238E27FC236}">
                <a16:creationId xmlns:a16="http://schemas.microsoft.com/office/drawing/2014/main" id="{2AA7BE56-8FC5-4AE5-AB66-0E74B340B535}"/>
              </a:ext>
            </a:extLst>
          </p:cNvPr>
          <p:cNvGrpSpPr/>
          <p:nvPr/>
        </p:nvGrpSpPr>
        <p:grpSpPr>
          <a:xfrm>
            <a:off x="1535575" y="3703099"/>
            <a:ext cx="3645680" cy="643894"/>
            <a:chOff x="1717199" y="4363552"/>
            <a:chExt cx="3645680" cy="643894"/>
          </a:xfrm>
        </p:grpSpPr>
        <p:sp>
          <p:nvSpPr>
            <p:cNvPr id="38" name="Rounded Rectangle 112">
              <a:extLst>
                <a:ext uri="{FF2B5EF4-FFF2-40B4-BE49-F238E27FC236}">
                  <a16:creationId xmlns:a16="http://schemas.microsoft.com/office/drawing/2014/main" id="{12F22F04-1646-4DCE-8F48-D680BE78E37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9" name="Rectangle 38">
              <a:extLst>
                <a:ext uri="{FF2B5EF4-FFF2-40B4-BE49-F238E27FC236}">
                  <a16:creationId xmlns:a16="http://schemas.microsoft.com/office/drawing/2014/main" id="{55CB5C35-3824-40D2-B817-B75AA3A43CFA}"/>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a:solidFill>
                    <a:srgbClr val="000000"/>
                  </a:solidFill>
                  <a:latin typeface="Calibri"/>
                  <a:cs typeface="Calibri" panose="020F0502020204030204" pitchFamily="34" charset="0"/>
                  <a:sym typeface="Arial"/>
                </a:rPr>
                <a:t>to, </a:t>
              </a:r>
              <a:r>
                <a:rPr lang="en-US" altLang="zh-CN" sz="3200" kern="0" dirty="0" err="1">
                  <a:solidFill>
                    <a:srgbClr val="000000"/>
                  </a:solidFill>
                  <a:latin typeface="Calibri"/>
                  <a:cs typeface="Calibri" panose="020F0502020204030204" pitchFamily="34" charset="0"/>
                  <a:sym typeface="Arial"/>
                </a:rPr>
                <a:t>rõ</a:t>
              </a:r>
              <a:endParaRPr lang="zh-CN" altLang="en-US" sz="3200" kern="0" dirty="0">
                <a:solidFill>
                  <a:srgbClr val="000000"/>
                </a:solidFill>
                <a:latin typeface="Calibri"/>
                <a:cs typeface="Calibri" panose="020F0502020204030204" pitchFamily="34" charset="0"/>
                <a:sym typeface="Arial"/>
              </a:endParaRPr>
            </a:p>
          </p:txBody>
        </p:sp>
        <p:sp>
          <p:nvSpPr>
            <p:cNvPr id="40" name="Oval 39">
              <a:extLst>
                <a:ext uri="{FF2B5EF4-FFF2-40B4-BE49-F238E27FC236}">
                  <a16:creationId xmlns:a16="http://schemas.microsoft.com/office/drawing/2014/main" id="{D5918810-BF10-4F2A-9766-EE61A3B4966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2</a:t>
              </a:r>
              <a:endParaRPr lang="en-US" sz="2800" kern="0" dirty="0">
                <a:solidFill>
                  <a:prstClr val="black"/>
                </a:solidFill>
                <a:latin typeface="Calibri"/>
                <a:cs typeface="Calibri" panose="020F0502020204030204" pitchFamily="34" charset="0"/>
                <a:sym typeface="Arial"/>
              </a:endParaRPr>
            </a:p>
          </p:txBody>
        </p:sp>
      </p:grpSp>
      <p:grpSp>
        <p:nvGrpSpPr>
          <p:cNvPr id="41" name="Group 40">
            <a:extLst>
              <a:ext uri="{FF2B5EF4-FFF2-40B4-BE49-F238E27FC236}">
                <a16:creationId xmlns:a16="http://schemas.microsoft.com/office/drawing/2014/main" id="{7D33B3B3-79E0-4416-B810-9863D4736DEF}"/>
              </a:ext>
            </a:extLst>
          </p:cNvPr>
          <p:cNvGrpSpPr/>
          <p:nvPr/>
        </p:nvGrpSpPr>
        <p:grpSpPr>
          <a:xfrm>
            <a:off x="1535575" y="4441567"/>
            <a:ext cx="5119273" cy="643894"/>
            <a:chOff x="1717199" y="5199333"/>
            <a:chExt cx="5119273" cy="643894"/>
          </a:xfrm>
        </p:grpSpPr>
        <p:sp>
          <p:nvSpPr>
            <p:cNvPr id="42" name="Rounded Rectangle 116">
              <a:extLst>
                <a:ext uri="{FF2B5EF4-FFF2-40B4-BE49-F238E27FC236}">
                  <a16:creationId xmlns:a16="http://schemas.microsoft.com/office/drawing/2014/main" id="{71676D61-3CAC-46AD-AC98-94BDD6742EB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43" name="Rectangle 42">
              <a:extLst>
                <a:ext uri="{FF2B5EF4-FFF2-40B4-BE49-F238E27FC236}">
                  <a16:creationId xmlns:a16="http://schemas.microsoft.com/office/drawing/2014/main" id="{1A6127E5-2B28-4E5A-AA04-C7C26F25192C}"/>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Ngắt</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nghỉ</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đúng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chỗ</a:t>
              </a:r>
              <a:endParaRPr lang="zh-CN" altLang="en-US" sz="3200" kern="0" dirty="0">
                <a:solidFill>
                  <a:srgbClr val="000000"/>
                </a:solidFill>
                <a:latin typeface="Calibri"/>
                <a:cs typeface="Calibri" panose="020F0502020204030204" pitchFamily="34" charset="0"/>
                <a:sym typeface="Arial"/>
              </a:endParaRPr>
            </a:p>
          </p:txBody>
        </p:sp>
        <p:sp>
          <p:nvSpPr>
            <p:cNvPr id="44" name="Oval 43">
              <a:extLst>
                <a:ext uri="{FF2B5EF4-FFF2-40B4-BE49-F238E27FC236}">
                  <a16:creationId xmlns:a16="http://schemas.microsoft.com/office/drawing/2014/main" id="{C3602965-17D1-4561-A6BF-F6A9746933A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3</a:t>
              </a:r>
              <a:endParaRPr lang="en-US" sz="2800" kern="0" dirty="0">
                <a:solidFill>
                  <a:prstClr val="black"/>
                </a:solidFill>
                <a:latin typeface="Calibri"/>
                <a:cs typeface="Calibri" panose="020F0502020204030204" pitchFamily="34" charset="0"/>
                <a:sym typeface="Arial"/>
              </a:endParaRPr>
            </a:p>
          </p:txBody>
        </p:sp>
      </p:grpSp>
      <p:pic>
        <p:nvPicPr>
          <p:cNvPr id="45" name="Picture 2" descr="Star Cartoon Images, Stock Photos &amp;amp; Vectors | Shutterstock">
            <a:extLst>
              <a:ext uri="{FF2B5EF4-FFF2-40B4-BE49-F238E27FC236}">
                <a16:creationId xmlns:a16="http://schemas.microsoft.com/office/drawing/2014/main" id="{AF8336F2-62C6-4A4B-97E4-EDF1113EDA0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3568" y="308230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tar Cartoon Images, Stock Photos &amp;amp; Vectors | Shutterstock">
            <a:extLst>
              <a:ext uri="{FF2B5EF4-FFF2-40B4-BE49-F238E27FC236}">
                <a16:creationId xmlns:a16="http://schemas.microsoft.com/office/drawing/2014/main" id="{73E21339-BF1F-4497-8790-8F2943FD303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26829" y="3731188"/>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id="{2238ABFB-90AD-44FC-B6C6-F541A8D89E3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4848" y="4478559"/>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283EA1B8-B57C-4CFA-AF1A-8D0024080BF9}"/>
              </a:ext>
            </a:extLst>
          </p:cNvPr>
          <p:cNvGrpSpPr/>
          <p:nvPr/>
        </p:nvGrpSpPr>
        <p:grpSpPr>
          <a:xfrm>
            <a:off x="1535575" y="5129339"/>
            <a:ext cx="8097635" cy="643894"/>
            <a:chOff x="1717199" y="5199333"/>
            <a:chExt cx="8097635" cy="643894"/>
          </a:xfrm>
        </p:grpSpPr>
        <p:sp>
          <p:nvSpPr>
            <p:cNvPr id="49" name="Rounded Rectangle 123">
              <a:extLst>
                <a:ext uri="{FF2B5EF4-FFF2-40B4-BE49-F238E27FC236}">
                  <a16:creationId xmlns:a16="http://schemas.microsoft.com/office/drawing/2014/main" id="{7978D218-E263-4B7C-B126-D0357972E6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50" name="Rectangle 49">
              <a:extLst>
                <a:ext uri="{FF2B5EF4-FFF2-40B4-BE49-F238E27FC236}">
                  <a16:creationId xmlns:a16="http://schemas.microsoft.com/office/drawing/2014/main" id="{7502AF37-40BA-46CA-87D7-73EE4D893C95}"/>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và</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nhấn</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phù</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hợp</a:t>
              </a:r>
              <a:endParaRPr lang="zh-CN" altLang="en-US" sz="3200" kern="0" dirty="0">
                <a:solidFill>
                  <a:srgbClr val="000000"/>
                </a:solidFill>
                <a:latin typeface="Calibri"/>
                <a:cs typeface="Calibri" panose="020F0502020204030204" pitchFamily="34" charset="0"/>
                <a:sym typeface="Arial"/>
              </a:endParaRPr>
            </a:p>
          </p:txBody>
        </p:sp>
        <p:sp>
          <p:nvSpPr>
            <p:cNvPr id="51" name="Oval 50">
              <a:extLst>
                <a:ext uri="{FF2B5EF4-FFF2-40B4-BE49-F238E27FC236}">
                  <a16:creationId xmlns:a16="http://schemas.microsoft.com/office/drawing/2014/main" id="{4722CBD1-3631-4438-9457-AA3ED9FE8C5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4</a:t>
              </a:r>
              <a:endParaRPr lang="en-US" sz="2800" kern="0" dirty="0">
                <a:solidFill>
                  <a:prstClr val="black"/>
                </a:solidFill>
                <a:latin typeface="Calibri"/>
                <a:cs typeface="Calibri" panose="020F0502020204030204" pitchFamily="34" charset="0"/>
                <a:sym typeface="Arial"/>
              </a:endParaRPr>
            </a:p>
          </p:txBody>
        </p:sp>
      </p:grpSp>
      <p:pic>
        <p:nvPicPr>
          <p:cNvPr id="52" name="Picture 2" descr="Star Cartoon Images, Stock Photos &amp;amp; Vectors | Shutterstock">
            <a:extLst>
              <a:ext uri="{FF2B5EF4-FFF2-40B4-BE49-F238E27FC236}">
                <a16:creationId xmlns:a16="http://schemas.microsoft.com/office/drawing/2014/main" id="{30410FCE-3A63-451F-8F45-51514E98876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75975" y="516633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A208B46C-759A-4B63-B083-612B9C225CC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9129975" y="2944801"/>
            <a:ext cx="1634551" cy="1728490"/>
          </a:xfrm>
          <a:prstGeom prst="rect">
            <a:avLst/>
          </a:prstGeom>
        </p:spPr>
      </p:pic>
    </p:spTree>
    <p:extLst>
      <p:ext uri="{BB962C8B-B14F-4D97-AF65-F5344CB8AC3E}">
        <p14:creationId xmlns:p14="http://schemas.microsoft.com/office/powerpoint/2010/main" val="381106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421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sp>
        <p:nvSpPr>
          <p:cNvPr id="8" name="TextBox 11">
            <a:extLst>
              <a:ext uri="{FF2B5EF4-FFF2-40B4-BE49-F238E27FC236}">
                <a16:creationId xmlns:a16="http://schemas.microsoft.com/office/drawing/2014/main" id="{F89BB9C3-43FC-470F-AB6B-A470E60C9E5B}"/>
              </a:ext>
            </a:extLst>
          </p:cNvPr>
          <p:cNvSpPr txBox="1"/>
          <p:nvPr/>
        </p:nvSpPr>
        <p:spPr>
          <a:xfrm>
            <a:off x="1114426" y="2255705"/>
            <a:ext cx="6577018" cy="1668405"/>
          </a:xfrm>
          <a:prstGeom prst="rect">
            <a:avLst/>
          </a:prstGeom>
        </p:spPr>
        <p:txBody>
          <a:bodyPr wrap="square" lIns="0" tIns="0" rIns="0" bIns="0" rtlCol="0" anchor="t">
            <a:spAutoFit/>
          </a:bodyPr>
          <a:lstStyle/>
          <a:p>
            <a:pPr algn="ctr" defTabSz="609630">
              <a:lnSpc>
                <a:spcPts val="6236"/>
              </a:lnSpc>
            </a:pPr>
            <a:r>
              <a:rPr lang="en-US" sz="6000" dirty="0" err="1">
                <a:solidFill>
                  <a:srgbClr val="FF0000"/>
                </a:solidFill>
                <a:latin typeface="Coiny"/>
              </a:rPr>
              <a:t>Tạm</a:t>
            </a:r>
            <a:r>
              <a:rPr lang="en-US" sz="6000" dirty="0">
                <a:solidFill>
                  <a:srgbClr val="FF0000"/>
                </a:solidFill>
                <a:latin typeface="Coiny"/>
              </a:rPr>
              <a:t> </a:t>
            </a:r>
            <a:r>
              <a:rPr lang="en-US" sz="6000" dirty="0" err="1">
                <a:solidFill>
                  <a:srgbClr val="FF0000"/>
                </a:solidFill>
                <a:latin typeface="Coiny"/>
              </a:rPr>
              <a:t>biệt</a:t>
            </a:r>
            <a:r>
              <a:rPr lang="en-US" sz="6000" dirty="0">
                <a:solidFill>
                  <a:srgbClr val="FF0000"/>
                </a:solidFill>
                <a:latin typeface="Coiny"/>
              </a:rPr>
              <a:t> </a:t>
            </a:r>
            <a:r>
              <a:rPr lang="en-US" sz="6000" dirty="0" err="1">
                <a:solidFill>
                  <a:srgbClr val="FF0000"/>
                </a:solidFill>
                <a:latin typeface="Coiny"/>
              </a:rPr>
              <a:t>và</a:t>
            </a:r>
            <a:r>
              <a:rPr lang="en-US" sz="6000" dirty="0">
                <a:solidFill>
                  <a:srgbClr val="FF0000"/>
                </a:solidFill>
                <a:latin typeface="Coiny"/>
              </a:rPr>
              <a:t> </a:t>
            </a:r>
            <a:r>
              <a:rPr lang="en-US" sz="6000" dirty="0" err="1">
                <a:solidFill>
                  <a:srgbClr val="FF0000"/>
                </a:solidFill>
                <a:latin typeface="Coiny"/>
              </a:rPr>
              <a:t>hẹn</a:t>
            </a:r>
            <a:r>
              <a:rPr lang="en-US" sz="6000" dirty="0">
                <a:solidFill>
                  <a:srgbClr val="FF0000"/>
                </a:solidFill>
                <a:latin typeface="Coiny"/>
              </a:rPr>
              <a:t> </a:t>
            </a:r>
            <a:r>
              <a:rPr lang="en-US" sz="6000" dirty="0" err="1">
                <a:solidFill>
                  <a:srgbClr val="FF0000"/>
                </a:solidFill>
                <a:latin typeface="Coiny"/>
              </a:rPr>
              <a:t>gặp</a:t>
            </a:r>
            <a:r>
              <a:rPr lang="en-US" sz="6000" dirty="0">
                <a:solidFill>
                  <a:srgbClr val="FF0000"/>
                </a:solidFill>
                <a:latin typeface="Coiny"/>
              </a:rPr>
              <a:t> </a:t>
            </a:r>
            <a:r>
              <a:rPr lang="en-US" sz="6000" dirty="0" err="1">
                <a:solidFill>
                  <a:srgbClr val="FF0000"/>
                </a:solidFill>
                <a:latin typeface="Coiny"/>
              </a:rPr>
              <a:t>lại</a:t>
            </a:r>
            <a:endParaRPr lang="en-US" sz="6000" dirty="0">
              <a:solidFill>
                <a:srgbClr val="FF0000"/>
              </a:solidFill>
              <a:latin typeface="Coiny"/>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Con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toy, vector graphics&#10;&#10;Description automatically generated">
            <a:extLst>
              <a:ext uri="{FF2B5EF4-FFF2-40B4-BE49-F238E27FC236}">
                <a16:creationId xmlns:a16="http://schemas.microsoft.com/office/drawing/2014/main" id="{6FD99C8C-5928-4FAA-B406-08197CB0C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9" name="Group 18">
            <a:extLst>
              <a:ext uri="{FF2B5EF4-FFF2-40B4-BE49-F238E27FC236}">
                <a16:creationId xmlns:a16="http://schemas.microsoft.com/office/drawing/2014/main" id="{69CFB5D2-6C48-44D7-9392-04F018DA66E9}"/>
              </a:ext>
            </a:extLst>
          </p:cNvPr>
          <p:cNvGrpSpPr/>
          <p:nvPr/>
        </p:nvGrpSpPr>
        <p:grpSpPr>
          <a:xfrm>
            <a:off x="6670980" y="3488805"/>
            <a:ext cx="4612392" cy="1121761"/>
            <a:chOff x="6410789" y="819970"/>
            <a:chExt cx="4612392" cy="1121761"/>
          </a:xfrm>
        </p:grpSpPr>
        <p:pic>
          <p:nvPicPr>
            <p:cNvPr id="20" name="Picture 19">
              <a:extLst>
                <a:ext uri="{FF2B5EF4-FFF2-40B4-BE49-F238E27FC236}">
                  <a16:creationId xmlns:a16="http://schemas.microsoft.com/office/drawing/2014/main" id="{CA218CB0-AB26-4B45-86B8-387579C707BD}"/>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1" name="TextBox 20">
              <a:extLst>
                <a:ext uri="{FF2B5EF4-FFF2-40B4-BE49-F238E27FC236}">
                  <a16:creationId xmlns:a16="http://schemas.microsoft.com/office/drawing/2014/main" id="{526EE8BF-AA86-4EA2-B242-E2E621E964C3}"/>
                </a:ext>
              </a:extLst>
            </p:cNvPr>
            <p:cNvSpPr txBox="1"/>
            <p:nvPr/>
          </p:nvSpPr>
          <p:spPr>
            <a:xfrm>
              <a:off x="6410789" y="915929"/>
              <a:ext cx="46123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thỉnh</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thaảng</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5C651D81-03EC-4B0E-BD07-E82CA14AFB0B}"/>
              </a:ext>
            </a:extLst>
          </p:cNvPr>
          <p:cNvGrpSpPr/>
          <p:nvPr/>
        </p:nvGrpSpPr>
        <p:grpSpPr>
          <a:xfrm>
            <a:off x="6540552" y="5088526"/>
            <a:ext cx="4677117" cy="1121761"/>
            <a:chOff x="6410789" y="2733385"/>
            <a:chExt cx="4350737" cy="1121761"/>
          </a:xfrm>
        </p:grpSpPr>
        <p:pic>
          <p:nvPicPr>
            <p:cNvPr id="23" name="Picture 22">
              <a:extLst>
                <a:ext uri="{FF2B5EF4-FFF2-40B4-BE49-F238E27FC236}">
                  <a16:creationId xmlns:a16="http://schemas.microsoft.com/office/drawing/2014/main" id="{9FEDB4EC-2485-4A5E-BA1B-2D4C7D20AE0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4" name="TextBox 23">
              <a:extLst>
                <a:ext uri="{FF2B5EF4-FFF2-40B4-BE49-F238E27FC236}">
                  <a16:creationId xmlns:a16="http://schemas.microsoft.com/office/drawing/2014/main" id="{C45E8C9B-5EFC-494E-8B4F-2E72BA138E6A}"/>
                </a:ext>
              </a:extLst>
            </p:cNvPr>
            <p:cNvSpPr txBox="1"/>
            <p:nvPr/>
          </p:nvSpPr>
          <p:spPr>
            <a:xfrm>
              <a:off x="6593234" y="2868421"/>
              <a:ext cx="41682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vầu</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5" name="Rectangle 24">
            <a:extLst>
              <a:ext uri="{FF2B5EF4-FFF2-40B4-BE49-F238E27FC236}">
                <a16:creationId xmlns:a16="http://schemas.microsoft.com/office/drawing/2014/main" id="{25B1720B-50DD-446E-980D-BC29A304929A}"/>
              </a:ext>
            </a:extLst>
          </p:cNvPr>
          <p:cNvSpPr/>
          <p:nvPr/>
        </p:nvSpPr>
        <p:spPr>
          <a:xfrm>
            <a:off x="1568884" y="1380850"/>
            <a:ext cx="4496745" cy="707886"/>
          </a:xfrm>
          <a:prstGeom prst="rect">
            <a:avLst/>
          </a:prstGeom>
        </p:spPr>
        <p:txBody>
          <a:bodyPr wrap="none">
            <a:spAutoFit/>
          </a:bodyPr>
          <a:lstStyle/>
          <a:p>
            <a:pPr algn="ctr">
              <a:defRPr/>
            </a:pPr>
            <a:r>
              <a:rPr lang="en-US" sz="4000" b="1" dirty="0" err="1">
                <a:solidFill>
                  <a:srgbClr val="002060"/>
                </a:solidFill>
                <a:latin typeface="Patrick Hand" panose="00000500000000000000" pitchFamily="2" charset="0"/>
              </a:rPr>
              <a:t>Luyện</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đọc</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từ</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khó</a:t>
            </a:r>
            <a:endParaRPr lang="en-US" sz="4000" b="1" dirty="0">
              <a:solidFill>
                <a:srgbClr val="338C8E"/>
              </a:solidFill>
              <a:latin typeface="Patrick Hand" panose="00000500000000000000" pitchFamily="2" charset="0"/>
            </a:endParaRPr>
          </a:p>
        </p:txBody>
      </p:sp>
      <p:grpSp>
        <p:nvGrpSpPr>
          <p:cNvPr id="26" name="Group 25">
            <a:extLst>
              <a:ext uri="{FF2B5EF4-FFF2-40B4-BE49-F238E27FC236}">
                <a16:creationId xmlns:a16="http://schemas.microsoft.com/office/drawing/2014/main" id="{5AD5B516-0B53-4BA0-B5D4-05521D3FBA12}"/>
              </a:ext>
            </a:extLst>
          </p:cNvPr>
          <p:cNvGrpSpPr/>
          <p:nvPr/>
        </p:nvGrpSpPr>
        <p:grpSpPr>
          <a:xfrm>
            <a:off x="6540552" y="1978532"/>
            <a:ext cx="4322439" cy="1121761"/>
            <a:chOff x="6410789" y="819970"/>
            <a:chExt cx="4322439" cy="1121761"/>
          </a:xfrm>
        </p:grpSpPr>
        <p:pic>
          <p:nvPicPr>
            <p:cNvPr id="27" name="Picture 26">
              <a:extLst>
                <a:ext uri="{FF2B5EF4-FFF2-40B4-BE49-F238E27FC236}">
                  <a16:creationId xmlns:a16="http://schemas.microsoft.com/office/drawing/2014/main" id="{EF49D757-41F8-4711-BBB9-DA0ACC1C24FE}"/>
                </a:ext>
              </a:extLst>
            </p:cNvPr>
            <p:cNvPicPr>
              <a:picLocks noChangeAspect="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id="{3C83323E-5CAF-49C0-ABD6-8BAA97E297C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vắt</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vẻo</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id="{646CC4FE-678A-4C7C-9C1A-E17FFE776AF0}"/>
              </a:ext>
            </a:extLst>
          </p:cNvPr>
          <p:cNvGrpSpPr/>
          <p:nvPr/>
        </p:nvGrpSpPr>
        <p:grpSpPr>
          <a:xfrm>
            <a:off x="6464352" y="647713"/>
            <a:ext cx="4322439" cy="1121761"/>
            <a:chOff x="6410789" y="819970"/>
            <a:chExt cx="4322439" cy="1121761"/>
          </a:xfrm>
        </p:grpSpPr>
        <p:pic>
          <p:nvPicPr>
            <p:cNvPr id="30" name="Picture 29">
              <a:extLst>
                <a:ext uri="{FF2B5EF4-FFF2-40B4-BE49-F238E27FC236}">
                  <a16:creationId xmlns:a16="http://schemas.microsoft.com/office/drawing/2014/main" id="{E440A667-F00E-4A4B-AD6E-8FF22D2912D2}"/>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F1CF5EA5-7ECE-466F-98CA-F0C4105C4115}"/>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lúp</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xúp</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142636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p:tgtEl>
                                          <p:spTgt spid="19"/>
                                        </p:tgtEl>
                                        <p:attrNameLst>
                                          <p:attrName>ppt_x</p:attrName>
                                        </p:attrNameLst>
                                      </p:cBhvr>
                                      <p:tavLst>
                                        <p:tav tm="0">
                                          <p:val>
                                            <p:strVal val="#ppt_x-#ppt_w*1.125000"/>
                                          </p:val>
                                        </p:tav>
                                        <p:tav tm="100000">
                                          <p:val>
                                            <p:strVal val="#ppt_x"/>
                                          </p:val>
                                        </p:tav>
                                      </p:tavLst>
                                    </p:anim>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ppt_x</p:attrName>
                                        </p:attrNameLst>
                                      </p:cBhvr>
                                      <p:tavLst>
                                        <p:tav tm="0">
                                          <p:val>
                                            <p:strVal val="#ppt_x-#ppt_w*1.125000"/>
                                          </p:val>
                                        </p:tav>
                                        <p:tav tm="100000">
                                          <p:val>
                                            <p:strVal val="#ppt_x"/>
                                          </p:val>
                                        </p:tav>
                                      </p:tavLst>
                                    </p:anim>
                                    <p:animEffect transition="in" filter="wipe(righ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p:tgtEl>
                                          <p:spTgt spid="29"/>
                                        </p:tgtEl>
                                        <p:attrNameLst>
                                          <p:attrName>ppt_x</p:attrName>
                                        </p:attrNameLst>
                                      </p:cBhvr>
                                      <p:tavLst>
                                        <p:tav tm="0">
                                          <p:val>
                                            <p:strVal val="#ppt_x-#ppt_w*1.125000"/>
                                          </p:val>
                                        </p:tav>
                                        <p:tav tm="100000">
                                          <p:val>
                                            <p:strVal val="#ppt_x"/>
                                          </p:val>
                                        </p:tav>
                                      </p:tavLst>
                                    </p:anim>
                                    <p:animEffect transition="in" filter="wipe(righ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8C4CBDB3-14B0-47FF-BC00-0A66D55ACBDC}"/>
              </a:ext>
            </a:extLst>
          </p:cNvPr>
          <p:cNvSpPr/>
          <p:nvPr/>
        </p:nvSpPr>
        <p:spPr>
          <a:xfrm>
            <a:off x="266594" y="9795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15">
            <a:extLst>
              <a:ext uri="{FF2B5EF4-FFF2-40B4-BE49-F238E27FC236}">
                <a16:creationId xmlns:a16="http://schemas.microsoft.com/office/drawing/2014/main" id="{B26FEE10-B3F4-4C09-A788-1389D5FE9DF2}"/>
              </a:ext>
            </a:extLst>
          </p:cNvPr>
          <p:cNvSpPr/>
          <p:nvPr/>
        </p:nvSpPr>
        <p:spPr>
          <a:xfrm>
            <a:off x="762001" y="1012365"/>
            <a:ext cx="10933005" cy="1401225"/>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D5BDC675-B605-471A-9E0F-E3254EB68827}"/>
              </a:ext>
            </a:extLst>
          </p:cNvPr>
          <p:cNvSpPr/>
          <p:nvPr/>
        </p:nvSpPr>
        <p:spPr>
          <a:xfrm>
            <a:off x="266594" y="245318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Rounded Rectangle 15">
            <a:extLst>
              <a:ext uri="{FF2B5EF4-FFF2-40B4-BE49-F238E27FC236}">
                <a16:creationId xmlns:a16="http://schemas.microsoft.com/office/drawing/2014/main" id="{C92A5114-6F8D-4503-9BBB-27679732C5DF}"/>
              </a:ext>
            </a:extLst>
          </p:cNvPr>
          <p:cNvSpPr/>
          <p:nvPr/>
        </p:nvSpPr>
        <p:spPr>
          <a:xfrm>
            <a:off x="762001" y="2486015"/>
            <a:ext cx="10933005" cy="108652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67E74E6C-5484-4A52-B875-267940376DF9}"/>
              </a:ext>
            </a:extLst>
          </p:cNvPr>
          <p:cNvSpPr/>
          <p:nvPr/>
        </p:nvSpPr>
        <p:spPr>
          <a:xfrm>
            <a:off x="266594" y="36121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3" name="Rounded Rectangle 15">
            <a:extLst>
              <a:ext uri="{FF2B5EF4-FFF2-40B4-BE49-F238E27FC236}">
                <a16:creationId xmlns:a16="http://schemas.microsoft.com/office/drawing/2014/main" id="{55C98614-F858-49E0-88D6-8C0D1761B474}"/>
              </a:ext>
            </a:extLst>
          </p:cNvPr>
          <p:cNvSpPr/>
          <p:nvPr/>
        </p:nvSpPr>
        <p:spPr>
          <a:xfrm>
            <a:off x="762001" y="3644965"/>
            <a:ext cx="10933005" cy="1331071"/>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4" name="Teardrop 13">
            <a:extLst>
              <a:ext uri="{FF2B5EF4-FFF2-40B4-BE49-F238E27FC236}">
                <a16:creationId xmlns:a16="http://schemas.microsoft.com/office/drawing/2014/main" id="{35C9EB9B-79B5-4449-923F-971C6B44B29F}"/>
              </a:ext>
            </a:extLst>
          </p:cNvPr>
          <p:cNvSpPr/>
          <p:nvPr/>
        </p:nvSpPr>
        <p:spPr>
          <a:xfrm>
            <a:off x="266594" y="501562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5" name="Rounded Rectangle 15">
            <a:extLst>
              <a:ext uri="{FF2B5EF4-FFF2-40B4-BE49-F238E27FC236}">
                <a16:creationId xmlns:a16="http://schemas.microsoft.com/office/drawing/2014/main" id="{FABBD446-99C3-4F10-8730-BFE320D3E255}"/>
              </a:ext>
            </a:extLst>
          </p:cNvPr>
          <p:cNvSpPr/>
          <p:nvPr/>
        </p:nvSpPr>
        <p:spPr>
          <a:xfrm>
            <a:off x="762001" y="5048460"/>
            <a:ext cx="10933005" cy="107589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5978955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fltVal val="0.5"/>
                                          </p:val>
                                        </p:tav>
                                        <p:tav tm="100000">
                                          <p:val>
                                            <p:strVal val="#ppt_x"/>
                                          </p:val>
                                        </p:tav>
                                      </p:tavLst>
                                    </p:anim>
                                    <p:anim calcmode="lin" valueType="num">
                                      <p:cBhvr>
                                        <p:cTn id="29" dur="500" fill="hold"/>
                                        <p:tgtEl>
                                          <p:spTgt spid="10"/>
                                        </p:tgtEl>
                                        <p:attrNameLst>
                                          <p:attrName>ppt_y</p:attrName>
                                        </p:attrNameLst>
                                      </p:cBhvr>
                                      <p:tavLst>
                                        <p:tav tm="0">
                                          <p:val>
                                            <p:fltVal val="0.5"/>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fltVal val="0.5"/>
                                          </p:val>
                                        </p:tav>
                                        <p:tav tm="100000">
                                          <p:val>
                                            <p:strVal val="#ppt_x"/>
                                          </p:val>
                                        </p:tav>
                                      </p:tavLst>
                                    </p:anim>
                                    <p:anim calcmode="lin" valueType="num">
                                      <p:cBhvr>
                                        <p:cTn id="41" dur="500" fill="hold"/>
                                        <p:tgtEl>
                                          <p:spTgt spid="12"/>
                                        </p:tgtEl>
                                        <p:attrNameLst>
                                          <p:attrName>ppt_y</p:attrName>
                                        </p:attrNameLst>
                                      </p:cBhvr>
                                      <p:tavLst>
                                        <p:tav tm="0">
                                          <p:val>
                                            <p:fltVal val="0.5"/>
                                          </p:val>
                                        </p:tav>
                                        <p:tav tm="100000">
                                          <p:val>
                                            <p:strVal val="#ppt_y"/>
                                          </p:val>
                                        </p:tav>
                                      </p:tavLst>
                                    </p:anim>
                                  </p:childTnLst>
                                </p:cTn>
                              </p:par>
                              <p:par>
                                <p:cTn id="42" presetID="2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anim calcmode="lin" valueType="num">
                                      <p:cBhvr>
                                        <p:cTn id="52" dur="500" fill="hold"/>
                                        <p:tgtEl>
                                          <p:spTgt spid="14"/>
                                        </p:tgtEl>
                                        <p:attrNameLst>
                                          <p:attrName>ppt_x</p:attrName>
                                        </p:attrNameLst>
                                      </p:cBhvr>
                                      <p:tavLst>
                                        <p:tav tm="0">
                                          <p:val>
                                            <p:fltVal val="0.5"/>
                                          </p:val>
                                        </p:tav>
                                        <p:tav tm="100000">
                                          <p:val>
                                            <p:strVal val="#ppt_x"/>
                                          </p:val>
                                        </p:tav>
                                      </p:tavLst>
                                    </p:anim>
                                    <p:anim calcmode="lin" valueType="num">
                                      <p:cBhvr>
                                        <p:cTn id="53" dur="500" fill="hold"/>
                                        <p:tgtEl>
                                          <p:spTgt spid="14"/>
                                        </p:tgtEl>
                                        <p:attrNameLst>
                                          <p:attrName>ppt_y</p:attrName>
                                        </p:attrNameLst>
                                      </p:cBhvr>
                                      <p:tavLst>
                                        <p:tav tm="0">
                                          <p:val>
                                            <p:fltVal val="0.5"/>
                                          </p:val>
                                        </p:tav>
                                        <p:tav tm="100000">
                                          <p:val>
                                            <p:strVal val="#ppt_y"/>
                                          </p:val>
                                        </p:tav>
                                      </p:tavLst>
                                    </p:anim>
                                  </p:childTnLst>
                                </p:cTn>
                              </p:par>
                              <p:par>
                                <p:cTn id="54" presetID="22" presetClass="entr" presetSubtype="8"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7534276"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9886951"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258127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866669" y="20558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9055673" y="29622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2958776" y="34290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5286376" y="344328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FB114E6-995F-4CB2-A508-9A591536EFB1}"/>
              </a:ext>
            </a:extLst>
          </p:cNvPr>
          <p:cNvGrpSpPr/>
          <p:nvPr/>
        </p:nvGrpSpPr>
        <p:grpSpPr>
          <a:xfrm>
            <a:off x="6653214" y="3861790"/>
            <a:ext cx="214311" cy="519710"/>
            <a:chOff x="6565111" y="3967760"/>
            <a:chExt cx="214311" cy="519710"/>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6636548" y="402074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6565111" y="396776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36E0E4C3-182E-4982-8BEA-7FE743A19569}"/>
              </a:ext>
            </a:extLst>
          </p:cNvPr>
          <p:cNvCxnSpPr>
            <a:cxnSpLocks/>
          </p:cNvCxnSpPr>
          <p:nvPr/>
        </p:nvCxnSpPr>
        <p:spPr>
          <a:xfrm flipH="1">
            <a:off x="8305801" y="344328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EBE17F-974E-4A8C-8891-EBD97FE2F9AA}"/>
              </a:ext>
            </a:extLst>
          </p:cNvPr>
          <p:cNvCxnSpPr>
            <a:cxnSpLocks/>
          </p:cNvCxnSpPr>
          <p:nvPr/>
        </p:nvCxnSpPr>
        <p:spPr>
          <a:xfrm flipH="1">
            <a:off x="1784715"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3375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down)">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3046988"/>
          </a:xfrm>
          <a:prstGeom prst="rect">
            <a:avLst/>
          </a:prstGeom>
          <a:noFill/>
        </p:spPr>
        <p:txBody>
          <a:bodyPr wrap="square">
            <a:spAutoFit/>
          </a:bodyPr>
          <a:lstStyle/>
          <a:p>
            <a:pPr lvl="0" algn="just">
              <a:defRPr/>
            </a:pPr>
            <a:r>
              <a:rPr lang="vi-VN"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2028826" y="252484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8603176" y="2390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3195785" y="298969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02B5F85-17F5-4DA4-BE78-FBF78F38C427}"/>
              </a:ext>
            </a:extLst>
          </p:cNvPr>
          <p:cNvGrpSpPr/>
          <p:nvPr/>
        </p:nvGrpSpPr>
        <p:grpSpPr>
          <a:xfrm>
            <a:off x="2456259" y="3456419"/>
            <a:ext cx="250034" cy="466725"/>
            <a:chOff x="7058026" y="4381500"/>
            <a:chExt cx="250034" cy="466725"/>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62886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giáo tôi là người vùng xuôi. Bàn chân cô lẫn vào bàn chân học trò trên con đường đi học. Ấy là do nhiều hôm mưa rét, cô thường đón đường, đi cùng chúng tôi vào lớp. Vì thế, tôi chẳng nghỉ buổi học nào.</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21817884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2218</Words>
  <Application>Microsoft Office PowerPoint</Application>
  <PresentationFormat>Widescreen</PresentationFormat>
  <Paragraphs>151</Paragraphs>
  <Slides>27</Slides>
  <Notes>21</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27</vt:i4>
      </vt:variant>
    </vt:vector>
  </HeadingPairs>
  <TitlesOfParts>
    <vt:vector size="44" baseType="lpstr">
      <vt:lpstr>宋体</vt:lpstr>
      <vt:lpstr>Arial</vt:lpstr>
      <vt:lpstr>Arial-Rounded</vt:lpstr>
      <vt:lpstr>Calibri</vt:lpstr>
      <vt:lpstr>Calibri Light</vt:lpstr>
      <vt:lpstr>Coiny</vt:lpstr>
      <vt:lpstr>等线</vt:lpstr>
      <vt:lpstr>等线 Light</vt:lpstr>
      <vt:lpstr>inpin heiti</vt:lpstr>
      <vt:lpstr>Patrick Hand</vt:lpstr>
      <vt:lpstr>SVN-Cookies</vt:lpstr>
      <vt:lpstr>Times New Roman</vt:lpstr>
      <vt:lpstr>思源黑体 CN Bold</vt:lpstr>
      <vt:lpstr>Office 主题​​</vt:lpstr>
      <vt:lpstr>1_Office 主题​​</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34</cp:revision>
  <dcterms:created xsi:type="dcterms:W3CDTF">2022-06-20T14:51:39Z</dcterms:created>
  <dcterms:modified xsi:type="dcterms:W3CDTF">2023-10-05T00:54:14Z</dcterms:modified>
</cp:coreProperties>
</file>