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8"/>
  </p:notesMasterIdLst>
  <p:handoutMasterIdLst>
    <p:handoutMasterId r:id="rId39"/>
  </p:handoutMasterIdLst>
  <p:sldIdLst>
    <p:sldId id="303" r:id="rId3"/>
    <p:sldId id="304" r:id="rId4"/>
    <p:sldId id="257" r:id="rId5"/>
    <p:sldId id="258" r:id="rId6"/>
    <p:sldId id="282" r:id="rId7"/>
    <p:sldId id="259" r:id="rId8"/>
    <p:sldId id="265" r:id="rId9"/>
    <p:sldId id="283" r:id="rId10"/>
    <p:sldId id="284" r:id="rId11"/>
    <p:sldId id="285" r:id="rId12"/>
    <p:sldId id="267" r:id="rId13"/>
    <p:sldId id="286" r:id="rId14"/>
    <p:sldId id="287" r:id="rId15"/>
    <p:sldId id="288" r:id="rId16"/>
    <p:sldId id="289" r:id="rId17"/>
    <p:sldId id="268" r:id="rId18"/>
    <p:sldId id="260" r:id="rId19"/>
    <p:sldId id="290" r:id="rId20"/>
    <p:sldId id="291" r:id="rId21"/>
    <p:sldId id="292" r:id="rId22"/>
    <p:sldId id="293" r:id="rId23"/>
    <p:sldId id="294" r:id="rId24"/>
    <p:sldId id="295" r:id="rId25"/>
    <p:sldId id="269" r:id="rId26"/>
    <p:sldId id="270" r:id="rId27"/>
    <p:sldId id="271" r:id="rId28"/>
    <p:sldId id="296" r:id="rId29"/>
    <p:sldId id="272" r:id="rId30"/>
    <p:sldId id="297" r:id="rId31"/>
    <p:sldId id="298" r:id="rId32"/>
    <p:sldId id="299" r:id="rId33"/>
    <p:sldId id="300" r:id="rId34"/>
    <p:sldId id="301" r:id="rId35"/>
    <p:sldId id="302"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04/10/2022</a:t>
            </a:fld>
            <a:endParaRPr lang="en-US"/>
          </a:p>
        </p:txBody>
      </p:sp>
      <p:sp>
        <p:nvSpPr>
          <p:cNvPr id="4" name="Footer Placeholder 3">
            <a:extLst>
              <a:ext uri="{FF2B5EF4-FFF2-40B4-BE49-F238E27FC236}">
                <a16:creationId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04/10/2022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243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37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11.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4.jpe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7.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6.wdp"/><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8.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7.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8.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3436E-1AB4-4C86-AD39-C13BE0D7A87C}"/>
              </a:ext>
            </a:extLst>
          </p:cNvPr>
          <p:cNvSpPr txBox="1"/>
          <p:nvPr/>
        </p:nvSpPr>
        <p:spPr>
          <a:xfrm>
            <a:off x="2643187" y="2263378"/>
            <a:ext cx="6905625" cy="1446550"/>
          </a:xfrm>
          <a:prstGeom prst="rect">
            <a:avLst/>
          </a:prstGeom>
          <a:noFill/>
        </p:spPr>
        <p:txBody>
          <a:bodyPr wrap="square" rtlCol="0">
            <a:spAutoFit/>
          </a:bodyPr>
          <a:lstStyle/>
          <a:p>
            <a:pPr algn="ctr"/>
            <a:r>
              <a:rPr lang="en-US" sz="8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Khởi</a:t>
            </a:r>
            <a:r>
              <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8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743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3702580" y="3456419"/>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2116052" y="3456419"/>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481769"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10255780" y="3504137"/>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2116051" y="395419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365645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2578630" y="3471691"/>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5DDD3FB0-CC5C-4991-BBB1-1A73FAD4323A}"/>
              </a:ext>
            </a:extLst>
          </p:cNvPr>
          <p:cNvCxnSpPr>
            <a:cxnSpLocks/>
          </p:cNvCxnSpPr>
          <p:nvPr/>
        </p:nvCxnSpPr>
        <p:spPr>
          <a:xfrm flipV="1">
            <a:off x="5731850" y="3012197"/>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703598"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2826280" y="3953494"/>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4001997" y="350413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8157164" y="3438081"/>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C34EC220-AFCE-4848-8FDD-0306348BABA8}"/>
              </a:ext>
            </a:extLst>
          </p:cNvPr>
          <p:cNvCxnSpPr>
            <a:cxnSpLocks/>
          </p:cNvCxnSpPr>
          <p:nvPr/>
        </p:nvCxnSpPr>
        <p:spPr>
          <a:xfrm flipV="1">
            <a:off x="6483880"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a16="http://schemas.microsoft.com/office/drawing/2014/main"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a16="http://schemas.microsoft.com/office/drawing/2014/main"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a16="http://schemas.microsoft.com/office/drawing/2014/main"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a16="http://schemas.microsoft.com/office/drawing/2014/main"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a16="http://schemas.microsoft.com/office/drawing/2014/main"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a16="http://schemas.microsoft.com/office/drawing/2014/main"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a16="http://schemas.microsoft.com/office/drawing/2014/main" id="{E6EB743C-3F0A-43F8-86A4-8116E23DD9BF}"/>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a16="http://schemas.microsoft.com/office/drawing/2014/main"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a16="http://schemas.microsoft.com/office/drawing/2014/main"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a16="http://schemas.microsoft.com/office/drawing/2014/main"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a16="http://schemas.microsoft.com/office/drawing/2014/main"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a16="http://schemas.microsoft.com/office/drawing/2014/main"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6277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0">
            <a:extLst>
              <a:ext uri="{FF2B5EF4-FFF2-40B4-BE49-F238E27FC236}">
                <a16:creationId xmlns:a16="http://schemas.microsoft.com/office/drawing/2014/main"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CE03E197-0BBA-4F65-9C07-042DAC5EDC22}"/>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a16="http://schemas.microsoft.com/office/drawing/2014/main" id="{DD9CFA95-4ED0-4AF0-B9F6-3721F2ABE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20F17A9C-9971-48A9-898E-8AAD8C6E3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73557253-04FB-4696-A990-59C109400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21" name="Picture 20">
            <a:extLst>
              <a:ext uri="{FF2B5EF4-FFF2-40B4-BE49-F238E27FC236}">
                <a16:creationId xmlns:a16="http://schemas.microsoft.com/office/drawing/2014/main" id="{4BD16630-3C4A-4E85-9603-09454A38CFB0}"/>
              </a:ext>
            </a:extLst>
          </p:cNvPr>
          <p:cNvPicPr>
            <a:picLocks noChangeAspect="1"/>
          </p:cNvPicPr>
          <p:nvPr/>
        </p:nvPicPr>
        <p:blipFill>
          <a:blip r:embed="rId5"/>
          <a:stretch>
            <a:fillRect/>
          </a:stretch>
        </p:blipFill>
        <p:spPr>
          <a:xfrm>
            <a:off x="1858913" y="1192622"/>
            <a:ext cx="8474174" cy="5121084"/>
          </a:xfrm>
          <a:prstGeom prst="rect">
            <a:avLst/>
          </a:prstGeom>
        </p:spPr>
      </p:pic>
    </p:spTree>
    <p:extLst>
      <p:ext uri="{BB962C8B-B14F-4D97-AF65-F5344CB8AC3E}">
        <p14:creationId xmlns:p14="http://schemas.microsoft.com/office/powerpoint/2010/main" val="450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a16="http://schemas.microsoft.com/office/drawing/2014/main"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a16="http://schemas.microsoft.com/office/drawing/2014/main"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a16="http://schemas.microsoft.com/office/drawing/2014/main"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a16="http://schemas.microsoft.com/office/drawing/2014/main"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a16="http://schemas.microsoft.com/office/drawing/2014/main" id="{73157EC2-3E49-43EA-BDFC-E2A9AED1F91F}"/>
                </a:ext>
              </a:extLst>
            </p:cNvPr>
            <p:cNvSpPr txBox="1"/>
            <p:nvPr/>
          </p:nvSpPr>
          <p:spPr>
            <a:xfrm>
              <a:off x="7310446" y="2951584"/>
              <a:ext cx="2162453" cy="154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id="{776A1A14-981E-411B-AF57-7E3A4F3FAA20}"/>
              </a:ext>
            </a:extLst>
          </p:cNvPr>
          <p:cNvSpPr txBox="1"/>
          <p:nvPr/>
        </p:nvSpPr>
        <p:spPr>
          <a:xfrm>
            <a:off x="4163052" y="1538386"/>
            <a:ext cx="44932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8 –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6856114-2CE7-46E7-8779-0EBC7A5B0163}"/>
              </a:ext>
            </a:extLst>
          </p:cNvPr>
          <p:cNvPicPr>
            <a:picLocks noChangeAspect="1"/>
          </p:cNvPicPr>
          <p:nvPr/>
        </p:nvPicPr>
        <p:blipFill>
          <a:blip r:embed="rId3"/>
          <a:stretch>
            <a:fillRect/>
          </a:stretch>
        </p:blipFill>
        <p:spPr>
          <a:xfrm>
            <a:off x="2722948" y="2413336"/>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2D568C52-E653-4B2E-AC7C-68A75AFE02B6}"/>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
            <a:extLst>
              <a:ext uri="{FF2B5EF4-FFF2-40B4-BE49-F238E27FC236}">
                <a16:creationId xmlns:a16="http://schemas.microsoft.com/office/drawing/2014/main" id="{79D7531C-022E-4DEE-9C85-576C06F779BB}"/>
              </a:ext>
            </a:extLst>
          </p:cNvPr>
          <p:cNvPicPr>
            <a:picLocks noChangeAspect="1"/>
          </p:cNvPicPr>
          <p:nvPr/>
        </p:nvPicPr>
        <p:blipFill>
          <a:blip r:embed="rId3"/>
          <a:stretch>
            <a:fillRect/>
          </a:stretch>
        </p:blipFill>
        <p:spPr>
          <a:xfrm>
            <a:off x="2746590" y="1683061"/>
            <a:ext cx="6698820" cy="3812864"/>
          </a:xfrm>
          <a:prstGeom prst="rect">
            <a:avLst/>
          </a:prstGeom>
        </p:spPr>
      </p:pic>
    </p:spTree>
    <p:extLst>
      <p:ext uri="{BB962C8B-B14F-4D97-AF65-F5344CB8AC3E}">
        <p14:creationId xmlns:p14="http://schemas.microsoft.com/office/powerpoint/2010/main" val="33841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a16="http://schemas.microsoft.com/office/drawing/2014/main" id="{05E63749-6CAF-4F1D-8971-30E1B30729CB}"/>
              </a:ext>
            </a:extLst>
          </p:cNvPr>
          <p:cNvSpPr/>
          <p:nvPr/>
        </p:nvSpPr>
        <p:spPr>
          <a:xfrm>
            <a:off x="3800474" y="219076"/>
            <a:ext cx="5895975" cy="2667000"/>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a16="http://schemas.microsoft.com/office/drawing/2014/main"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a16="http://schemas.microsoft.com/office/drawing/2014/main"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a16="http://schemas.microsoft.com/office/drawing/2014/main"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a16="http://schemas.microsoft.com/office/drawing/2014/main"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a16="http://schemas.microsoft.com/office/drawing/2014/main"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a16="http://schemas.microsoft.com/office/drawing/2014/main"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a16="http://schemas.microsoft.com/office/drawing/2014/main"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a16="http://schemas.microsoft.com/office/drawing/2014/main"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a16="http://schemas.microsoft.com/office/drawing/2014/main"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a16="http://schemas.microsoft.com/office/drawing/2014/main"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a16="http://schemas.microsoft.com/office/drawing/2014/main"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a16="http://schemas.microsoft.com/office/drawing/2014/main"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a16="http://schemas.microsoft.com/office/drawing/2014/main"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A0606CB-F1AA-49DB-93A7-934CB903E9C9}"/>
              </a:ext>
            </a:extLst>
          </p:cNvPr>
          <p:cNvGrpSpPr/>
          <p:nvPr/>
        </p:nvGrpSpPr>
        <p:grpSpPr>
          <a:xfrm>
            <a:off x="3159518" y="481020"/>
            <a:ext cx="5818792" cy="823718"/>
            <a:chOff x="3103557" y="201459"/>
            <a:chExt cx="5818792" cy="823718"/>
          </a:xfrm>
        </p:grpSpPr>
        <p:sp>
          <p:nvSpPr>
            <p:cNvPr id="35" name="Google Shape;1244;p45">
              <a:extLst>
                <a:ext uri="{FF2B5EF4-FFF2-40B4-BE49-F238E27FC236}">
                  <a16:creationId xmlns:a16="http://schemas.microsoft.com/office/drawing/2014/main"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a16="http://schemas.microsoft.com/office/drawing/2014/main" id="{67D38A7F-5862-4C29-9854-C22EB769230B}"/>
                </a:ext>
              </a:extLst>
            </p:cNvPr>
            <p:cNvSpPr txBox="1"/>
            <p:nvPr/>
          </p:nvSpPr>
          <p:spPr>
            <a:xfrm>
              <a:off x="3103557" y="330921"/>
              <a:ext cx="5818792" cy="584775"/>
            </a:xfrm>
            <a:prstGeom prst="rect">
              <a:avLst/>
            </a:prstGeom>
            <a:noFill/>
          </p:spPr>
          <p:txBody>
            <a:bodyPr wrap="square" rtlCol="0">
              <a:spAutoFit/>
            </a:bodyPr>
            <a:lstStyle/>
            <a:p>
              <a:pPr algn="ctr">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LẮNG NGHE ĐỌC MẪU</a:t>
              </a:r>
            </a:p>
          </p:txBody>
        </p:sp>
      </p:grpSp>
      <p:sp>
        <p:nvSpPr>
          <p:cNvPr id="37" name="TextBox 28">
            <a:extLst>
              <a:ext uri="{FF2B5EF4-FFF2-40B4-BE49-F238E27FC236}">
                <a16:creationId xmlns:a16="http://schemas.microsoft.com/office/drawing/2014/main"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a16="http://schemas.microsoft.com/office/drawing/2014/main"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a16="http://schemas.microsoft.com/office/drawing/2014/main"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a16="http://schemas.microsoft.com/office/drawing/2014/main"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a16="http://schemas.microsoft.com/office/drawing/2014/main"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a16="http://schemas.microsoft.com/office/drawing/2014/main"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2189</Words>
  <Application>Microsoft Office PowerPoint</Application>
  <PresentationFormat>Widescreen</PresentationFormat>
  <Paragraphs>151</Paragraphs>
  <Slides>35</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微软雅黑</vt:lpstr>
      <vt:lpstr>Arial</vt:lpstr>
      <vt:lpstr>Arial-Rounded</vt:lpstr>
      <vt:lpstr>Calibri</vt:lpstr>
      <vt:lpstr>Coiny</vt:lpstr>
      <vt:lpstr>等线</vt:lpstr>
      <vt:lpstr>DFGothic-EB</vt:lpstr>
      <vt:lpstr>inpin heiti</vt:lpstr>
      <vt:lpstr>UVN Binh Duong</vt:lpstr>
      <vt:lpstr>字魂35号-经典雅黑</vt:lpstr>
      <vt:lpstr>字魂59号-创粗黑</vt:lpstr>
      <vt:lpstr>思源黑体 CN Bold</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45</cp:revision>
  <dcterms:created xsi:type="dcterms:W3CDTF">2022-06-17T00:07:02Z</dcterms:created>
  <dcterms:modified xsi:type="dcterms:W3CDTF">2022-10-04T00:53:01Z</dcterms:modified>
</cp:coreProperties>
</file>