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583F9-62A9-45AE-8FBC-924B40E4BEB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71600" y="3048000"/>
            <a:ext cx="6324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FF3300"/>
                </a:solidFill>
                <a:latin typeface="Times New Roman" pitchFamily="18" charset="0"/>
              </a:rPr>
              <a:t>MÔN: ĐẠO ĐỨC</a:t>
            </a:r>
          </a:p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Bài</a:t>
            </a: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</a:rPr>
              <a:t> 7: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</a:rPr>
              <a:t>Lễ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vâng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ông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bà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, cha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mẹ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Text Box 11"/>
          <p:cNvSpPr txBox="1">
            <a:spLocks noChangeArrowheads="1"/>
          </p:cNvSpPr>
          <p:nvPr/>
        </p:nvSpPr>
        <p:spPr bwMode="auto">
          <a:xfrm>
            <a:off x="1981200" y="4724400"/>
            <a:ext cx="647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GV</a:t>
            </a:r>
            <a:r>
              <a:rPr lang="en-US" sz="2800" b="1" dirty="0" smtClean="0">
                <a:latin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MỪNG QUÝ THẦY CÔ GIÁO</a:t>
            </a:r>
          </a:p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 DỰ GIỜ LỚP 1A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2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2852"/>
            <a:ext cx="9144000" cy="671514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42908" y="4643446"/>
            <a:ext cx="9448800" cy="1971679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662" y="714356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điệp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071678"/>
            <a:ext cx="8786874" cy="228601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71448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" name="Picture 12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71448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4063" y="3421063"/>
            <a:ext cx="15875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42844" y="6143644"/>
            <a:ext cx="9001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21508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0034" y="6215082"/>
            <a:ext cx="78581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28651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2844" y="6286520"/>
            <a:ext cx="878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0"/>
            <a:ext cx="9001156" cy="628652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6143644"/>
            <a:ext cx="9001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44000" cy="614364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6143644"/>
            <a:ext cx="9001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86908" cy="621508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2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643710"/>
          </a:xfrm>
        </p:spPr>
      </p:pic>
      <p:pic>
        <p:nvPicPr>
          <p:cNvPr id="7" name="Picture 6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3929066"/>
            <a:ext cx="714380" cy="571504"/>
          </a:xfrm>
          <a:prstGeom prst="rect">
            <a:avLst/>
          </a:prstGeom>
        </p:spPr>
      </p:pic>
      <p:pic>
        <p:nvPicPr>
          <p:cNvPr id="8" name="Picture 7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3857628"/>
            <a:ext cx="714380" cy="571504"/>
          </a:xfrm>
          <a:prstGeom prst="rect">
            <a:avLst/>
          </a:prstGeom>
        </p:spPr>
      </p:pic>
      <p:pic>
        <p:nvPicPr>
          <p:cNvPr id="9" name="Picture 8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3786190"/>
            <a:ext cx="642942" cy="571504"/>
          </a:xfrm>
          <a:prstGeom prst="rect">
            <a:avLst/>
          </a:prstGeom>
        </p:spPr>
      </p:pic>
      <p:pic>
        <p:nvPicPr>
          <p:cNvPr id="10" name="Picture 9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6000768"/>
            <a:ext cx="785818" cy="500066"/>
          </a:xfrm>
          <a:prstGeom prst="rect">
            <a:avLst/>
          </a:prstGeom>
        </p:spPr>
      </p:pic>
      <p:pic>
        <p:nvPicPr>
          <p:cNvPr id="11" name="Picture 10" descr="tải xuốn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918" y="5857892"/>
            <a:ext cx="785818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97</Words>
  <Application>Microsoft Office PowerPoint</Application>
  <PresentationFormat>On-screen Show (4:3)</PresentationFormat>
  <Paragraphs>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THUY LINH</cp:lastModifiedBy>
  <cp:revision>11</cp:revision>
  <dcterms:created xsi:type="dcterms:W3CDTF">2020-08-30T15:11:51Z</dcterms:created>
  <dcterms:modified xsi:type="dcterms:W3CDTF">2022-10-03T22:49:50Z</dcterms:modified>
</cp:coreProperties>
</file>