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0" r:id="rId4"/>
    <p:sldId id="264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2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3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5FE19-FA61-4746-8413-B7EAA834D89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41D9-927E-4D03-BCEA-07132B6A9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7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1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6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5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514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23C1-B844-428F-AD18-BCF4B03BD1C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C5C4-3332-4120-BA6E-2A200E9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364" y="4551181"/>
            <a:ext cx="4766072" cy="142875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81000" y="609601"/>
            <a:ext cx="11210924" cy="17779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mừng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</a:t>
            </a:r>
            <a:endParaRPr lang="en-US" sz="21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904999" y="2387543"/>
            <a:ext cx="7343775" cy="10986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8"/>
              </a:avLst>
            </a:prstTxWarp>
          </a:bodyPr>
          <a:lstStyle/>
          <a:p>
            <a:pPr algn="ctr"/>
            <a:r>
              <a:rPr lang="en-US" sz="27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ĐẠO ĐỨC</a:t>
            </a:r>
          </a:p>
        </p:txBody>
      </p:sp>
    </p:spTree>
    <p:extLst>
      <p:ext uri="{BB962C8B-B14F-4D97-AF65-F5344CB8AC3E}">
        <p14:creationId xmlns:p14="http://schemas.microsoft.com/office/powerpoint/2010/main" val="21165744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62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1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9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52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55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1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33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0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28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A65C-2390-4160-80B7-C0815DCD6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BC6B-AC20-4CC7-A128-FCE84B734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5: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Gia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đình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của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em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59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9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9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38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59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86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38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87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730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61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134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A65C-2390-4160-80B7-C0815DCD6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BC6B-AC20-4CC7-A128-FCE84B734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6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59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005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2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11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A65C-2390-4160-80B7-C0815DCD6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BC6B-AC20-4CC7-A128-FCE84B734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4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2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24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31</Words>
  <Application>Microsoft Office PowerPoint</Application>
  <PresentationFormat>Widescreen</PresentationFormat>
  <Paragraphs>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等线</vt:lpstr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Khám phá – Kết nối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Van</dc:creator>
  <cp:lastModifiedBy>Windows 10</cp:lastModifiedBy>
  <cp:revision>9</cp:revision>
  <dcterms:created xsi:type="dcterms:W3CDTF">2021-09-28T05:49:25Z</dcterms:created>
  <dcterms:modified xsi:type="dcterms:W3CDTF">2022-09-28T02:24:39Z</dcterms:modified>
</cp:coreProperties>
</file>