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0" r:id="rId3"/>
    <p:sldId id="262" r:id="rId4"/>
    <p:sldId id="271" r:id="rId5"/>
    <p:sldId id="2007577258" r:id="rId6"/>
    <p:sldId id="2007577257" r:id="rId7"/>
    <p:sldId id="2007577259" r:id="rId8"/>
    <p:sldId id="2007577260" r:id="rId9"/>
    <p:sldId id="2007577249" r:id="rId10"/>
    <p:sldId id="299" r:id="rId11"/>
    <p:sldId id="281" r:id="rId12"/>
    <p:sldId id="2007577261" r:id="rId13"/>
    <p:sldId id="279" r:id="rId14"/>
    <p:sldId id="283" r:id="rId15"/>
    <p:sldId id="2007577262" r:id="rId16"/>
    <p:sldId id="2007577264" r:id="rId17"/>
    <p:sldId id="2007577265" r:id="rId18"/>
    <p:sldId id="284" r:id="rId19"/>
    <p:sldId id="2007577266" r:id="rId20"/>
    <p:sldId id="295"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0,'8034'0,"-7870"0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0,'13366'0,"-13092"0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0,'6730'0,"-6592"0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0,'8591'0,"-8415"0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0,'8212'0,"-8044"0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0CBF8-51E5-4441-8FF0-3C7E25B5FC3E}"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FC95E-564E-4791-8654-D79008FF3FD0}" type="slidenum">
              <a:rPr lang="en-US" smtClean="0"/>
              <a:t>‹#›</a:t>
            </a:fld>
            <a:endParaRPr lang="en-US"/>
          </a:p>
        </p:txBody>
      </p:sp>
    </p:spTree>
    <p:extLst>
      <p:ext uri="{BB962C8B-B14F-4D97-AF65-F5344CB8AC3E}">
        <p14:creationId xmlns:p14="http://schemas.microsoft.com/office/powerpoint/2010/main" val="53364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2C4A4-0E31-437F-8322-BFF4FC8079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F0E1CC-95E9-416C-A824-F9CA020723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D7E921-C9F6-42F4-A3C8-17A5BB140562}"/>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5" name="Footer Placeholder 4">
            <a:extLst>
              <a:ext uri="{FF2B5EF4-FFF2-40B4-BE49-F238E27FC236}">
                <a16:creationId xmlns:a16="http://schemas.microsoft.com/office/drawing/2014/main" id="{D29910BC-35C2-4BC7-8534-BE023D8BE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FB2CB-127A-445D-A0FF-26C13933E3C1}"/>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3120094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E00D-0BDD-467C-B3F2-C6C37BBBC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71AD9E-8EF9-4879-8E5D-18BE55AE5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D15D5-37E6-4910-9BD8-64C80291392B}"/>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5" name="Footer Placeholder 4">
            <a:extLst>
              <a:ext uri="{FF2B5EF4-FFF2-40B4-BE49-F238E27FC236}">
                <a16:creationId xmlns:a16="http://schemas.microsoft.com/office/drawing/2014/main" id="{A388F638-F8D3-4064-8D65-6B2828D36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2A6AF-274D-49B8-9768-EE69F8FF86EA}"/>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296979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56A240-B104-4679-9DD4-A9FE199F7C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D2C71-FD1A-4320-93AE-56FD63E5B3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922BF-ECB7-4491-93B9-A2A614400717}"/>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5" name="Footer Placeholder 4">
            <a:extLst>
              <a:ext uri="{FF2B5EF4-FFF2-40B4-BE49-F238E27FC236}">
                <a16:creationId xmlns:a16="http://schemas.microsoft.com/office/drawing/2014/main" id="{E151BA38-898E-4786-B56B-F8E478D10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58D5A-E623-4D72-A87C-CFCEF22A1304}"/>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3712188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8302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469B-43FD-4A51-9F0E-2E28EAAA3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965BAA-A22D-4B1D-87F2-4ABB0ACCE2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954CC-9356-4A89-ADCE-50BEFF54D543}"/>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5" name="Footer Placeholder 4">
            <a:extLst>
              <a:ext uri="{FF2B5EF4-FFF2-40B4-BE49-F238E27FC236}">
                <a16:creationId xmlns:a16="http://schemas.microsoft.com/office/drawing/2014/main" id="{B4E11A23-CED1-43A7-8D9F-3D6FDC52D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FE736-859C-42D2-8960-9C0FDF51856B}"/>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354566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B722-176F-4ACB-A8C4-2990E3FED2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50DD17-29D5-4D02-A872-575919D3BD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15252F-0AA2-4A9C-BAE1-33F89EBBC4DD}"/>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5" name="Footer Placeholder 4">
            <a:extLst>
              <a:ext uri="{FF2B5EF4-FFF2-40B4-BE49-F238E27FC236}">
                <a16:creationId xmlns:a16="http://schemas.microsoft.com/office/drawing/2014/main" id="{98C2E674-E0D2-4F8D-92D0-986B463B3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0EC06-9440-4561-A8C6-5EEF79AB4E87}"/>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6314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5417-A5EF-47B4-B724-0DE942D46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23E1D5-74D7-43F8-A28C-9386BF4B38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4AD8C0-4DA3-4F0A-8528-201C848260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C3CA8-6CD6-4670-BFF1-810A6FDF738F}"/>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6" name="Footer Placeholder 5">
            <a:extLst>
              <a:ext uri="{FF2B5EF4-FFF2-40B4-BE49-F238E27FC236}">
                <a16:creationId xmlns:a16="http://schemas.microsoft.com/office/drawing/2014/main" id="{4CF5A0CB-B5DD-4C75-A75D-A74C957695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50749-B20F-4752-80A0-DDDC93C3A2A6}"/>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481872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61F0-8377-44F3-B111-7EACC18BB5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BA91BC-0675-4437-9451-B86F6B182F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AB703F-F3E1-4FAB-9B7C-D9D164E8BF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9422D6-4F05-4324-91EC-BF08C66C3D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978331-36ED-4AA1-BF71-DE9A0AF89E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6D111-91A2-4259-9FDA-83A68EEDC9C4}"/>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8" name="Footer Placeholder 7">
            <a:extLst>
              <a:ext uri="{FF2B5EF4-FFF2-40B4-BE49-F238E27FC236}">
                <a16:creationId xmlns:a16="http://schemas.microsoft.com/office/drawing/2014/main" id="{0FBDE3D5-FA83-4C27-8EF5-D268BE8912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CA3846-049B-4FA5-AD6E-0D71C18E1ECA}"/>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3184997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CAF9-8ED7-45AE-95B2-5C9EE6CFCF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BAE5D1-50FC-4439-A1A0-969CB44A8ECD}"/>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4" name="Footer Placeholder 3">
            <a:extLst>
              <a:ext uri="{FF2B5EF4-FFF2-40B4-BE49-F238E27FC236}">
                <a16:creationId xmlns:a16="http://schemas.microsoft.com/office/drawing/2014/main" id="{7AA3FA9A-C124-4111-AAC6-973C3A7E78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69B768-62E5-4AAB-8794-FF38F90AE066}"/>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3041840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E38F2-16D6-4A43-AC8B-7334A8F87D92}"/>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3" name="Footer Placeholder 2">
            <a:extLst>
              <a:ext uri="{FF2B5EF4-FFF2-40B4-BE49-F238E27FC236}">
                <a16:creationId xmlns:a16="http://schemas.microsoft.com/office/drawing/2014/main" id="{7E78E070-BAAF-4E06-A1D1-2C92669ADD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C3568E-194F-4E22-9A9C-6F833B8FDBC9}"/>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311243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EB630-BCE0-45A3-B439-BF1561DEB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89D76B-EB6F-4E37-94B1-1FB8C8EE1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6C9694-AC8D-4B17-BAAA-1395BE0E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D5470D-8C00-44F6-AE75-31D26DCEAED5}"/>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6" name="Footer Placeholder 5">
            <a:extLst>
              <a:ext uri="{FF2B5EF4-FFF2-40B4-BE49-F238E27FC236}">
                <a16:creationId xmlns:a16="http://schemas.microsoft.com/office/drawing/2014/main" id="{5CA7F6D7-3F62-4BD4-9968-31882E8074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F83CB5-C341-459A-B511-CA5E40209759}"/>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7537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A8D8-88D5-46B8-96AE-7252BCF53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29B55F-867D-4479-AB0C-044C27CD5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53EEFC-09B8-40B2-8EAC-543084A84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5A7AE-BBB9-434D-9A25-C9FF2D92101E}"/>
              </a:ext>
            </a:extLst>
          </p:cNvPr>
          <p:cNvSpPr>
            <a:spLocks noGrp="1"/>
          </p:cNvSpPr>
          <p:nvPr>
            <p:ph type="dt" sz="half" idx="10"/>
          </p:nvPr>
        </p:nvSpPr>
        <p:spPr/>
        <p:txBody>
          <a:bodyPr/>
          <a:lstStyle/>
          <a:p>
            <a:fld id="{F021868D-56B3-4941-A3EE-E6F3ABCE7853}" type="datetimeFigureOut">
              <a:rPr lang="en-US" smtClean="0"/>
              <a:t>10/20/2023</a:t>
            </a:fld>
            <a:endParaRPr lang="en-US"/>
          </a:p>
        </p:txBody>
      </p:sp>
      <p:sp>
        <p:nvSpPr>
          <p:cNvPr id="6" name="Footer Placeholder 5">
            <a:extLst>
              <a:ext uri="{FF2B5EF4-FFF2-40B4-BE49-F238E27FC236}">
                <a16:creationId xmlns:a16="http://schemas.microsoft.com/office/drawing/2014/main" id="{774853E5-3173-45EC-9F65-A2AFBB03C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AF6BD-18A4-4F5D-979F-8353582E52EA}"/>
              </a:ext>
            </a:extLst>
          </p:cNvPr>
          <p:cNvSpPr>
            <a:spLocks noGrp="1"/>
          </p:cNvSpPr>
          <p:nvPr>
            <p:ph type="sldNum" sz="quarter" idx="12"/>
          </p:nvPr>
        </p:nvSpPr>
        <p:spPr/>
        <p:txBody>
          <a:bodyPr/>
          <a:lstStyle/>
          <a:p>
            <a:fld id="{43AF0972-8C1F-4A19-B07B-E326630D4CEC}" type="slidenum">
              <a:rPr lang="en-US" smtClean="0"/>
              <a:t>‹#›</a:t>
            </a:fld>
            <a:endParaRPr lang="en-US"/>
          </a:p>
        </p:txBody>
      </p:sp>
    </p:spTree>
    <p:extLst>
      <p:ext uri="{BB962C8B-B14F-4D97-AF65-F5344CB8AC3E}">
        <p14:creationId xmlns:p14="http://schemas.microsoft.com/office/powerpoint/2010/main" val="2765347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99177B-CF4B-430D-9DB1-CA846FF04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575947-86D4-4672-840B-2BCABEB0D0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58094-EC59-4209-815B-6D502DA73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1868D-56B3-4941-A3EE-E6F3ABCE7853}" type="datetimeFigureOut">
              <a:rPr lang="en-US" smtClean="0"/>
              <a:t>10/20/2023</a:t>
            </a:fld>
            <a:endParaRPr lang="en-US"/>
          </a:p>
        </p:txBody>
      </p:sp>
      <p:sp>
        <p:nvSpPr>
          <p:cNvPr id="5" name="Footer Placeholder 4">
            <a:extLst>
              <a:ext uri="{FF2B5EF4-FFF2-40B4-BE49-F238E27FC236}">
                <a16:creationId xmlns:a16="http://schemas.microsoft.com/office/drawing/2014/main" id="{A7FAD8C7-8027-4BB3-A1A5-8766519A4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107F5B-0F6B-4489-AC55-2E41C5D5B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F0972-8C1F-4A19-B07B-E326630D4CEC}" type="slidenum">
              <a:rPr lang="en-US" smtClean="0"/>
              <a:t>‹#›</a:t>
            </a:fld>
            <a:endParaRPr lang="en-US"/>
          </a:p>
        </p:txBody>
      </p:sp>
    </p:spTree>
    <p:extLst>
      <p:ext uri="{BB962C8B-B14F-4D97-AF65-F5344CB8AC3E}">
        <p14:creationId xmlns:p14="http://schemas.microsoft.com/office/powerpoint/2010/main" val="1507031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NULL"/><Relationship Id="rId3" Type="http://schemas.openxmlformats.org/officeDocument/2006/relationships/image" Target="../media/image36.png"/><Relationship Id="rId7" Type="http://schemas.openxmlformats.org/officeDocument/2006/relationships/image" Target="NULL"/><Relationship Id="rId12" Type="http://schemas.openxmlformats.org/officeDocument/2006/relationships/customXml" Target="../ink/ink4.xml"/><Relationship Id="rId2"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customXml" Target="../ink/ink3.xml"/><Relationship Id="rId4" Type="http://schemas.openxmlformats.org/officeDocument/2006/relationships/customXml" Target="../ink/ink1.xml"/><Relationship Id="rId9" Type="http://schemas.openxmlformats.org/officeDocument/2006/relationships/image" Target="NULL"/><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3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1.pn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41.png"/><Relationship Id="rId4" Type="http://schemas.openxmlformats.org/officeDocument/2006/relationships/image" Target="../media/image20.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4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5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slide" Target="slide4.xml"/><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7"/>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8"/>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ppt_x"/>
                                          </p:val>
                                        </p:tav>
                                        <p:tav tm="100000">
                                          <p:val>
                                            <p:strVal val="#ppt_x"/>
                                          </p:val>
                                        </p:tav>
                                      </p:tavLst>
                                    </p:anim>
                                    <p:anim calcmode="lin" valueType="num">
                                      <p:cBhvr additive="base">
                                        <p:cTn id="3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9">
                                            <p:txEl>
                                              <p:pRg st="0" end="0"/>
                                            </p:txEl>
                                          </p:spTgt>
                                        </p:tgtEl>
                                        <p:attrNameLst>
                                          <p:attrName>style.visibility</p:attrName>
                                        </p:attrNameLst>
                                      </p:cBhvr>
                                      <p:to>
                                        <p:strVal val="visible"/>
                                      </p:to>
                                    </p:set>
                                    <p:animEffect transition="in" filter="barn(inVertical)">
                                      <p:cBhvr>
                                        <p:cTn id="3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3"/>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4">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4"/>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5"/>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5"/>
          <a:stretch>
            <a:fillRect/>
          </a:stretch>
        </p:blipFill>
        <p:spPr>
          <a:xfrm>
            <a:off x="5105411" y="381000"/>
            <a:ext cx="4727890" cy="133991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4"/>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5"/>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4"/>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4"/>
          <a:stretch>
            <a:fillRect/>
          </a:stretch>
        </p:blipFill>
        <p:spPr>
          <a:xfrm>
            <a:off x="6803390" y="1918789"/>
            <a:ext cx="5388610" cy="50920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4"/>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6"/>
          <a:stretch>
            <a:fillRect/>
          </a:stretch>
        </p:blipFill>
        <p:spPr>
          <a:xfrm>
            <a:off x="5373260" y="968828"/>
            <a:ext cx="6080924" cy="461876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3"/>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4"/>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5"/>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787</Words>
  <Application>Microsoft Office PowerPoint</Application>
  <PresentationFormat>Widescreen</PresentationFormat>
  <Paragraphs>41</Paragraphs>
  <Slides>21</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微软雅黑</vt:lpstr>
      <vt:lpstr>#9Slide03 AllRoundGothic</vt:lpstr>
      <vt:lpstr>Arial</vt:lpstr>
      <vt:lpstr>Calibri</vt:lpstr>
      <vt:lpstr>Calibri Light</vt:lpstr>
      <vt:lpstr>Cambria</vt:lpstr>
      <vt:lpstr>Georgia</vt:lpstr>
      <vt:lpstr>Times New Roman</vt:lpstr>
      <vt:lpstr>UTM Mother</vt:lpstr>
      <vt:lpstr>思源黑体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1</cp:revision>
  <dcterms:created xsi:type="dcterms:W3CDTF">2023-10-20T03:42:23Z</dcterms:created>
  <dcterms:modified xsi:type="dcterms:W3CDTF">2023-10-20T03:42:38Z</dcterms:modified>
</cp:coreProperties>
</file>