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64" r:id="rId4"/>
    <p:sldId id="265" r:id="rId5"/>
    <p:sldId id="266" r:id="rId6"/>
    <p:sldId id="260" r:id="rId7"/>
    <p:sldId id="259"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3" r:id="rId23"/>
    <p:sldId id="282" r:id="rId24"/>
    <p:sldId id="284" r:id="rId25"/>
    <p:sldId id="288" r:id="rId26"/>
    <p:sldId id="285"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3A8E2-F243-46A5-B9C7-D34545338D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D91AC4-8C8E-4A43-A392-94147E3E17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CD7B01-0243-43C6-856D-4116584341A3}"/>
              </a:ext>
            </a:extLst>
          </p:cNvPr>
          <p:cNvSpPr>
            <a:spLocks noGrp="1"/>
          </p:cNvSpPr>
          <p:nvPr>
            <p:ph type="dt" sz="half" idx="10"/>
          </p:nvPr>
        </p:nvSpPr>
        <p:spPr/>
        <p:txBody>
          <a:bodyPr/>
          <a:lstStyle/>
          <a:p>
            <a:fld id="{8881F231-948C-4F1A-B4F9-EE17C0E2C683}" type="datetimeFigureOut">
              <a:rPr lang="en-US" smtClean="0"/>
              <a:t>10/20/2023</a:t>
            </a:fld>
            <a:endParaRPr lang="en-US"/>
          </a:p>
        </p:txBody>
      </p:sp>
      <p:sp>
        <p:nvSpPr>
          <p:cNvPr id="5" name="Footer Placeholder 4">
            <a:extLst>
              <a:ext uri="{FF2B5EF4-FFF2-40B4-BE49-F238E27FC236}">
                <a16:creationId xmlns:a16="http://schemas.microsoft.com/office/drawing/2014/main" id="{7EB3EE91-AE91-4E3C-B1EC-7FFAD0F3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ECDB1-09F7-4350-B1B0-46C64D7FE6CB}"/>
              </a:ext>
            </a:extLst>
          </p:cNvPr>
          <p:cNvSpPr>
            <a:spLocks noGrp="1"/>
          </p:cNvSpPr>
          <p:nvPr>
            <p:ph type="sldNum" sz="quarter" idx="12"/>
          </p:nvPr>
        </p:nvSpPr>
        <p:spPr/>
        <p:txBody>
          <a:bodyPr/>
          <a:lstStyle/>
          <a:p>
            <a:fld id="{DE80C5BC-83C8-47EA-AD49-85143FAF74F6}" type="slidenum">
              <a:rPr lang="en-US" smtClean="0"/>
              <a:t>‹#›</a:t>
            </a:fld>
            <a:endParaRPr lang="en-US"/>
          </a:p>
        </p:txBody>
      </p:sp>
    </p:spTree>
    <p:extLst>
      <p:ext uri="{BB962C8B-B14F-4D97-AF65-F5344CB8AC3E}">
        <p14:creationId xmlns:p14="http://schemas.microsoft.com/office/powerpoint/2010/main" val="1944091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5CCE-898E-4BF1-B1A4-96D837D9F3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D73BC4-6AAA-465C-BE11-9170D22A8B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CD170-236D-4C2A-9591-24229203FB92}"/>
              </a:ext>
            </a:extLst>
          </p:cNvPr>
          <p:cNvSpPr>
            <a:spLocks noGrp="1"/>
          </p:cNvSpPr>
          <p:nvPr>
            <p:ph type="dt" sz="half" idx="10"/>
          </p:nvPr>
        </p:nvSpPr>
        <p:spPr/>
        <p:txBody>
          <a:bodyPr/>
          <a:lstStyle/>
          <a:p>
            <a:fld id="{8881F231-948C-4F1A-B4F9-EE17C0E2C683}" type="datetimeFigureOut">
              <a:rPr lang="en-US" smtClean="0"/>
              <a:t>10/20/2023</a:t>
            </a:fld>
            <a:endParaRPr lang="en-US"/>
          </a:p>
        </p:txBody>
      </p:sp>
      <p:sp>
        <p:nvSpPr>
          <p:cNvPr id="5" name="Footer Placeholder 4">
            <a:extLst>
              <a:ext uri="{FF2B5EF4-FFF2-40B4-BE49-F238E27FC236}">
                <a16:creationId xmlns:a16="http://schemas.microsoft.com/office/drawing/2014/main" id="{4EE0BCA2-5763-4B84-A5E9-04A97458C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8AADCF-2229-4EA4-9AE0-CD6F1CCE9ECB}"/>
              </a:ext>
            </a:extLst>
          </p:cNvPr>
          <p:cNvSpPr>
            <a:spLocks noGrp="1"/>
          </p:cNvSpPr>
          <p:nvPr>
            <p:ph type="sldNum" sz="quarter" idx="12"/>
          </p:nvPr>
        </p:nvSpPr>
        <p:spPr/>
        <p:txBody>
          <a:bodyPr/>
          <a:lstStyle/>
          <a:p>
            <a:fld id="{DE80C5BC-83C8-47EA-AD49-85143FAF74F6}" type="slidenum">
              <a:rPr lang="en-US" smtClean="0"/>
              <a:t>‹#›</a:t>
            </a:fld>
            <a:endParaRPr lang="en-US"/>
          </a:p>
        </p:txBody>
      </p:sp>
    </p:spTree>
    <p:extLst>
      <p:ext uri="{BB962C8B-B14F-4D97-AF65-F5344CB8AC3E}">
        <p14:creationId xmlns:p14="http://schemas.microsoft.com/office/powerpoint/2010/main" val="1967180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D38FF-044D-4E4A-9310-8BDF8ACD66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A9B0DE-7352-4E67-B4D4-DA30EAE8DB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F1F216-6FFA-46D4-90F2-BFBA37BF4304}"/>
              </a:ext>
            </a:extLst>
          </p:cNvPr>
          <p:cNvSpPr>
            <a:spLocks noGrp="1"/>
          </p:cNvSpPr>
          <p:nvPr>
            <p:ph type="dt" sz="half" idx="10"/>
          </p:nvPr>
        </p:nvSpPr>
        <p:spPr/>
        <p:txBody>
          <a:bodyPr/>
          <a:lstStyle/>
          <a:p>
            <a:fld id="{8881F231-948C-4F1A-B4F9-EE17C0E2C683}" type="datetimeFigureOut">
              <a:rPr lang="en-US" smtClean="0"/>
              <a:t>10/20/2023</a:t>
            </a:fld>
            <a:endParaRPr lang="en-US"/>
          </a:p>
        </p:txBody>
      </p:sp>
      <p:sp>
        <p:nvSpPr>
          <p:cNvPr id="5" name="Footer Placeholder 4">
            <a:extLst>
              <a:ext uri="{FF2B5EF4-FFF2-40B4-BE49-F238E27FC236}">
                <a16:creationId xmlns:a16="http://schemas.microsoft.com/office/drawing/2014/main" id="{C3E82167-CB4C-47F2-B587-E6585BCF8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B25E2-1379-4B00-BB19-22623904809A}"/>
              </a:ext>
            </a:extLst>
          </p:cNvPr>
          <p:cNvSpPr>
            <a:spLocks noGrp="1"/>
          </p:cNvSpPr>
          <p:nvPr>
            <p:ph type="sldNum" sz="quarter" idx="12"/>
          </p:nvPr>
        </p:nvSpPr>
        <p:spPr/>
        <p:txBody>
          <a:bodyPr/>
          <a:lstStyle/>
          <a:p>
            <a:fld id="{DE80C5BC-83C8-47EA-AD49-85143FAF74F6}" type="slidenum">
              <a:rPr lang="en-US" smtClean="0"/>
              <a:t>‹#›</a:t>
            </a:fld>
            <a:endParaRPr lang="en-US"/>
          </a:p>
        </p:txBody>
      </p:sp>
    </p:spTree>
    <p:extLst>
      <p:ext uri="{BB962C8B-B14F-4D97-AF65-F5344CB8AC3E}">
        <p14:creationId xmlns:p14="http://schemas.microsoft.com/office/powerpoint/2010/main" val="3019116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矩形 7"/>
          <p:cNvSpPr/>
          <p:nvPr userDrawn="1"/>
        </p:nvSpPr>
        <p:spPr>
          <a:xfrm>
            <a:off x="276224" y="302419"/>
            <a:ext cx="11639550" cy="625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spTree>
    <p:extLst>
      <p:ext uri="{BB962C8B-B14F-4D97-AF65-F5344CB8AC3E}">
        <p14:creationId xmlns:p14="http://schemas.microsoft.com/office/powerpoint/2010/main" val="426056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429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224ED-747F-4ADA-8756-633D24A3E0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DA465-4C9C-4CA6-A37A-A302267237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A723B-5123-4C35-B8CD-83C794D57ACF}"/>
              </a:ext>
            </a:extLst>
          </p:cNvPr>
          <p:cNvSpPr>
            <a:spLocks noGrp="1"/>
          </p:cNvSpPr>
          <p:nvPr>
            <p:ph type="dt" sz="half" idx="10"/>
          </p:nvPr>
        </p:nvSpPr>
        <p:spPr/>
        <p:txBody>
          <a:bodyPr/>
          <a:lstStyle/>
          <a:p>
            <a:fld id="{8881F231-948C-4F1A-B4F9-EE17C0E2C683}" type="datetimeFigureOut">
              <a:rPr lang="en-US" smtClean="0"/>
              <a:t>10/20/2023</a:t>
            </a:fld>
            <a:endParaRPr lang="en-US"/>
          </a:p>
        </p:txBody>
      </p:sp>
      <p:sp>
        <p:nvSpPr>
          <p:cNvPr id="5" name="Footer Placeholder 4">
            <a:extLst>
              <a:ext uri="{FF2B5EF4-FFF2-40B4-BE49-F238E27FC236}">
                <a16:creationId xmlns:a16="http://schemas.microsoft.com/office/drawing/2014/main" id="{47C200DB-EDC6-4031-9CF1-DDF0D0A69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B4C43-D018-4637-9E2A-AEB792A7EC0F}"/>
              </a:ext>
            </a:extLst>
          </p:cNvPr>
          <p:cNvSpPr>
            <a:spLocks noGrp="1"/>
          </p:cNvSpPr>
          <p:nvPr>
            <p:ph type="sldNum" sz="quarter" idx="12"/>
          </p:nvPr>
        </p:nvSpPr>
        <p:spPr/>
        <p:txBody>
          <a:bodyPr/>
          <a:lstStyle/>
          <a:p>
            <a:fld id="{DE80C5BC-83C8-47EA-AD49-85143FAF74F6}" type="slidenum">
              <a:rPr lang="en-US" smtClean="0"/>
              <a:t>‹#›</a:t>
            </a:fld>
            <a:endParaRPr lang="en-US"/>
          </a:p>
        </p:txBody>
      </p:sp>
    </p:spTree>
    <p:extLst>
      <p:ext uri="{BB962C8B-B14F-4D97-AF65-F5344CB8AC3E}">
        <p14:creationId xmlns:p14="http://schemas.microsoft.com/office/powerpoint/2010/main" val="2379539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E421E-848E-4131-B3DF-627DA13804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057B76-C74D-46FA-AD37-E4FEBF6437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3BE2C7-6C88-4502-8037-0E8513AEEE51}"/>
              </a:ext>
            </a:extLst>
          </p:cNvPr>
          <p:cNvSpPr>
            <a:spLocks noGrp="1"/>
          </p:cNvSpPr>
          <p:nvPr>
            <p:ph type="dt" sz="half" idx="10"/>
          </p:nvPr>
        </p:nvSpPr>
        <p:spPr/>
        <p:txBody>
          <a:bodyPr/>
          <a:lstStyle/>
          <a:p>
            <a:fld id="{8881F231-948C-4F1A-B4F9-EE17C0E2C683}" type="datetimeFigureOut">
              <a:rPr lang="en-US" smtClean="0"/>
              <a:t>10/20/2023</a:t>
            </a:fld>
            <a:endParaRPr lang="en-US"/>
          </a:p>
        </p:txBody>
      </p:sp>
      <p:sp>
        <p:nvSpPr>
          <p:cNvPr id="5" name="Footer Placeholder 4">
            <a:extLst>
              <a:ext uri="{FF2B5EF4-FFF2-40B4-BE49-F238E27FC236}">
                <a16:creationId xmlns:a16="http://schemas.microsoft.com/office/drawing/2014/main" id="{77E56CA6-B93A-46B5-AB17-DE5BCB490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EB6B7E-D8DE-4387-A21F-B4FFDF89D346}"/>
              </a:ext>
            </a:extLst>
          </p:cNvPr>
          <p:cNvSpPr>
            <a:spLocks noGrp="1"/>
          </p:cNvSpPr>
          <p:nvPr>
            <p:ph type="sldNum" sz="quarter" idx="12"/>
          </p:nvPr>
        </p:nvSpPr>
        <p:spPr/>
        <p:txBody>
          <a:bodyPr/>
          <a:lstStyle/>
          <a:p>
            <a:fld id="{DE80C5BC-83C8-47EA-AD49-85143FAF74F6}" type="slidenum">
              <a:rPr lang="en-US" smtClean="0"/>
              <a:t>‹#›</a:t>
            </a:fld>
            <a:endParaRPr lang="en-US"/>
          </a:p>
        </p:txBody>
      </p:sp>
    </p:spTree>
    <p:extLst>
      <p:ext uri="{BB962C8B-B14F-4D97-AF65-F5344CB8AC3E}">
        <p14:creationId xmlns:p14="http://schemas.microsoft.com/office/powerpoint/2010/main" val="1954616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4A302-DB36-435A-9FEA-381EB01805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46BC7B-7C87-4F35-8035-EF76B08E4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5419DE-938F-4B73-9C8D-A1F40DB1F1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703E82-10E7-4ACF-80B9-4AF3DA44A9DB}"/>
              </a:ext>
            </a:extLst>
          </p:cNvPr>
          <p:cNvSpPr>
            <a:spLocks noGrp="1"/>
          </p:cNvSpPr>
          <p:nvPr>
            <p:ph type="dt" sz="half" idx="10"/>
          </p:nvPr>
        </p:nvSpPr>
        <p:spPr/>
        <p:txBody>
          <a:bodyPr/>
          <a:lstStyle/>
          <a:p>
            <a:fld id="{8881F231-948C-4F1A-B4F9-EE17C0E2C683}" type="datetimeFigureOut">
              <a:rPr lang="en-US" smtClean="0"/>
              <a:t>10/20/2023</a:t>
            </a:fld>
            <a:endParaRPr lang="en-US"/>
          </a:p>
        </p:txBody>
      </p:sp>
      <p:sp>
        <p:nvSpPr>
          <p:cNvPr id="6" name="Footer Placeholder 5">
            <a:extLst>
              <a:ext uri="{FF2B5EF4-FFF2-40B4-BE49-F238E27FC236}">
                <a16:creationId xmlns:a16="http://schemas.microsoft.com/office/drawing/2014/main" id="{7FF173AC-311F-4986-87F9-EC63DE76E2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250B5-C8F5-49D4-8B6B-B722F8B4A6E9}"/>
              </a:ext>
            </a:extLst>
          </p:cNvPr>
          <p:cNvSpPr>
            <a:spLocks noGrp="1"/>
          </p:cNvSpPr>
          <p:nvPr>
            <p:ph type="sldNum" sz="quarter" idx="12"/>
          </p:nvPr>
        </p:nvSpPr>
        <p:spPr/>
        <p:txBody>
          <a:bodyPr/>
          <a:lstStyle/>
          <a:p>
            <a:fld id="{DE80C5BC-83C8-47EA-AD49-85143FAF74F6}" type="slidenum">
              <a:rPr lang="en-US" smtClean="0"/>
              <a:t>‹#›</a:t>
            </a:fld>
            <a:endParaRPr lang="en-US"/>
          </a:p>
        </p:txBody>
      </p:sp>
    </p:spTree>
    <p:extLst>
      <p:ext uri="{BB962C8B-B14F-4D97-AF65-F5344CB8AC3E}">
        <p14:creationId xmlns:p14="http://schemas.microsoft.com/office/powerpoint/2010/main" val="1560381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F644-C419-449F-8A39-BE191F9694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600F21-18CF-4842-B3DE-1DBC9576F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5E8462-25BB-47D2-8BFC-01A4CBA521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328257-96DD-4727-9757-2322229949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7DF9BD-5808-42BC-9A62-73096FEE51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DE8983-2363-40D8-A60C-77FB88494CCB}"/>
              </a:ext>
            </a:extLst>
          </p:cNvPr>
          <p:cNvSpPr>
            <a:spLocks noGrp="1"/>
          </p:cNvSpPr>
          <p:nvPr>
            <p:ph type="dt" sz="half" idx="10"/>
          </p:nvPr>
        </p:nvSpPr>
        <p:spPr/>
        <p:txBody>
          <a:bodyPr/>
          <a:lstStyle/>
          <a:p>
            <a:fld id="{8881F231-948C-4F1A-B4F9-EE17C0E2C683}" type="datetimeFigureOut">
              <a:rPr lang="en-US" smtClean="0"/>
              <a:t>10/20/2023</a:t>
            </a:fld>
            <a:endParaRPr lang="en-US"/>
          </a:p>
        </p:txBody>
      </p:sp>
      <p:sp>
        <p:nvSpPr>
          <p:cNvPr id="8" name="Footer Placeholder 7">
            <a:extLst>
              <a:ext uri="{FF2B5EF4-FFF2-40B4-BE49-F238E27FC236}">
                <a16:creationId xmlns:a16="http://schemas.microsoft.com/office/drawing/2014/main" id="{06A88B3C-0198-411C-A1FB-D0F09DADBD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1EED2B-0C69-4150-AEF6-8EA803480866}"/>
              </a:ext>
            </a:extLst>
          </p:cNvPr>
          <p:cNvSpPr>
            <a:spLocks noGrp="1"/>
          </p:cNvSpPr>
          <p:nvPr>
            <p:ph type="sldNum" sz="quarter" idx="12"/>
          </p:nvPr>
        </p:nvSpPr>
        <p:spPr/>
        <p:txBody>
          <a:bodyPr/>
          <a:lstStyle/>
          <a:p>
            <a:fld id="{DE80C5BC-83C8-47EA-AD49-85143FAF74F6}" type="slidenum">
              <a:rPr lang="en-US" smtClean="0"/>
              <a:t>‹#›</a:t>
            </a:fld>
            <a:endParaRPr lang="en-US"/>
          </a:p>
        </p:txBody>
      </p:sp>
    </p:spTree>
    <p:extLst>
      <p:ext uri="{BB962C8B-B14F-4D97-AF65-F5344CB8AC3E}">
        <p14:creationId xmlns:p14="http://schemas.microsoft.com/office/powerpoint/2010/main" val="1160650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3BD06-B9D7-46FF-B2AB-3EB454EAE0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05B59E-1727-40EC-9BF5-3D7D53301629}"/>
              </a:ext>
            </a:extLst>
          </p:cNvPr>
          <p:cNvSpPr>
            <a:spLocks noGrp="1"/>
          </p:cNvSpPr>
          <p:nvPr>
            <p:ph type="dt" sz="half" idx="10"/>
          </p:nvPr>
        </p:nvSpPr>
        <p:spPr/>
        <p:txBody>
          <a:bodyPr/>
          <a:lstStyle/>
          <a:p>
            <a:fld id="{8881F231-948C-4F1A-B4F9-EE17C0E2C683}" type="datetimeFigureOut">
              <a:rPr lang="en-US" smtClean="0"/>
              <a:t>10/20/2023</a:t>
            </a:fld>
            <a:endParaRPr lang="en-US"/>
          </a:p>
        </p:txBody>
      </p:sp>
      <p:sp>
        <p:nvSpPr>
          <p:cNvPr id="4" name="Footer Placeholder 3">
            <a:extLst>
              <a:ext uri="{FF2B5EF4-FFF2-40B4-BE49-F238E27FC236}">
                <a16:creationId xmlns:a16="http://schemas.microsoft.com/office/drawing/2014/main" id="{2641271D-3F71-4EBA-9C39-43940A6E69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FD074A-77B1-42B5-80A1-63DB5CE41325}"/>
              </a:ext>
            </a:extLst>
          </p:cNvPr>
          <p:cNvSpPr>
            <a:spLocks noGrp="1"/>
          </p:cNvSpPr>
          <p:nvPr>
            <p:ph type="sldNum" sz="quarter" idx="12"/>
          </p:nvPr>
        </p:nvSpPr>
        <p:spPr/>
        <p:txBody>
          <a:bodyPr/>
          <a:lstStyle/>
          <a:p>
            <a:fld id="{DE80C5BC-83C8-47EA-AD49-85143FAF74F6}" type="slidenum">
              <a:rPr lang="en-US" smtClean="0"/>
              <a:t>‹#›</a:t>
            </a:fld>
            <a:endParaRPr lang="en-US"/>
          </a:p>
        </p:txBody>
      </p:sp>
    </p:spTree>
    <p:extLst>
      <p:ext uri="{BB962C8B-B14F-4D97-AF65-F5344CB8AC3E}">
        <p14:creationId xmlns:p14="http://schemas.microsoft.com/office/powerpoint/2010/main" val="2948286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F67568-CFC4-4DF8-B49B-28D11C4A39F0}"/>
              </a:ext>
            </a:extLst>
          </p:cNvPr>
          <p:cNvSpPr>
            <a:spLocks noGrp="1"/>
          </p:cNvSpPr>
          <p:nvPr>
            <p:ph type="dt" sz="half" idx="10"/>
          </p:nvPr>
        </p:nvSpPr>
        <p:spPr/>
        <p:txBody>
          <a:bodyPr/>
          <a:lstStyle/>
          <a:p>
            <a:fld id="{8881F231-948C-4F1A-B4F9-EE17C0E2C683}" type="datetimeFigureOut">
              <a:rPr lang="en-US" smtClean="0"/>
              <a:t>10/20/2023</a:t>
            </a:fld>
            <a:endParaRPr lang="en-US"/>
          </a:p>
        </p:txBody>
      </p:sp>
      <p:sp>
        <p:nvSpPr>
          <p:cNvPr id="3" name="Footer Placeholder 2">
            <a:extLst>
              <a:ext uri="{FF2B5EF4-FFF2-40B4-BE49-F238E27FC236}">
                <a16:creationId xmlns:a16="http://schemas.microsoft.com/office/drawing/2014/main" id="{4A18AC27-2B80-4BAA-BA76-6EC25A8390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29CB63-9EE4-4462-8632-758F285A0E7A}"/>
              </a:ext>
            </a:extLst>
          </p:cNvPr>
          <p:cNvSpPr>
            <a:spLocks noGrp="1"/>
          </p:cNvSpPr>
          <p:nvPr>
            <p:ph type="sldNum" sz="quarter" idx="12"/>
          </p:nvPr>
        </p:nvSpPr>
        <p:spPr/>
        <p:txBody>
          <a:bodyPr/>
          <a:lstStyle/>
          <a:p>
            <a:fld id="{DE80C5BC-83C8-47EA-AD49-85143FAF74F6}" type="slidenum">
              <a:rPr lang="en-US" smtClean="0"/>
              <a:t>‹#›</a:t>
            </a:fld>
            <a:endParaRPr lang="en-US"/>
          </a:p>
        </p:txBody>
      </p:sp>
    </p:spTree>
    <p:extLst>
      <p:ext uri="{BB962C8B-B14F-4D97-AF65-F5344CB8AC3E}">
        <p14:creationId xmlns:p14="http://schemas.microsoft.com/office/powerpoint/2010/main" val="67592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32387-597A-40FD-8A90-75894C647D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E9EC08-4BDC-4B85-BCFB-C8341A1CB3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F4A76E-191B-4AD9-955A-429D308E6B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C2A36D-3B4F-4184-88E5-B9E920B15B95}"/>
              </a:ext>
            </a:extLst>
          </p:cNvPr>
          <p:cNvSpPr>
            <a:spLocks noGrp="1"/>
          </p:cNvSpPr>
          <p:nvPr>
            <p:ph type="dt" sz="half" idx="10"/>
          </p:nvPr>
        </p:nvSpPr>
        <p:spPr/>
        <p:txBody>
          <a:bodyPr/>
          <a:lstStyle/>
          <a:p>
            <a:fld id="{8881F231-948C-4F1A-B4F9-EE17C0E2C683}" type="datetimeFigureOut">
              <a:rPr lang="en-US" smtClean="0"/>
              <a:t>10/20/2023</a:t>
            </a:fld>
            <a:endParaRPr lang="en-US"/>
          </a:p>
        </p:txBody>
      </p:sp>
      <p:sp>
        <p:nvSpPr>
          <p:cNvPr id="6" name="Footer Placeholder 5">
            <a:extLst>
              <a:ext uri="{FF2B5EF4-FFF2-40B4-BE49-F238E27FC236}">
                <a16:creationId xmlns:a16="http://schemas.microsoft.com/office/drawing/2014/main" id="{6E429AC1-EEF3-487B-9100-3D9E369241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06B73-CFDC-4806-BF18-CF5495FD3CFA}"/>
              </a:ext>
            </a:extLst>
          </p:cNvPr>
          <p:cNvSpPr>
            <a:spLocks noGrp="1"/>
          </p:cNvSpPr>
          <p:nvPr>
            <p:ph type="sldNum" sz="quarter" idx="12"/>
          </p:nvPr>
        </p:nvSpPr>
        <p:spPr/>
        <p:txBody>
          <a:bodyPr/>
          <a:lstStyle/>
          <a:p>
            <a:fld id="{DE80C5BC-83C8-47EA-AD49-85143FAF74F6}" type="slidenum">
              <a:rPr lang="en-US" smtClean="0"/>
              <a:t>‹#›</a:t>
            </a:fld>
            <a:endParaRPr lang="en-US"/>
          </a:p>
        </p:txBody>
      </p:sp>
    </p:spTree>
    <p:extLst>
      <p:ext uri="{BB962C8B-B14F-4D97-AF65-F5344CB8AC3E}">
        <p14:creationId xmlns:p14="http://schemas.microsoft.com/office/powerpoint/2010/main" val="258790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C8601-F3BF-4575-8CC0-FF4DE520EA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52E055-10FA-4E8D-A504-1894F87202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EAA519-6D93-4B61-B910-E4E9631D15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042DA3-98AC-45E9-9881-AC7131D05508}"/>
              </a:ext>
            </a:extLst>
          </p:cNvPr>
          <p:cNvSpPr>
            <a:spLocks noGrp="1"/>
          </p:cNvSpPr>
          <p:nvPr>
            <p:ph type="dt" sz="half" idx="10"/>
          </p:nvPr>
        </p:nvSpPr>
        <p:spPr/>
        <p:txBody>
          <a:bodyPr/>
          <a:lstStyle/>
          <a:p>
            <a:fld id="{8881F231-948C-4F1A-B4F9-EE17C0E2C683}" type="datetimeFigureOut">
              <a:rPr lang="en-US" smtClean="0"/>
              <a:t>10/20/2023</a:t>
            </a:fld>
            <a:endParaRPr lang="en-US"/>
          </a:p>
        </p:txBody>
      </p:sp>
      <p:sp>
        <p:nvSpPr>
          <p:cNvPr id="6" name="Footer Placeholder 5">
            <a:extLst>
              <a:ext uri="{FF2B5EF4-FFF2-40B4-BE49-F238E27FC236}">
                <a16:creationId xmlns:a16="http://schemas.microsoft.com/office/drawing/2014/main" id="{E68419E9-CC01-40A3-9A5A-012555745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2A505-510A-4C60-8306-25FCADC1B8F7}"/>
              </a:ext>
            </a:extLst>
          </p:cNvPr>
          <p:cNvSpPr>
            <a:spLocks noGrp="1"/>
          </p:cNvSpPr>
          <p:nvPr>
            <p:ph type="sldNum" sz="quarter" idx="12"/>
          </p:nvPr>
        </p:nvSpPr>
        <p:spPr/>
        <p:txBody>
          <a:bodyPr/>
          <a:lstStyle/>
          <a:p>
            <a:fld id="{DE80C5BC-83C8-47EA-AD49-85143FAF74F6}" type="slidenum">
              <a:rPr lang="en-US" smtClean="0"/>
              <a:t>‹#›</a:t>
            </a:fld>
            <a:endParaRPr lang="en-US"/>
          </a:p>
        </p:txBody>
      </p:sp>
    </p:spTree>
    <p:extLst>
      <p:ext uri="{BB962C8B-B14F-4D97-AF65-F5344CB8AC3E}">
        <p14:creationId xmlns:p14="http://schemas.microsoft.com/office/powerpoint/2010/main" val="3359197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4E61C6-7AFD-4B39-90CD-158BFD5547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1FE460-F86C-4CCF-9B9E-33E16CBF9E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6EB91-AD95-4511-99EB-274A5FF721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1F231-948C-4F1A-B4F9-EE17C0E2C683}" type="datetimeFigureOut">
              <a:rPr lang="en-US" smtClean="0"/>
              <a:t>10/20/2023</a:t>
            </a:fld>
            <a:endParaRPr lang="en-US"/>
          </a:p>
        </p:txBody>
      </p:sp>
      <p:sp>
        <p:nvSpPr>
          <p:cNvPr id="5" name="Footer Placeholder 4">
            <a:extLst>
              <a:ext uri="{FF2B5EF4-FFF2-40B4-BE49-F238E27FC236}">
                <a16:creationId xmlns:a16="http://schemas.microsoft.com/office/drawing/2014/main" id="{A7EC7677-95A9-4EC3-9917-20938FFD19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00CE02-4105-46B6-A8CD-6EAACB6E42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80C5BC-83C8-47EA-AD49-85143FAF74F6}" type="slidenum">
              <a:rPr lang="en-US" smtClean="0"/>
              <a:t>‹#›</a:t>
            </a:fld>
            <a:endParaRPr lang="en-US"/>
          </a:p>
        </p:txBody>
      </p:sp>
    </p:spTree>
    <p:extLst>
      <p:ext uri="{BB962C8B-B14F-4D97-AF65-F5344CB8AC3E}">
        <p14:creationId xmlns:p14="http://schemas.microsoft.com/office/powerpoint/2010/main" val="286753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5" name="Picture 4">
            <a:extLst>
              <a:ext uri="{FF2B5EF4-FFF2-40B4-BE49-F238E27FC236}">
                <a16:creationId xmlns:a16="http://schemas.microsoft.com/office/drawing/2014/main" id="{71720B60-D660-B162-D3C1-B39AC0CCF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13" name="Picture 12"/>
          <p:cNvPicPr>
            <a:picLocks noChangeAspect="1"/>
          </p:cNvPicPr>
          <p:nvPr/>
        </p:nvPicPr>
        <p:blipFill>
          <a:blip r:embed="rId4"/>
          <a:stretch>
            <a:fillRect/>
          </a:stretch>
        </p:blipFill>
        <p:spPr>
          <a:xfrm>
            <a:off x="1636200" y="1221018"/>
            <a:ext cx="8264766" cy="3909365"/>
          </a:xfrm>
          <a:prstGeom prst="rect">
            <a:avLst/>
          </a:prstGeom>
        </p:spPr>
      </p:pic>
      <p:pic>
        <p:nvPicPr>
          <p:cNvPr id="15" name="Picture 14"/>
          <p:cNvPicPr>
            <a:picLocks noChangeAspect="1"/>
          </p:cNvPicPr>
          <p:nvPr/>
        </p:nvPicPr>
        <p:blipFill>
          <a:blip r:embed="rId5"/>
          <a:stretch>
            <a:fillRect/>
          </a:stretch>
        </p:blipFill>
        <p:spPr>
          <a:xfrm>
            <a:off x="4236312" y="71490"/>
            <a:ext cx="2987299" cy="1365622"/>
          </a:xfrm>
          <a:prstGeom prst="rect">
            <a:avLst/>
          </a:prstGeom>
        </p:spPr>
      </p:pic>
      <p:pic>
        <p:nvPicPr>
          <p:cNvPr id="17" name="Picture 16"/>
          <p:cNvPicPr>
            <a:picLocks noChangeAspect="1"/>
          </p:cNvPicPr>
          <p:nvPr/>
        </p:nvPicPr>
        <p:blipFill>
          <a:blip r:embed="rId6"/>
          <a:stretch>
            <a:fillRect/>
          </a:stretch>
        </p:blipFill>
        <p:spPr>
          <a:xfrm>
            <a:off x="6217684" y="4366422"/>
            <a:ext cx="2011854" cy="1286367"/>
          </a:xfrm>
          <a:prstGeom prst="rect">
            <a:avLst/>
          </a:prstGeom>
        </p:spPr>
      </p:pic>
    </p:spTree>
    <p:extLst>
      <p:ext uri="{BB962C8B-B14F-4D97-AF65-F5344CB8AC3E}">
        <p14:creationId xmlns:p14="http://schemas.microsoft.com/office/powerpoint/2010/main" val="1020518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1481" b="50433"/>
          <a:stretch/>
        </p:blipFill>
        <p:spPr>
          <a:xfrm>
            <a:off x="600891" y="2011680"/>
            <a:ext cx="6031276" cy="3958047"/>
          </a:xfrm>
          <a:prstGeom prst="rect">
            <a:avLst/>
          </a:prstGeom>
        </p:spPr>
      </p:pic>
      <p:grpSp>
        <p:nvGrpSpPr>
          <p:cNvPr id="10" name="Group 9">
            <a:extLst>
              <a:ext uri="{FF2B5EF4-FFF2-40B4-BE49-F238E27FC236}">
                <a16:creationId xmlns:a16="http://schemas.microsoft.com/office/drawing/2014/main" id="{3E543A0B-E972-0D4A-B032-08CCCFDD452B}"/>
              </a:ext>
            </a:extLst>
          </p:cNvPr>
          <p:cNvGrpSpPr/>
          <p:nvPr/>
        </p:nvGrpSpPr>
        <p:grpSpPr>
          <a:xfrm>
            <a:off x="7106194" y="2693323"/>
            <a:ext cx="4323806" cy="2087683"/>
            <a:chOff x="7055427" y="1629296"/>
            <a:chExt cx="4741382" cy="3940232"/>
          </a:xfrm>
        </p:grpSpPr>
        <p:sp>
          <p:nvSpPr>
            <p:cNvPr id="11"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CD4DF022-03B6-2C13-C899-C3F0C93339E7}"/>
                </a:ext>
              </a:extLst>
            </p:cNvPr>
            <p:cNvSpPr txBox="1"/>
            <p:nvPr/>
          </p:nvSpPr>
          <p:spPr>
            <a:xfrm>
              <a:off x="7231023" y="1701426"/>
              <a:ext cx="4441371" cy="3659597"/>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Bạn nhỏ gặp khó khăn về vấn đề sức khỏe.</a:t>
              </a:r>
            </a:p>
          </p:txBody>
        </p:sp>
      </p:grpSp>
    </p:spTree>
    <p:extLst>
      <p:ext uri="{BB962C8B-B14F-4D97-AF65-F5344CB8AC3E}">
        <p14:creationId xmlns:p14="http://schemas.microsoft.com/office/powerpoint/2010/main" val="208208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51741" r="50264"/>
          <a:stretch/>
        </p:blipFill>
        <p:spPr>
          <a:xfrm>
            <a:off x="572507" y="2011681"/>
            <a:ext cx="6090845" cy="3796380"/>
          </a:xfrm>
          <a:prstGeom prst="rect">
            <a:avLst/>
          </a:prstGeom>
        </p:spPr>
      </p:pic>
      <p:grpSp>
        <p:nvGrpSpPr>
          <p:cNvPr id="17" name="Group 16">
            <a:extLst>
              <a:ext uri="{FF2B5EF4-FFF2-40B4-BE49-F238E27FC236}">
                <a16:creationId xmlns:a16="http://schemas.microsoft.com/office/drawing/2014/main" id="{3E543A0B-E972-0D4A-B032-08CCCFDD452B}"/>
              </a:ext>
            </a:extLst>
          </p:cNvPr>
          <p:cNvGrpSpPr/>
          <p:nvPr/>
        </p:nvGrpSpPr>
        <p:grpSpPr>
          <a:xfrm>
            <a:off x="7132319" y="2693323"/>
            <a:ext cx="4558938" cy="2087683"/>
            <a:chOff x="7055427" y="1629296"/>
            <a:chExt cx="4741382" cy="3940232"/>
          </a:xfrm>
        </p:grpSpPr>
        <p:sp>
          <p:nvSpPr>
            <p:cNvPr id="18"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TextBox 18">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Những người trong tranh gặp khó khăn về điều kiện kinh tế.</a:t>
              </a:r>
            </a:p>
          </p:txBody>
        </p:sp>
      </p:grpSp>
    </p:spTree>
    <p:extLst>
      <p:ext uri="{BB962C8B-B14F-4D97-AF65-F5344CB8AC3E}">
        <p14:creationId xmlns:p14="http://schemas.microsoft.com/office/powerpoint/2010/main" val="2317819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0958" t="52556"/>
          <a:stretch/>
        </p:blipFill>
        <p:spPr>
          <a:xfrm>
            <a:off x="561701" y="2194560"/>
            <a:ext cx="6298211" cy="3913947"/>
          </a:xfrm>
          <a:prstGeom prst="rect">
            <a:avLst/>
          </a:prstGeom>
        </p:spPr>
      </p:pic>
      <p:grpSp>
        <p:nvGrpSpPr>
          <p:cNvPr id="10" name="Group 9">
            <a:extLst>
              <a:ext uri="{FF2B5EF4-FFF2-40B4-BE49-F238E27FC236}">
                <a16:creationId xmlns:a16="http://schemas.microsoft.com/office/drawing/2014/main" id="{3E543A0B-E972-0D4A-B032-08CCCFDD452B}"/>
              </a:ext>
            </a:extLst>
          </p:cNvPr>
          <p:cNvGrpSpPr/>
          <p:nvPr/>
        </p:nvGrpSpPr>
        <p:grpSpPr>
          <a:xfrm>
            <a:off x="6912164" y="2391351"/>
            <a:ext cx="4611191" cy="3003609"/>
            <a:chOff x="7055427" y="1629296"/>
            <a:chExt cx="4741382" cy="3940232"/>
          </a:xfrm>
        </p:grpSpPr>
        <p:sp>
          <p:nvSpPr>
            <p:cNvPr id="11"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CD4DF022-03B6-2C13-C899-C3F0C93339E7}"/>
                </a:ext>
              </a:extLst>
            </p:cNvPr>
            <p:cNvSpPr txBox="1"/>
            <p:nvPr/>
          </p:nvSpPr>
          <p:spPr>
            <a:xfrm>
              <a:off x="7231023" y="1775390"/>
              <a:ext cx="4441371" cy="3754887"/>
            </a:xfrm>
            <a:prstGeom prst="rect">
              <a:avLst/>
            </a:prstGeom>
            <a:noFill/>
          </p:spPr>
          <p:txBody>
            <a:bodyPr wrap="square" rtlCol="0">
              <a:spAutoFit/>
            </a:bodyPr>
            <a:lstStyle/>
            <a:p>
              <a:pPr algn="just"/>
              <a:r>
                <a:rPr lang="en-US" sz="3600" b="1" i="1">
                  <a:latin typeface="Cambria" panose="02040503050406030204" pitchFamily="18" charset="0"/>
                  <a:ea typeface="Cambria" panose="02040503050406030204" pitchFamily="18" charset="0"/>
                </a:rPr>
                <a:t>   Bạn nhỏ gặp khó khăn về hoàn cảnh sống, bị lũ lụt cuốn trôi, làm ướt, hỏng sách vở.</a:t>
              </a:r>
              <a:endParaRPr lang="en-US" sz="6000" b="1" i="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473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9">
            <a:extLst>
              <a:ext uri="{FF2B5EF4-FFF2-40B4-BE49-F238E27FC236}">
                <a16:creationId xmlns:a16="http://schemas.microsoft.com/office/drawing/2014/main" id="{7242D3E7-C1CC-5917-A9C9-1DFAF6DBB850}"/>
              </a:ext>
            </a:extLst>
          </p:cNvPr>
          <p:cNvSpPr/>
          <p:nvPr/>
        </p:nvSpPr>
        <p:spPr>
          <a:xfrm>
            <a:off x="3896073" y="1228367"/>
            <a:ext cx="5065048" cy="3108960"/>
          </a:xfrm>
          <a:custGeom>
            <a:avLst/>
            <a:gdLst>
              <a:gd name="connsiteX0" fmla="*/ -326999 w 5065048"/>
              <a:gd name="connsiteY0" fmla="*/ 1841624 h 3108960"/>
              <a:gd name="connsiteX1" fmla="*/ 1126 w 5065048"/>
              <a:gd name="connsiteY1" fmla="*/ 1508123 h 3108960"/>
              <a:gd name="connsiteX2" fmla="*/ 2467128 w 5065048"/>
              <a:gd name="connsiteY2" fmla="*/ 519 h 3108960"/>
              <a:gd name="connsiteX3" fmla="*/ 5030269 w 5065048"/>
              <a:gd name="connsiteY3" fmla="*/ 1297745 h 3108960"/>
              <a:gd name="connsiteX4" fmla="*/ 2786559 w 5065048"/>
              <a:gd name="connsiteY4" fmla="*/ 3101120 h 3108960"/>
              <a:gd name="connsiteX5" fmla="*/ 157160 w 5065048"/>
              <a:gd name="connsiteY5" fmla="*/ 2093558 h 3108960"/>
              <a:gd name="connsiteX6" fmla="*/ -326999 w 5065048"/>
              <a:gd name="connsiteY6" fmla="*/ 1841624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048" h="3108960" fill="none" extrusionOk="0">
                <a:moveTo>
                  <a:pt x="-326999" y="1841624"/>
                </a:moveTo>
                <a:cubicBezTo>
                  <a:pt x="-262997" y="1815910"/>
                  <a:pt x="-131028" y="1612704"/>
                  <a:pt x="1126" y="1508123"/>
                </a:cubicBezTo>
                <a:cubicBezTo>
                  <a:pt x="-24096" y="619399"/>
                  <a:pt x="1281809" y="204543"/>
                  <a:pt x="2467128" y="519"/>
                </a:cubicBezTo>
                <a:cubicBezTo>
                  <a:pt x="3743500" y="-37829"/>
                  <a:pt x="4767291" y="529641"/>
                  <a:pt x="5030269" y="1297745"/>
                </a:cubicBezTo>
                <a:cubicBezTo>
                  <a:pt x="5270608" y="2101789"/>
                  <a:pt x="4184497" y="2992634"/>
                  <a:pt x="2786559" y="3101120"/>
                </a:cubicBezTo>
                <a:cubicBezTo>
                  <a:pt x="1526783" y="3112437"/>
                  <a:pt x="618099" y="2723664"/>
                  <a:pt x="157160" y="2093558"/>
                </a:cubicBezTo>
                <a:cubicBezTo>
                  <a:pt x="66053" y="2022363"/>
                  <a:pt x="-73573" y="1934803"/>
                  <a:pt x="-326999" y="1841624"/>
                </a:cubicBezTo>
                <a:close/>
              </a:path>
              <a:path w="5065048" h="3108960" stroke="0" extrusionOk="0">
                <a:moveTo>
                  <a:pt x="-326999" y="1841624"/>
                </a:moveTo>
                <a:cubicBezTo>
                  <a:pt x="-198365" y="1754192"/>
                  <a:pt x="-75070" y="1643180"/>
                  <a:pt x="1126" y="1508123"/>
                </a:cubicBezTo>
                <a:cubicBezTo>
                  <a:pt x="-65380" y="694779"/>
                  <a:pt x="1083766" y="171049"/>
                  <a:pt x="2467128" y="519"/>
                </a:cubicBezTo>
                <a:cubicBezTo>
                  <a:pt x="3693911" y="81509"/>
                  <a:pt x="4855413" y="556542"/>
                  <a:pt x="5030269" y="1297745"/>
                </a:cubicBezTo>
                <a:cubicBezTo>
                  <a:pt x="5233082" y="2358195"/>
                  <a:pt x="4140960" y="3028005"/>
                  <a:pt x="2786559" y="3101120"/>
                </a:cubicBezTo>
                <a:cubicBezTo>
                  <a:pt x="1515295" y="3122582"/>
                  <a:pt x="662276" y="2781854"/>
                  <a:pt x="157160" y="2093558"/>
                </a:cubicBezTo>
                <a:cubicBezTo>
                  <a:pt x="-45691" y="2020626"/>
                  <a:pt x="-281100" y="1919410"/>
                  <a:pt x="-326999" y="184162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i="1">
                <a:solidFill>
                  <a:schemeClr val="accent3">
                    <a:lumMod val="75000"/>
                  </a:schemeClr>
                </a:solidFill>
                <a:latin typeface="Cambria" panose="02040503050406030204" pitchFamily="18" charset="0"/>
                <a:ea typeface="Cambria" panose="02040503050406030204" pitchFamily="18" charset="0"/>
              </a:rPr>
              <a:t>Em còn biết những hoàn cảnh khó khăn nào khác?</a:t>
            </a:r>
            <a:endParaRPr lang="en-US" sz="4000" b="1">
              <a:solidFill>
                <a:schemeClr val="accent3">
                  <a:lumMod val="75000"/>
                </a:schemeClr>
              </a:solidFill>
              <a:latin typeface="Cambria" panose="02040503050406030204" pitchFamily="18" charset="0"/>
              <a:ea typeface="Cambria" panose="02040503050406030204" pitchFamily="18" charset="0"/>
            </a:endParaRPr>
          </a:p>
        </p:txBody>
      </p:sp>
      <p:sp>
        <p:nvSpPr>
          <p:cNvPr id="4" name="Speech Bubble: Oval 9">
            <a:extLst>
              <a:ext uri="{FF2B5EF4-FFF2-40B4-BE49-F238E27FC236}">
                <a16:creationId xmlns:a16="http://schemas.microsoft.com/office/drawing/2014/main" id="{7242D3E7-C1CC-5917-A9C9-1DFAF6DBB850}"/>
              </a:ext>
            </a:extLst>
          </p:cNvPr>
          <p:cNvSpPr/>
          <p:nvPr/>
        </p:nvSpPr>
        <p:spPr>
          <a:xfrm>
            <a:off x="3794911" y="601349"/>
            <a:ext cx="6799066" cy="4166593"/>
          </a:xfrm>
          <a:custGeom>
            <a:avLst/>
            <a:gdLst>
              <a:gd name="connsiteX0" fmla="*/ -438948 w 6799066"/>
              <a:gd name="connsiteY0" fmla="*/ 2468123 h 4166593"/>
              <a:gd name="connsiteX1" fmla="*/ 1512 w 6799066"/>
              <a:gd name="connsiteY1" fmla="*/ 2021169 h 4166593"/>
              <a:gd name="connsiteX2" fmla="*/ 3312026 w 6799066"/>
              <a:gd name="connsiteY2" fmla="*/ 690 h 4166593"/>
              <a:gd name="connsiteX3" fmla="*/ 6752377 w 6799066"/>
              <a:gd name="connsiteY3" fmla="*/ 1739207 h 4166593"/>
              <a:gd name="connsiteX4" fmla="*/ 3739461 w 6799066"/>
              <a:gd name="connsiteY4" fmla="*/ 4156152 h 4166593"/>
              <a:gd name="connsiteX5" fmla="*/ 210966 w 6799066"/>
              <a:gd name="connsiteY5" fmla="*/ 2805762 h 4166593"/>
              <a:gd name="connsiteX6" fmla="*/ -438948 w 6799066"/>
              <a:gd name="connsiteY6" fmla="*/ 2468123 h 416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9066" h="4166593" fill="none" extrusionOk="0">
                <a:moveTo>
                  <a:pt x="-438948" y="2468123"/>
                </a:moveTo>
                <a:cubicBezTo>
                  <a:pt x="-271451" y="2297751"/>
                  <a:pt x="-87963" y="2082698"/>
                  <a:pt x="1512" y="2021169"/>
                </a:cubicBezTo>
                <a:cubicBezTo>
                  <a:pt x="14421" y="875857"/>
                  <a:pt x="1546544" y="73131"/>
                  <a:pt x="3312026" y="690"/>
                </a:cubicBezTo>
                <a:cubicBezTo>
                  <a:pt x="5105058" y="-149943"/>
                  <a:pt x="6266968" y="699936"/>
                  <a:pt x="6752377" y="1739207"/>
                </a:cubicBezTo>
                <a:cubicBezTo>
                  <a:pt x="7073530" y="2727454"/>
                  <a:pt x="5509992" y="3977674"/>
                  <a:pt x="3739461" y="4156152"/>
                </a:cubicBezTo>
                <a:cubicBezTo>
                  <a:pt x="2177074" y="4239480"/>
                  <a:pt x="770025" y="3683430"/>
                  <a:pt x="210966" y="2805762"/>
                </a:cubicBezTo>
                <a:cubicBezTo>
                  <a:pt x="124819" y="2702637"/>
                  <a:pt x="-224080" y="2627646"/>
                  <a:pt x="-438948" y="2468123"/>
                </a:cubicBezTo>
                <a:close/>
              </a:path>
              <a:path w="6799066" h="4166593" stroke="0" extrusionOk="0">
                <a:moveTo>
                  <a:pt x="-438948" y="2468123"/>
                </a:moveTo>
                <a:cubicBezTo>
                  <a:pt x="-269209" y="2342350"/>
                  <a:pt x="-187806" y="2213857"/>
                  <a:pt x="1512" y="2021169"/>
                </a:cubicBezTo>
                <a:cubicBezTo>
                  <a:pt x="-273132" y="950591"/>
                  <a:pt x="1445056" y="266538"/>
                  <a:pt x="3312026" y="690"/>
                </a:cubicBezTo>
                <a:cubicBezTo>
                  <a:pt x="4948605" y="138755"/>
                  <a:pt x="6556882" y="772611"/>
                  <a:pt x="6752377" y="1739207"/>
                </a:cubicBezTo>
                <a:cubicBezTo>
                  <a:pt x="7050664" y="3044937"/>
                  <a:pt x="5358514" y="4091817"/>
                  <a:pt x="3739461" y="4156152"/>
                </a:cubicBezTo>
                <a:cubicBezTo>
                  <a:pt x="2015011" y="4177108"/>
                  <a:pt x="925317" y="3736357"/>
                  <a:pt x="210966" y="2805762"/>
                </a:cubicBezTo>
                <a:cubicBezTo>
                  <a:pt x="52272" y="2664388"/>
                  <a:pt x="-288704" y="2526142"/>
                  <a:pt x="-438948" y="2468123"/>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i="1" dirty="0" err="1">
                <a:solidFill>
                  <a:schemeClr val="accent1">
                    <a:lumMod val="75000"/>
                  </a:schemeClr>
                </a:solidFill>
                <a:latin typeface="Cambria" panose="02040503050406030204" pitchFamily="18" charset="0"/>
                <a:ea typeface="Cambria" panose="02040503050406030204" pitchFamily="18" charset="0"/>
              </a:rPr>
              <a:t>Ngoài</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ra</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trong</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xã</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hội</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còn</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nhiều</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người</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gặp</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hoàn</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cảnh</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khó</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khăn</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khác</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như</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khó</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khăn</a:t>
            </a:r>
            <a:r>
              <a:rPr lang="en-US" sz="3600" b="1" i="1" dirty="0">
                <a:solidFill>
                  <a:schemeClr val="accent1">
                    <a:lumMod val="75000"/>
                  </a:schemeClr>
                </a:solidFill>
                <a:latin typeface="Cambria" panose="02040503050406030204" pitchFamily="18" charset="0"/>
                <a:ea typeface="Cambria" panose="02040503050406030204" pitchFamily="18" charset="0"/>
              </a:rPr>
              <a:t> </a:t>
            </a:r>
          </a:p>
          <a:p>
            <a:pPr algn="ctr"/>
            <a:r>
              <a:rPr lang="en-US" sz="3600" b="1" i="1" dirty="0">
                <a:solidFill>
                  <a:schemeClr val="accent1">
                    <a:lumMod val="75000"/>
                  </a:schemeClr>
                </a:solidFill>
                <a:latin typeface="Cambria" panose="02040503050406030204" pitchFamily="18" charset="0"/>
                <a:ea typeface="Cambria" panose="02040503050406030204" pitchFamily="18" charset="0"/>
              </a:rPr>
              <a:t>do </a:t>
            </a:r>
            <a:r>
              <a:rPr lang="en-US" sz="3600" b="1" i="1" dirty="0" err="1">
                <a:solidFill>
                  <a:schemeClr val="accent1">
                    <a:lumMod val="75000"/>
                  </a:schemeClr>
                </a:solidFill>
                <a:latin typeface="Cambria" panose="02040503050406030204" pitchFamily="18" charset="0"/>
                <a:ea typeface="Cambria" panose="02040503050406030204" pitchFamily="18" charset="0"/>
              </a:rPr>
              <a:t>dịch</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bệnh</a:t>
            </a:r>
            <a:r>
              <a:rPr lang="en-US" sz="3600" b="1" i="1" dirty="0">
                <a:solidFill>
                  <a:schemeClr val="accent1">
                    <a:lumMod val="75000"/>
                  </a:schemeClr>
                </a:solidFill>
                <a:latin typeface="Cambria" panose="02040503050406030204" pitchFamily="18" charset="0"/>
                <a:ea typeface="Cambria" panose="02040503050406030204" pitchFamily="18" charset="0"/>
              </a:rPr>
              <a:t>, tai </a:t>
            </a:r>
            <a:r>
              <a:rPr lang="en-US" sz="3600" b="1" i="1" dirty="0" err="1">
                <a:solidFill>
                  <a:schemeClr val="accent1">
                    <a:lumMod val="75000"/>
                  </a:schemeClr>
                </a:solidFill>
                <a:latin typeface="Cambria" panose="02040503050406030204" pitchFamily="18" charset="0"/>
                <a:ea typeface="Cambria" panose="02040503050406030204" pitchFamily="18" charset="0"/>
              </a:rPr>
              <a:t>nạn</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cháy</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nổ</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già</a:t>
            </a:r>
            <a:r>
              <a:rPr lang="en-US" sz="3600" b="1" i="1" dirty="0">
                <a:solidFill>
                  <a:schemeClr val="accent1">
                    <a:lumMod val="75000"/>
                  </a:schemeClr>
                </a:solidFill>
                <a:latin typeface="Cambria" panose="02040503050406030204" pitchFamily="18" charset="0"/>
                <a:ea typeface="Cambria" panose="02040503050406030204" pitchFamily="18" charset="0"/>
              </a:rPr>
              <a:t> </a:t>
            </a:r>
            <a:r>
              <a:rPr lang="en-US" sz="3600" b="1" i="1" dirty="0" err="1">
                <a:solidFill>
                  <a:schemeClr val="accent1">
                    <a:lumMod val="75000"/>
                  </a:schemeClr>
                </a:solidFill>
                <a:latin typeface="Cambria" panose="02040503050406030204" pitchFamily="18" charset="0"/>
                <a:ea typeface="Cambria" panose="02040503050406030204" pitchFamily="18" charset="0"/>
              </a:rPr>
              <a:t>yếu</a:t>
            </a:r>
            <a:r>
              <a:rPr lang="en-US" sz="3600" b="1" i="1" dirty="0">
                <a:solidFill>
                  <a:schemeClr val="accent1">
                    <a:lumMod val="75000"/>
                  </a:schemeClr>
                </a:solidFill>
                <a:latin typeface="Cambria" panose="02040503050406030204" pitchFamily="18" charset="0"/>
                <a:ea typeface="Cambria" panose="02040503050406030204" pitchFamily="18" charset="0"/>
              </a:rPr>
              <a:t>,...</a:t>
            </a:r>
            <a:endParaRPr lang="en-US" sz="3600" b="1" dirty="0">
              <a:solidFill>
                <a:schemeClr val="accent1">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4627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1315" y="2743200"/>
            <a:ext cx="6701246" cy="646331"/>
          </a:xfrm>
          <a:prstGeom prst="rect">
            <a:avLst/>
          </a:prstGeom>
          <a:noFill/>
        </p:spPr>
        <p:txBody>
          <a:bodyPr wrap="square" rtlCol="0">
            <a:spAutoFit/>
          </a:bodyPr>
          <a:lstStyle/>
          <a:p>
            <a:r>
              <a:rPr lang="en-US" sz="3600"/>
              <a:t>https://youtu.be/T3YBM5XZxjU</a:t>
            </a:r>
          </a:p>
        </p:txBody>
      </p:sp>
      <p:sp>
        <p:nvSpPr>
          <p:cNvPr id="3" name="TextBox 2"/>
          <p:cNvSpPr txBox="1"/>
          <p:nvPr/>
        </p:nvSpPr>
        <p:spPr>
          <a:xfrm>
            <a:off x="1110343" y="849086"/>
            <a:ext cx="9810206" cy="769441"/>
          </a:xfrm>
          <a:prstGeom prst="rect">
            <a:avLst/>
          </a:prstGeom>
          <a:noFill/>
        </p:spPr>
        <p:txBody>
          <a:bodyPr wrap="square" rtlCol="0">
            <a:spAutoFit/>
          </a:bodyPr>
          <a:lstStyle/>
          <a:p>
            <a:r>
              <a:rPr lang="en-US" sz="4400" b="1">
                <a:solidFill>
                  <a:srgbClr val="002060"/>
                </a:solidFill>
                <a:latin typeface="Cambria" panose="02040503050406030204" pitchFamily="18" charset="0"/>
                <a:ea typeface="Cambria" panose="02040503050406030204" pitchFamily="18" charset="0"/>
              </a:rPr>
              <a:t>Video về một số hoàn cảnh khó khăn</a:t>
            </a:r>
          </a:p>
        </p:txBody>
      </p:sp>
    </p:spTree>
    <p:extLst>
      <p:ext uri="{BB962C8B-B14F-4D97-AF65-F5344CB8AC3E}">
        <p14:creationId xmlns:p14="http://schemas.microsoft.com/office/powerpoint/2010/main" val="382741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83" y="1237130"/>
            <a:ext cx="6696635" cy="276215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r="52783" b="51640"/>
          <a:stretch/>
        </p:blipFill>
        <p:spPr>
          <a:xfrm>
            <a:off x="7449671" y="1310436"/>
            <a:ext cx="4303058" cy="268885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421" r="4253" b="52608"/>
          <a:stretch/>
        </p:blipFill>
        <p:spPr>
          <a:xfrm>
            <a:off x="376519" y="4316505"/>
            <a:ext cx="3959632" cy="219187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6667"/>
          <a:stretch/>
        </p:blipFill>
        <p:spPr>
          <a:xfrm>
            <a:off x="4551304" y="3961012"/>
            <a:ext cx="7201425" cy="257678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376519" y="174813"/>
            <a:ext cx="11376210" cy="1062318"/>
            <a:chOff x="7055427" y="1629296"/>
            <a:chExt cx="4741382" cy="2887316"/>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spTree>
    <p:extLst>
      <p:ext uri="{BB962C8B-B14F-4D97-AF65-F5344CB8AC3E}">
        <p14:creationId xmlns:p14="http://schemas.microsoft.com/office/powerpoint/2010/main" val="89780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50403"/>
          <a:stretch/>
        </p:blipFill>
        <p:spPr>
          <a:xfrm>
            <a:off x="376519" y="1817065"/>
            <a:ext cx="6441077" cy="4696822"/>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7132319" y="2693323"/>
            <a:ext cx="4558938"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Nấu cơm từ thiện tặng cho những người khó khăn.</a:t>
              </a:r>
            </a:p>
          </p:txBody>
        </p:sp>
      </p:grpSp>
    </p:spTree>
    <p:extLst>
      <p:ext uri="{BB962C8B-B14F-4D97-AF65-F5344CB8AC3E}">
        <p14:creationId xmlns:p14="http://schemas.microsoft.com/office/powerpoint/2010/main" val="3585863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817659" y="2693323"/>
            <a:ext cx="4873598"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3311064"/>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Xây nhà tình nghĩa trao tặng cho những người nghèo.</a:t>
              </a:r>
            </a:p>
          </p:txBody>
        </p:sp>
      </p:gr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0791"/>
          <a:stretch/>
        </p:blipFill>
        <p:spPr>
          <a:xfrm>
            <a:off x="489048" y="1798099"/>
            <a:ext cx="5884858" cy="4700161"/>
          </a:xfrm>
          <a:prstGeom prst="rect">
            <a:avLst/>
          </a:prstGeom>
        </p:spPr>
      </p:pic>
    </p:spTree>
    <p:extLst>
      <p:ext uri="{BB962C8B-B14F-4D97-AF65-F5344CB8AC3E}">
        <p14:creationId xmlns:p14="http://schemas.microsoft.com/office/powerpoint/2010/main" val="3040606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7059707" y="2796931"/>
            <a:ext cx="3886200" cy="1381136"/>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90"/>
              <a:ext cx="4441371" cy="2265466"/>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Giúp đỡ bạn khuyết tật </a:t>
              </a:r>
            </a:p>
          </p:txBody>
        </p:sp>
      </p:gr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 r="52783" b="51640"/>
          <a:stretch/>
        </p:blipFill>
        <p:spPr>
          <a:xfrm>
            <a:off x="376519" y="2097741"/>
            <a:ext cx="6249555" cy="4160653"/>
          </a:xfrm>
          <a:prstGeom prst="rect">
            <a:avLst/>
          </a:prstGeom>
        </p:spPr>
      </p:pic>
    </p:spTree>
    <p:extLst>
      <p:ext uri="{BB962C8B-B14F-4D97-AF65-F5344CB8AC3E}">
        <p14:creationId xmlns:p14="http://schemas.microsoft.com/office/powerpoint/2010/main" val="2617093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817659" y="2693323"/>
            <a:ext cx="4873598" cy="1340795"/>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89"/>
              <a:ext cx="4441371" cy="3527441"/>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Lau dọn nhà cửa cho người già neo đơn.</a:t>
              </a:r>
            </a:p>
          </p:txBody>
        </p:sp>
      </p:gr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8421" r="4253" b="52608"/>
          <a:stretch/>
        </p:blipFill>
        <p:spPr>
          <a:xfrm>
            <a:off x="376519" y="2393576"/>
            <a:ext cx="6218807" cy="3442447"/>
          </a:xfrm>
          <a:prstGeom prst="rect">
            <a:avLst/>
          </a:prstGeom>
        </p:spPr>
      </p:pic>
    </p:spTree>
    <p:extLst>
      <p:ext uri="{BB962C8B-B14F-4D97-AF65-F5344CB8AC3E}">
        <p14:creationId xmlns:p14="http://schemas.microsoft.com/office/powerpoint/2010/main" val="3872454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84" y="773668"/>
            <a:ext cx="10261962" cy="5777512"/>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4505145" y="619593"/>
            <a:ext cx="7159986" cy="1561903"/>
          </a:xfrm>
          <a:prstGeom prst="roundRect">
            <a:avLst>
              <a:gd name="adj" fmla="val 50000"/>
            </a:avLst>
          </a:prstGeom>
          <a:solidFill>
            <a:srgbClr val="FF6699"/>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a:solidFill>
                  <a:srgbClr val="002060"/>
                </a:solidFill>
                <a:latin typeface="Cambria" panose="02040503050406030204" pitchFamily="18" charset="0"/>
                <a:ea typeface="Vogue-ExtraBold" panose="020B0500000000000000" pitchFamily="34" charset="0"/>
                <a:cs typeface="Vogue-ExtraBold" panose="020B0500000000000000" pitchFamily="34" charset="0"/>
              </a:rPr>
              <a:t>Cùng nghe bài hát: Bầu và bí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rPr>
              <a:t>(Nhạc:</a:t>
            </a:r>
            <a:r>
              <a:rPr kumimoji="1" lang="en-US" altLang="zh-CN" sz="3200" b="1" i="0" u="none" strike="noStrike" kern="1200" cap="none" spc="0" normalizeH="0" noProof="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rPr>
              <a:t> Phạm Tuyên, lời: Ca dao cổ)</a:t>
            </a:r>
            <a:endParaRPr kumimoji="1"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5346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406180" y="2639536"/>
            <a:ext cx="5346550" cy="1892124"/>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075997" y="1775389"/>
              <a:ext cx="4685038" cy="2927912"/>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Quyên góp quần áo, sách vở ủng hộ cho các bạn học sinh vùng bị lũ lụt.</a:t>
              </a: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46667" r="52012"/>
          <a:stretch/>
        </p:blipFill>
        <p:spPr>
          <a:xfrm>
            <a:off x="578287" y="1909483"/>
            <a:ext cx="5827893" cy="4345472"/>
          </a:xfrm>
          <a:prstGeom prst="rect">
            <a:avLst/>
          </a:prstGeom>
        </p:spPr>
      </p:pic>
    </p:spTree>
    <p:extLst>
      <p:ext uri="{BB962C8B-B14F-4D97-AF65-F5344CB8AC3E}">
        <p14:creationId xmlns:p14="http://schemas.microsoft.com/office/powerpoint/2010/main" val="71867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376519" y="416859"/>
            <a:ext cx="11376210" cy="1062318"/>
            <a:chOff x="7055427" y="1629296"/>
            <a:chExt cx="4741382" cy="2887316"/>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2311650"/>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Em hãy nêu những biểu hiện của sự cảm thông, giúp đỡ người có hoàn cảnh khó khăn trong những bức tranh sau.</a:t>
              </a: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308459" y="3258100"/>
            <a:ext cx="5094131" cy="1340795"/>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75389"/>
              <a:ext cx="4441371" cy="3527441"/>
            </a:xfrm>
            <a:prstGeom prst="rect">
              <a:avLst/>
            </a:prstGeom>
            <a:noFill/>
          </p:spPr>
          <p:txBody>
            <a:bodyPr wrap="square" rtlCol="0">
              <a:spAutoFit/>
            </a:bodyPr>
            <a:lstStyle/>
            <a:p>
              <a:pPr algn="ctr"/>
              <a:r>
                <a:rPr lang="en-US" sz="3600" b="1" i="1">
                  <a:latin typeface="Cambria" panose="02040503050406030204" pitchFamily="18" charset="0"/>
                  <a:ea typeface="Cambria" panose="02040503050406030204" pitchFamily="18" charset="0"/>
                </a:rPr>
                <a:t>Động viên khi bạn gặp chuyện buồn.</a:t>
              </a:r>
            </a:p>
          </p:txBody>
        </p:sp>
      </p:gr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9051" t="46668" r="680" b="-471"/>
          <a:stretch/>
        </p:blipFill>
        <p:spPr>
          <a:xfrm>
            <a:off x="503186" y="2191871"/>
            <a:ext cx="5805273" cy="4168588"/>
          </a:xfrm>
          <a:prstGeom prst="rect">
            <a:avLst/>
          </a:prstGeom>
        </p:spPr>
      </p:pic>
    </p:spTree>
    <p:extLst>
      <p:ext uri="{BB962C8B-B14F-4D97-AF65-F5344CB8AC3E}">
        <p14:creationId xmlns:p14="http://schemas.microsoft.com/office/powerpoint/2010/main" val="776990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707923" y="1543891"/>
            <a:ext cx="9883588" cy="4031873"/>
          </a:xfrm>
          <a:prstGeom prst="rect">
            <a:avLst/>
          </a:prstGeom>
          <a:solidFill>
            <a:schemeClr val="bg1">
              <a:alpha val="90000"/>
            </a:schemeClr>
          </a:solidFill>
        </p:spPr>
        <p:txBody>
          <a:bodyPr wrap="square" rtlCol="0">
            <a:spAutoFit/>
          </a:bodyPr>
          <a:lstStyle/>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bức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thức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như</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nấu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cơm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tặng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nghĩa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tặng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nghèo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khuyết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lau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cửa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già</a:t>
            </a:r>
            <a:r>
              <a:rPr lang="en-US" sz="3200" b="1" dirty="0">
                <a:latin typeface="Cambria" panose="02040503050406030204" pitchFamily="18" charset="0"/>
                <a:ea typeface="Cambria" panose="02040503050406030204" pitchFamily="18" charset="0"/>
              </a:rPr>
              <a:t> neo </a:t>
            </a:r>
            <a:r>
              <a:rPr lang="en-US" sz="3200" b="1" dirty="0" err="1">
                <a:latin typeface="Cambria" panose="02040503050406030204" pitchFamily="18" charset="0"/>
                <a:ea typeface="Cambria" panose="02040503050406030204" pitchFamily="18" charset="0"/>
              </a:rPr>
              <a:t>đơn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lũ</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gặp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buồn</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8678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9">
            <a:extLst>
              <a:ext uri="{FF2B5EF4-FFF2-40B4-BE49-F238E27FC236}">
                <a16:creationId xmlns:a16="http://schemas.microsoft.com/office/drawing/2014/main" id="{7242D3E7-C1CC-5917-A9C9-1DFAF6DBB850}"/>
              </a:ext>
            </a:extLst>
          </p:cNvPr>
          <p:cNvSpPr/>
          <p:nvPr/>
        </p:nvSpPr>
        <p:spPr>
          <a:xfrm>
            <a:off x="3842283" y="1228367"/>
            <a:ext cx="7484477" cy="3893574"/>
          </a:xfrm>
          <a:custGeom>
            <a:avLst/>
            <a:gdLst>
              <a:gd name="connsiteX0" fmla="*/ -483198 w 7484477"/>
              <a:gd name="connsiteY0" fmla="*/ 2306397 h 3893574"/>
              <a:gd name="connsiteX1" fmla="*/ 1664 w 7484477"/>
              <a:gd name="connsiteY1" fmla="*/ 1888730 h 3893574"/>
              <a:gd name="connsiteX2" fmla="*/ 3672397 w 7484477"/>
              <a:gd name="connsiteY2" fmla="*/ 338 h 3893574"/>
              <a:gd name="connsiteX3" fmla="*/ 7432670 w 7484477"/>
              <a:gd name="connsiteY3" fmla="*/ 1623971 h 3893574"/>
              <a:gd name="connsiteX4" fmla="*/ 4013165 w 7484477"/>
              <a:gd name="connsiteY4" fmla="*/ 3888465 h 3893574"/>
              <a:gd name="connsiteX5" fmla="*/ 232232 w 7484477"/>
              <a:gd name="connsiteY5" fmla="*/ 2621912 h 3893574"/>
              <a:gd name="connsiteX6" fmla="*/ -483198 w 7484477"/>
              <a:gd name="connsiteY6" fmla="*/ 2306397 h 38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4477" h="3893574" fill="none" extrusionOk="0">
                <a:moveTo>
                  <a:pt x="-483198" y="2306397"/>
                </a:moveTo>
                <a:cubicBezTo>
                  <a:pt x="-270831" y="2179870"/>
                  <a:pt x="-43793" y="1992482"/>
                  <a:pt x="1664" y="1888730"/>
                </a:cubicBezTo>
                <a:cubicBezTo>
                  <a:pt x="-65909" y="725794"/>
                  <a:pt x="1746785" y="100936"/>
                  <a:pt x="3672397" y="338"/>
                </a:cubicBezTo>
                <a:cubicBezTo>
                  <a:pt x="5588022" y="-95021"/>
                  <a:pt x="7096900" y="670828"/>
                  <a:pt x="7432670" y="1623971"/>
                </a:cubicBezTo>
                <a:cubicBezTo>
                  <a:pt x="7792832" y="2433774"/>
                  <a:pt x="6125865" y="3778030"/>
                  <a:pt x="4013165" y="3888465"/>
                </a:cubicBezTo>
                <a:cubicBezTo>
                  <a:pt x="2280022" y="3913050"/>
                  <a:pt x="837565" y="3419386"/>
                  <a:pt x="232232" y="2621912"/>
                </a:cubicBezTo>
                <a:cubicBezTo>
                  <a:pt x="105267" y="2602929"/>
                  <a:pt x="-334510" y="2303629"/>
                  <a:pt x="-483198" y="2306397"/>
                </a:cubicBezTo>
                <a:close/>
              </a:path>
              <a:path w="7484477" h="3893574" stroke="0" extrusionOk="0">
                <a:moveTo>
                  <a:pt x="-483198" y="2306397"/>
                </a:moveTo>
                <a:cubicBezTo>
                  <a:pt x="-466181" y="2218143"/>
                  <a:pt x="-98144" y="2046831"/>
                  <a:pt x="1664" y="1888730"/>
                </a:cubicBezTo>
                <a:cubicBezTo>
                  <a:pt x="-46871" y="862061"/>
                  <a:pt x="1611186" y="264135"/>
                  <a:pt x="3672397" y="338"/>
                </a:cubicBezTo>
                <a:cubicBezTo>
                  <a:pt x="5509007" y="31128"/>
                  <a:pt x="7252773" y="759556"/>
                  <a:pt x="7432670" y="1623971"/>
                </a:cubicBezTo>
                <a:cubicBezTo>
                  <a:pt x="7766947" y="2896368"/>
                  <a:pt x="5871414" y="3862354"/>
                  <a:pt x="4013165" y="3888465"/>
                </a:cubicBezTo>
                <a:cubicBezTo>
                  <a:pt x="2330320" y="3942732"/>
                  <a:pt x="872393" y="3449131"/>
                  <a:pt x="232232" y="2621912"/>
                </a:cubicBezTo>
                <a:cubicBezTo>
                  <a:pt x="120552" y="2629208"/>
                  <a:pt x="-253413" y="2444176"/>
                  <a:pt x="-483198" y="2306397"/>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i="1" dirty="0">
                <a:solidFill>
                  <a:srgbClr val="0070C0"/>
                </a:solidFill>
                <a:latin typeface="Cambria" panose="02040503050406030204" pitchFamily="18" charset="0"/>
                <a:ea typeface="Cambria" panose="02040503050406030204" pitchFamily="18" charset="0"/>
              </a:rPr>
              <a:t>Em </a:t>
            </a:r>
            <a:r>
              <a:rPr lang="en-US" sz="3200" b="1" i="1" dirty="0" err="1">
                <a:solidFill>
                  <a:srgbClr val="0070C0"/>
                </a:solidFill>
                <a:latin typeface="Cambria" panose="02040503050406030204" pitchFamily="18" charset="0"/>
                <a:ea typeface="Cambria" panose="02040503050406030204" pitchFamily="18" charset="0"/>
              </a:rPr>
              <a:t>còn</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biết</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những</a:t>
            </a:r>
            <a:r>
              <a:rPr lang="en-US" sz="3200" b="1" i="1" dirty="0">
                <a:solidFill>
                  <a:srgbClr val="0070C0"/>
                </a:solidFill>
                <a:latin typeface="Cambria" panose="02040503050406030204" pitchFamily="18" charset="0"/>
                <a:ea typeface="Cambria" panose="02040503050406030204" pitchFamily="18" charset="0"/>
              </a:rPr>
              <a:t> </a:t>
            </a:r>
          </a:p>
          <a:p>
            <a:pPr algn="ctr"/>
            <a:r>
              <a:rPr lang="en-US" sz="3200" b="1" i="1" dirty="0" err="1">
                <a:solidFill>
                  <a:srgbClr val="0070C0"/>
                </a:solidFill>
                <a:latin typeface="Cambria" panose="02040503050406030204" pitchFamily="18" charset="0"/>
                <a:ea typeface="Cambria" panose="02040503050406030204" pitchFamily="18" charset="0"/>
              </a:rPr>
              <a:t>việc</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làm</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nào</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khác</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thể</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hiện</a:t>
            </a:r>
            <a:r>
              <a:rPr lang="en-US" sz="3200" b="1" i="1" dirty="0">
                <a:solidFill>
                  <a:srgbClr val="0070C0"/>
                </a:solidFill>
                <a:latin typeface="Cambria" panose="02040503050406030204" pitchFamily="18" charset="0"/>
                <a:ea typeface="Cambria" panose="02040503050406030204" pitchFamily="18" charset="0"/>
              </a:rPr>
              <a:t> </a:t>
            </a:r>
          </a:p>
          <a:p>
            <a:pPr algn="ctr"/>
            <a:r>
              <a:rPr lang="en-US" sz="3200" b="1" i="1" dirty="0" err="1">
                <a:solidFill>
                  <a:srgbClr val="0070C0"/>
                </a:solidFill>
                <a:latin typeface="Cambria" panose="02040503050406030204" pitchFamily="18" charset="0"/>
                <a:ea typeface="Cambria" panose="02040503050406030204" pitchFamily="18" charset="0"/>
              </a:rPr>
              <a:t>sự</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cảm</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thông</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giúp</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đỡ</a:t>
            </a:r>
            <a:r>
              <a:rPr lang="en-US" sz="3200" b="1" i="1" dirty="0">
                <a:solidFill>
                  <a:srgbClr val="0070C0"/>
                </a:solidFill>
                <a:latin typeface="Cambria" panose="02040503050406030204" pitchFamily="18" charset="0"/>
                <a:ea typeface="Cambria" panose="02040503050406030204" pitchFamily="18" charset="0"/>
              </a:rPr>
              <a:t> </a:t>
            </a:r>
          </a:p>
          <a:p>
            <a:pPr algn="ctr"/>
            <a:r>
              <a:rPr lang="en-US" sz="3200" b="1" i="1" dirty="0" err="1">
                <a:solidFill>
                  <a:srgbClr val="0070C0"/>
                </a:solidFill>
                <a:latin typeface="Cambria" panose="02040503050406030204" pitchFamily="18" charset="0"/>
                <a:ea typeface="Cambria" panose="02040503050406030204" pitchFamily="18" charset="0"/>
              </a:rPr>
              <a:t>người</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có</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hoàn</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cảnh</a:t>
            </a:r>
            <a:r>
              <a:rPr lang="en-US" sz="3200" b="1" i="1" dirty="0">
                <a:solidFill>
                  <a:srgbClr val="0070C0"/>
                </a:solidFill>
                <a:latin typeface="Cambria" panose="02040503050406030204" pitchFamily="18" charset="0"/>
                <a:ea typeface="Cambria" panose="02040503050406030204" pitchFamily="18" charset="0"/>
              </a:rPr>
              <a:t> </a:t>
            </a:r>
          </a:p>
          <a:p>
            <a:pPr algn="ctr"/>
            <a:r>
              <a:rPr lang="en-US" sz="3200" b="1" i="1" dirty="0" err="1">
                <a:solidFill>
                  <a:srgbClr val="0070C0"/>
                </a:solidFill>
                <a:latin typeface="Cambria" panose="02040503050406030204" pitchFamily="18" charset="0"/>
                <a:ea typeface="Cambria" panose="02040503050406030204" pitchFamily="18" charset="0"/>
              </a:rPr>
              <a:t>khó</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khăn</a:t>
            </a:r>
            <a:r>
              <a:rPr lang="en-US" sz="3200" b="1" i="1" dirty="0">
                <a:solidFill>
                  <a:srgbClr val="0070C0"/>
                </a:solidFill>
                <a:latin typeface="Cambria" panose="02040503050406030204" pitchFamily="18" charset="0"/>
                <a:ea typeface="Cambria" panose="02040503050406030204" pitchFamily="18" charset="0"/>
              </a:rPr>
              <a:t>?</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7957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a:extLst>
              <a:ext uri="{FF2B5EF4-FFF2-40B4-BE49-F238E27FC236}">
                <a16:creationId xmlns:a16="http://schemas.microsoft.com/office/drawing/2014/main" id="{FF6024D7-54A8-0935-0E31-935975D6B24F}"/>
              </a:ext>
            </a:extLst>
          </p:cNvPr>
          <p:cNvGrpSpPr/>
          <p:nvPr/>
        </p:nvGrpSpPr>
        <p:grpSpPr>
          <a:xfrm>
            <a:off x="3465307" y="400341"/>
            <a:ext cx="4368820" cy="1011745"/>
            <a:chOff x="6697" y="2653"/>
            <a:chExt cx="5278" cy="1635"/>
          </a:xfrm>
        </p:grpSpPr>
        <p:sp>
          <p:nvSpPr>
            <p:cNvPr id="3" name="圆角矩形 7">
              <a:extLst>
                <a:ext uri="{FF2B5EF4-FFF2-40B4-BE49-F238E27FC236}">
                  <a16:creationId xmlns:a16="http://schemas.microsoft.com/office/drawing/2014/main" id="{D536D507-0D48-6466-681C-1E0EA526AB57}"/>
                </a:ext>
              </a:extLst>
            </p:cNvPr>
            <p:cNvSpPr/>
            <p:nvPr/>
          </p:nvSpPr>
          <p:spPr>
            <a:xfrm>
              <a:off x="6905" y="2653"/>
              <a:ext cx="4862" cy="1635"/>
            </a:xfrm>
            <a:prstGeom prst="roundRect">
              <a:avLst>
                <a:gd name="adj" fmla="val 50000"/>
              </a:avLst>
            </a:prstGeom>
            <a:solidFill>
              <a:srgbClr val="FF6699"/>
            </a:soli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4" name="文本框 8">
              <a:extLst>
                <a:ext uri="{FF2B5EF4-FFF2-40B4-BE49-F238E27FC236}">
                  <a16:creationId xmlns:a16="http://schemas.microsoft.com/office/drawing/2014/main" id="{6DDA4E0E-6921-572C-A4E3-C325146BC1F1}"/>
                </a:ext>
              </a:extLst>
            </p:cNvPr>
            <p:cNvSpPr txBox="1"/>
            <p:nvPr/>
          </p:nvSpPr>
          <p:spPr>
            <a:xfrm>
              <a:off x="6697" y="2866"/>
              <a:ext cx="5278" cy="1209"/>
            </a:xfrm>
            <a:prstGeom prst="rect">
              <a:avLst/>
            </a:prstGeom>
            <a:no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uLnTx/>
                  <a:uFillTx/>
                  <a:latin typeface="Cambria" panose="02040503050406030204" pitchFamily="18" charset="0"/>
                  <a:ea typeface="字魂179号-正酷波波体" charset="-122"/>
                  <a:cs typeface="+mn-ea"/>
                  <a:sym typeface="+mn-lt"/>
                </a:rPr>
                <a:t>KẾT</a:t>
              </a:r>
              <a:r>
                <a:rPr kumimoji="0" lang="en-US" altLang="zh-CN" sz="4800" b="1" i="0" u="none" strike="noStrike" kern="1200" cap="none" spc="0" normalizeH="0" noProof="0">
                  <a:ln>
                    <a:noFill/>
                  </a:ln>
                  <a:solidFill>
                    <a:prstClr val="white"/>
                  </a:solidFill>
                  <a:effectLst/>
                  <a:uLnTx/>
                  <a:uFillTx/>
                  <a:latin typeface="Cambria" panose="02040503050406030204" pitchFamily="18" charset="0"/>
                  <a:ea typeface="字魂179号-正酷波波体" charset="-122"/>
                  <a:cs typeface="+mn-ea"/>
                  <a:sym typeface="+mn-lt"/>
                </a:rPr>
                <a:t> LUẬN</a:t>
              </a:r>
              <a:endPar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字魂179号-正酷波波体" charset="-122"/>
                <a:cs typeface="+mn-ea"/>
                <a:sym typeface="+mn-lt"/>
              </a:endParaRPr>
            </a:p>
          </p:txBody>
        </p:sp>
      </p:grpSp>
      <p:sp>
        <p:nvSpPr>
          <p:cNvPr id="5" name="TextBox 4"/>
          <p:cNvSpPr txBox="1"/>
          <p:nvPr/>
        </p:nvSpPr>
        <p:spPr>
          <a:xfrm>
            <a:off x="1048870" y="1707776"/>
            <a:ext cx="10125635" cy="3416320"/>
          </a:xfrm>
          <a:prstGeom prst="rect">
            <a:avLst/>
          </a:prstGeom>
          <a:solidFill>
            <a:schemeClr val="bg1">
              <a:alpha val="90000"/>
            </a:schemeClr>
          </a:solidFill>
        </p:spPr>
        <p:txBody>
          <a:bodyPr wrap="square" rtlCol="0">
            <a:spAutoFit/>
          </a:bodyPr>
          <a:lstStyle/>
          <a:p>
            <a:pPr algn="just"/>
            <a:r>
              <a:rPr lang="en-US" sz="3600" b="1" i="1">
                <a:solidFill>
                  <a:srgbClr val="002060"/>
                </a:solidFill>
                <a:latin typeface="Cambria" panose="02040503050406030204" pitchFamily="18" charset="0"/>
                <a:ea typeface="Cambria" panose="02040503050406030204" pitchFamily="18" charset="0"/>
              </a:rPr>
              <a:t>Ngoài những cách trên để thể hiện sự cảm thông, giúp đỡ người có hoàn cảnh khó khăn thì còn có một số cách khác như đưa ra lời khuyên cho những người gặp hoàn cảnh khó khăn; an ủi, bảo vệ những người đang sợ hãi; làm các công việc tình nguyện tại trại trẻ mồ côi,...</a:t>
            </a:r>
            <a:endParaRPr lang="en-US" sz="5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883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l="2178"/>
          <a:stretch/>
        </p:blipFill>
        <p:spPr>
          <a:xfrm>
            <a:off x="0" y="0"/>
            <a:ext cx="12191999" cy="6858000"/>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61898" y="91440"/>
            <a:ext cx="7014757" cy="1468366"/>
          </a:xfrm>
          <a:prstGeom prst="rect">
            <a:avLst/>
          </a:prstGeom>
        </p:spPr>
      </p:pic>
      <p:sp>
        <p:nvSpPr>
          <p:cNvPr id="4" name="TextBox 3"/>
          <p:cNvSpPr txBox="1"/>
          <p:nvPr/>
        </p:nvSpPr>
        <p:spPr>
          <a:xfrm>
            <a:off x="888274" y="1191184"/>
            <a:ext cx="10319657" cy="4536370"/>
          </a:xfrm>
          <a:prstGeom prst="rect">
            <a:avLst/>
          </a:prstGeom>
          <a:solidFill>
            <a:schemeClr val="bg1">
              <a:alpha val="52000"/>
            </a:schemeClr>
          </a:solid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số</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biểu</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sự</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giúp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đỡ</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gặp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khó</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khăn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Biết</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sao</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phải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giúp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đỡ</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gặp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khó</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khăn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giúp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đỡ</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gặp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khó</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khăn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bằng</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nói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cụ</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phù</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hợp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lứa</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tuổi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Sẵn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sàng</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giúp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đỡ</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gặp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khó</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khăn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phù</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hợp</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khả</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năng</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bản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DC7070">
                    <a:lumMod val="50000"/>
                  </a:srgbClr>
                </a:solidFill>
                <a:effectLst/>
                <a:uLnTx/>
                <a:uFillTx/>
                <a:latin typeface="Cambria" panose="02040503050406030204" pitchFamily="18" charset="0"/>
                <a:ea typeface="Cambria" panose="02040503050406030204" pitchFamily="18" charset="0"/>
                <a:cs typeface="+mn-cs"/>
              </a:rPr>
              <a:t>thân</a:t>
            </a:r>
            <a:r>
              <a:rPr kumimoji="0" lang="en-US" sz="3200" b="1" i="0" u="none" strike="noStrike" kern="1200" cap="none" spc="0" normalizeH="0" baseline="0" noProof="0" dirty="0">
                <a:ln>
                  <a:noFill/>
                </a:ln>
                <a:solidFill>
                  <a:srgbClr val="DC7070">
                    <a:lumMod val="50000"/>
                  </a:srgbClr>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835693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570" y="1506028"/>
            <a:ext cx="8955800" cy="3694496"/>
          </a:xfrm>
          <a:prstGeom prst="rect">
            <a:avLst/>
          </a:prstGeom>
        </p:spPr>
      </p:pic>
    </p:spTree>
    <p:extLst>
      <p:ext uri="{BB962C8B-B14F-4D97-AF65-F5344CB8AC3E}">
        <p14:creationId xmlns:p14="http://schemas.microsoft.com/office/powerpoint/2010/main" val="250511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543A0B-E972-0D4A-B032-08CCCFDD452B}"/>
              </a:ext>
            </a:extLst>
          </p:cNvPr>
          <p:cNvGrpSpPr/>
          <p:nvPr/>
        </p:nvGrpSpPr>
        <p:grpSpPr>
          <a:xfrm>
            <a:off x="416860" y="591669"/>
            <a:ext cx="11376210" cy="2043954"/>
            <a:chOff x="7055427" y="1629296"/>
            <a:chExt cx="4741382" cy="3299791"/>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299791"/>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39520" y="1638984"/>
              <a:ext cx="4599743" cy="3130339"/>
            </a:xfrm>
            <a:prstGeom prst="rect">
              <a:avLst/>
            </a:prstGeom>
            <a:noFill/>
          </p:spPr>
          <p:txBody>
            <a:bodyPr wrap="square" rtlCol="0">
              <a:spAutoFit/>
            </a:bodyPr>
            <a:lstStyle/>
            <a:p>
              <a:pPr algn="just"/>
              <a:r>
                <a:rPr lang="en-US" sz="4000" b="1">
                  <a:latin typeface="Cambria" panose="02040503050406030204" pitchFamily="18" charset="0"/>
                  <a:ea typeface="Cambria" panose="02040503050406030204" pitchFamily="18" charset="0"/>
                </a:rPr>
                <a:t> Về nhà: Tìm câu ca dao, tục ngữ, bài thơ, bài hát,… nói về hoàn cảnh khó khăn và trao đổi lại cùng với người thân.</a:t>
              </a:r>
              <a:endParaRPr lang="en-US" sz="6000" b="1">
                <a:latin typeface="Cambria" panose="02040503050406030204" pitchFamily="18" charset="0"/>
                <a:ea typeface="Cambria" panose="02040503050406030204" pitchFamily="18" charset="0"/>
              </a:endParaRPr>
            </a:p>
          </p:txBody>
        </p:sp>
      </p:grpSp>
      <p:pic>
        <p:nvPicPr>
          <p:cNvPr id="5" name="图片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990" y="3482790"/>
            <a:ext cx="9385238" cy="2953220"/>
          </a:xfrm>
          <a:prstGeom prst="rect">
            <a:avLst/>
          </a:prstGeom>
        </p:spPr>
      </p:pic>
    </p:spTree>
    <p:extLst>
      <p:ext uri="{BB962C8B-B14F-4D97-AF65-F5344CB8AC3E}">
        <p14:creationId xmlns:p14="http://schemas.microsoft.com/office/powerpoint/2010/main" val="5908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p:tgtEl>
                                          <p:spTgt spid="5"/>
                                        </p:tgtEl>
                                        <p:attrNameLst>
                                          <p:attrName>ppt_x</p:attrName>
                                        </p:attrNameLst>
                                      </p:cBhvr>
                                      <p:tavLst>
                                        <p:tav tm="0">
                                          <p:val>
                                            <p:strVal val="#ppt_x+#ppt_w*1.125000"/>
                                          </p:val>
                                        </p:tav>
                                        <p:tav tm="100000">
                                          <p:val>
                                            <p:strVal val="#ppt_x"/>
                                          </p:val>
                                        </p:tav>
                                      </p:tavLst>
                                    </p:anim>
                                    <p:animEffect transition="in" filter="wipe(left)">
                                      <p:cBhvr>
                                        <p:cTn id="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1089212" y="1319046"/>
            <a:ext cx="8388702" cy="4655817"/>
          </a:xfrm>
          <a:prstGeom prst="rect">
            <a:avLst/>
          </a:prstGeom>
        </p:spPr>
      </p:pic>
    </p:spTree>
    <p:extLst>
      <p:ext uri="{BB962C8B-B14F-4D97-AF65-F5344CB8AC3E}">
        <p14:creationId xmlns:p14="http://schemas.microsoft.com/office/powerpoint/2010/main" val="400711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53" y="842522"/>
            <a:ext cx="10261962" cy="5777512"/>
          </a:xfrm>
          <a:prstGeom prst="rect">
            <a:avLst/>
          </a:prstGeom>
        </p:spPr>
      </p:pic>
      <p:grpSp>
        <p:nvGrpSpPr>
          <p:cNvPr id="2" name="Group 1">
            <a:extLst>
              <a:ext uri="{FF2B5EF4-FFF2-40B4-BE49-F238E27FC236}">
                <a16:creationId xmlns:a16="http://schemas.microsoft.com/office/drawing/2014/main" id="{3E543A0B-E972-0D4A-B032-08CCCFDD452B}"/>
              </a:ext>
            </a:extLst>
          </p:cNvPr>
          <p:cNvGrpSpPr/>
          <p:nvPr/>
        </p:nvGrpSpPr>
        <p:grpSpPr>
          <a:xfrm>
            <a:off x="1972574" y="588129"/>
            <a:ext cx="8085826" cy="910148"/>
            <a:chOff x="7055427" y="1629296"/>
            <a:chExt cx="4741382" cy="394023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268970" y="2245227"/>
              <a:ext cx="4441371" cy="2798110"/>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rPr>
                <a:t>Bài hát nhắn nhủ chúng ta điều gì?</a:t>
              </a:r>
            </a:p>
          </p:txBody>
        </p:sp>
      </p:grpSp>
    </p:spTree>
    <p:extLst>
      <p:ext uri="{BB962C8B-B14F-4D97-AF65-F5344CB8AC3E}">
        <p14:creationId xmlns:p14="http://schemas.microsoft.com/office/powerpoint/2010/main" val="100340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53" y="842522"/>
            <a:ext cx="10261962" cy="5777512"/>
          </a:xfrm>
          <a:prstGeom prst="rect">
            <a:avLst/>
          </a:prstGeom>
        </p:spPr>
      </p:pic>
      <p:grpSp>
        <p:nvGrpSpPr>
          <p:cNvPr id="2" name="Group 1">
            <a:extLst>
              <a:ext uri="{FF2B5EF4-FFF2-40B4-BE49-F238E27FC236}">
                <a16:creationId xmlns:a16="http://schemas.microsoft.com/office/drawing/2014/main" id="{3E543A0B-E972-0D4A-B032-08CCCFDD452B}"/>
              </a:ext>
            </a:extLst>
          </p:cNvPr>
          <p:cNvGrpSpPr/>
          <p:nvPr/>
        </p:nvGrpSpPr>
        <p:grpSpPr>
          <a:xfrm>
            <a:off x="1097363" y="575067"/>
            <a:ext cx="9940752" cy="1593367"/>
            <a:chOff x="7055427" y="1629296"/>
            <a:chExt cx="4741382" cy="3940232"/>
          </a:xfrm>
        </p:grpSpPr>
        <p:sp>
          <p:nvSpPr>
            <p:cNvPr id="3"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4DF022-03B6-2C13-C899-C3F0C93339E7}"/>
                </a:ext>
              </a:extLst>
            </p:cNvPr>
            <p:cNvSpPr txBox="1"/>
            <p:nvPr/>
          </p:nvSpPr>
          <p:spPr>
            <a:xfrm>
              <a:off x="7162824" y="1629296"/>
              <a:ext cx="4576432" cy="3095018"/>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Bài hát nhắn nhủ chúng ta là những người dân của nước Việt Nam hãy giữ vững truyền thống thương yêu, đùm bọc lẫn nhau trong cuộc sống. </a:t>
              </a:r>
            </a:p>
          </p:txBody>
        </p:sp>
      </p:grpSp>
    </p:spTree>
    <p:extLst>
      <p:ext uri="{BB962C8B-B14F-4D97-AF65-F5344CB8AC3E}">
        <p14:creationId xmlns:p14="http://schemas.microsoft.com/office/powerpoint/2010/main" val="191552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9">
            <a:extLst>
              <a:ext uri="{FF2B5EF4-FFF2-40B4-BE49-F238E27FC236}">
                <a16:creationId xmlns:a16="http://schemas.microsoft.com/office/drawing/2014/main" id="{7242D3E7-C1CC-5917-A9C9-1DFAF6DBB850}"/>
              </a:ext>
            </a:extLst>
          </p:cNvPr>
          <p:cNvSpPr/>
          <p:nvPr/>
        </p:nvSpPr>
        <p:spPr>
          <a:xfrm>
            <a:off x="3817696" y="535577"/>
            <a:ext cx="5065048" cy="3108960"/>
          </a:xfrm>
          <a:custGeom>
            <a:avLst/>
            <a:gdLst>
              <a:gd name="connsiteX0" fmla="*/ -326999 w 5065048"/>
              <a:gd name="connsiteY0" fmla="*/ 1841624 h 3108960"/>
              <a:gd name="connsiteX1" fmla="*/ 1126 w 5065048"/>
              <a:gd name="connsiteY1" fmla="*/ 1508123 h 3108960"/>
              <a:gd name="connsiteX2" fmla="*/ 2467128 w 5065048"/>
              <a:gd name="connsiteY2" fmla="*/ 519 h 3108960"/>
              <a:gd name="connsiteX3" fmla="*/ 5030269 w 5065048"/>
              <a:gd name="connsiteY3" fmla="*/ 1297745 h 3108960"/>
              <a:gd name="connsiteX4" fmla="*/ 2786559 w 5065048"/>
              <a:gd name="connsiteY4" fmla="*/ 3101120 h 3108960"/>
              <a:gd name="connsiteX5" fmla="*/ 157160 w 5065048"/>
              <a:gd name="connsiteY5" fmla="*/ 2093558 h 3108960"/>
              <a:gd name="connsiteX6" fmla="*/ -326999 w 5065048"/>
              <a:gd name="connsiteY6" fmla="*/ 1841624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048" h="3108960" fill="none" extrusionOk="0">
                <a:moveTo>
                  <a:pt x="-326999" y="1841624"/>
                </a:moveTo>
                <a:cubicBezTo>
                  <a:pt x="-262997" y="1815910"/>
                  <a:pt x="-131028" y="1612704"/>
                  <a:pt x="1126" y="1508123"/>
                </a:cubicBezTo>
                <a:cubicBezTo>
                  <a:pt x="-24096" y="619399"/>
                  <a:pt x="1281809" y="204543"/>
                  <a:pt x="2467128" y="519"/>
                </a:cubicBezTo>
                <a:cubicBezTo>
                  <a:pt x="3743500" y="-37829"/>
                  <a:pt x="4767291" y="529641"/>
                  <a:pt x="5030269" y="1297745"/>
                </a:cubicBezTo>
                <a:cubicBezTo>
                  <a:pt x="5270608" y="2101789"/>
                  <a:pt x="4184497" y="2992634"/>
                  <a:pt x="2786559" y="3101120"/>
                </a:cubicBezTo>
                <a:cubicBezTo>
                  <a:pt x="1526783" y="3112437"/>
                  <a:pt x="618099" y="2723664"/>
                  <a:pt x="157160" y="2093558"/>
                </a:cubicBezTo>
                <a:cubicBezTo>
                  <a:pt x="66053" y="2022363"/>
                  <a:pt x="-73573" y="1934803"/>
                  <a:pt x="-326999" y="1841624"/>
                </a:cubicBezTo>
                <a:close/>
              </a:path>
              <a:path w="5065048" h="3108960" stroke="0" extrusionOk="0">
                <a:moveTo>
                  <a:pt x="-326999" y="1841624"/>
                </a:moveTo>
                <a:cubicBezTo>
                  <a:pt x="-198365" y="1754192"/>
                  <a:pt x="-75070" y="1643180"/>
                  <a:pt x="1126" y="1508123"/>
                </a:cubicBezTo>
                <a:cubicBezTo>
                  <a:pt x="-65380" y="694779"/>
                  <a:pt x="1083766" y="171049"/>
                  <a:pt x="2467128" y="519"/>
                </a:cubicBezTo>
                <a:cubicBezTo>
                  <a:pt x="3693911" y="81509"/>
                  <a:pt x="4855413" y="556542"/>
                  <a:pt x="5030269" y="1297745"/>
                </a:cubicBezTo>
                <a:cubicBezTo>
                  <a:pt x="5233082" y="2358195"/>
                  <a:pt x="4140960" y="3028005"/>
                  <a:pt x="2786559" y="3101120"/>
                </a:cubicBezTo>
                <a:cubicBezTo>
                  <a:pt x="1515295" y="3122582"/>
                  <a:pt x="662276" y="2781854"/>
                  <a:pt x="157160" y="2093558"/>
                </a:cubicBezTo>
                <a:cubicBezTo>
                  <a:pt x="-45691" y="2020626"/>
                  <a:pt x="-281100" y="1919410"/>
                  <a:pt x="-326999" y="184162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99CC"/>
                </a:solidFill>
                <a:latin typeface="Cambria" panose="02040503050406030204" pitchFamily="18" charset="0"/>
                <a:ea typeface="Cambria" panose="02040503050406030204" pitchFamily="18" charset="0"/>
              </a:rPr>
              <a:t>Trong bài hát </a:t>
            </a:r>
          </a:p>
          <a:p>
            <a:pPr algn="ctr"/>
            <a:r>
              <a:rPr lang="en-US" sz="4000" b="1">
                <a:solidFill>
                  <a:srgbClr val="0099CC"/>
                </a:solidFill>
                <a:latin typeface="Cambria" panose="02040503050406030204" pitchFamily="18" charset="0"/>
                <a:ea typeface="Cambria" panose="02040503050406030204" pitchFamily="18" charset="0"/>
              </a:rPr>
              <a:t>câu ca dao nào được nhắc đến?</a:t>
            </a:r>
          </a:p>
        </p:txBody>
      </p:sp>
      <p:sp>
        <p:nvSpPr>
          <p:cNvPr id="4" name="TextBox 3"/>
          <p:cNvSpPr txBox="1"/>
          <p:nvPr/>
        </p:nvSpPr>
        <p:spPr>
          <a:xfrm>
            <a:off x="3190677" y="4690023"/>
            <a:ext cx="8657333" cy="1107996"/>
          </a:xfrm>
          <a:prstGeom prst="rect">
            <a:avLst/>
          </a:prstGeom>
          <a:noFill/>
        </p:spPr>
        <p:txBody>
          <a:bodyPr wrap="square" rtlCol="0">
            <a:spAutoFit/>
          </a:bodyPr>
          <a:lstStyle/>
          <a:p>
            <a:pPr algn="ctr"/>
            <a:r>
              <a:rPr lang="en-US" sz="3300" b="1">
                <a:solidFill>
                  <a:schemeClr val="accent1">
                    <a:lumMod val="75000"/>
                  </a:schemeClr>
                </a:solidFill>
                <a:latin typeface="Cambria" panose="02040503050406030204" pitchFamily="18" charset="0"/>
                <a:ea typeface="Cambria" panose="02040503050406030204" pitchFamily="18" charset="0"/>
              </a:rPr>
              <a:t>Bầu ơi thương lấy bí cùng</a:t>
            </a:r>
          </a:p>
          <a:p>
            <a:pPr algn="ctr"/>
            <a:r>
              <a:rPr lang="en-US" sz="3300" b="1">
                <a:solidFill>
                  <a:schemeClr val="accent1">
                    <a:lumMod val="75000"/>
                  </a:schemeClr>
                </a:solidFill>
                <a:latin typeface="Cambria" panose="02040503050406030204" pitchFamily="18" charset="0"/>
                <a:ea typeface="Cambria" panose="02040503050406030204" pitchFamily="18" charset="0"/>
              </a:rPr>
              <a:t>Tuy rằng khác giống nhưng chung một giàn.</a:t>
            </a:r>
          </a:p>
        </p:txBody>
      </p:sp>
    </p:spTree>
    <p:extLst>
      <p:ext uri="{BB962C8B-B14F-4D97-AF65-F5344CB8AC3E}">
        <p14:creationId xmlns:p14="http://schemas.microsoft.com/office/powerpoint/2010/main" val="3956500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1362" y="1420387"/>
            <a:ext cx="9303302" cy="3694496"/>
          </a:xfrm>
          <a:prstGeom prst="rect">
            <a:avLst/>
          </a:prstGeom>
        </p:spPr>
      </p:pic>
    </p:spTree>
    <p:extLst>
      <p:ext uri="{BB962C8B-B14F-4D97-AF65-F5344CB8AC3E}">
        <p14:creationId xmlns:p14="http://schemas.microsoft.com/office/powerpoint/2010/main" val="193861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484" y="1705506"/>
            <a:ext cx="7484716" cy="4807949"/>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588019" y="379126"/>
            <a:ext cx="11037923" cy="1110040"/>
            <a:chOff x="7055427" y="1629296"/>
            <a:chExt cx="4741382" cy="3940232"/>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62824" y="1629296"/>
              <a:ext cx="4576432" cy="3231882"/>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a. Em hãy quan sát tranh và cho biết những người trong tranh đang gặp khó khăn gì?</a:t>
              </a:r>
            </a:p>
          </p:txBody>
        </p:sp>
      </p:grpSp>
    </p:spTree>
    <p:extLst>
      <p:ext uri="{BB962C8B-B14F-4D97-AF65-F5344CB8AC3E}">
        <p14:creationId xmlns:p14="http://schemas.microsoft.com/office/powerpoint/2010/main" val="65883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543A0B-E972-0D4A-B032-08CCCFDD452B}"/>
              </a:ext>
            </a:extLst>
          </p:cNvPr>
          <p:cNvGrpSpPr/>
          <p:nvPr/>
        </p:nvGrpSpPr>
        <p:grpSpPr>
          <a:xfrm>
            <a:off x="692521" y="535880"/>
            <a:ext cx="11037923" cy="1253733"/>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7"/>
              <a:ext cx="4599743" cy="2797065"/>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 Những người trong tranh gặp phải khó khăn gì?</a:t>
              </a:r>
              <a:endParaRPr lang="en-US" sz="3500" b="1">
                <a:latin typeface="Cambria" panose="02040503050406030204" pitchFamily="18" charset="0"/>
                <a:ea typeface="Cambria" panose="02040503050406030204" pitchFamily="18" charset="0"/>
              </a:endParaRPr>
            </a:p>
            <a:p>
              <a:r>
                <a:rPr lang="en-US" sz="3500" b="1" i="1">
                  <a:latin typeface="Cambria" panose="02040503050406030204" pitchFamily="18" charset="0"/>
                  <a:ea typeface="Cambria" panose="02040503050406030204" pitchFamily="18" charset="0"/>
                </a:rPr>
                <a:t>+ Em còn biết những hoàn cảnh khó khăn nào khác?</a:t>
              </a:r>
              <a:endParaRPr lang="en-US" sz="35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20788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50613" b="50161"/>
          <a:stretch/>
        </p:blipFill>
        <p:spPr>
          <a:xfrm>
            <a:off x="274622" y="2142311"/>
            <a:ext cx="5944572" cy="3853542"/>
          </a:xfrm>
          <a:prstGeom prst="rect">
            <a:avLst/>
          </a:prstGeom>
        </p:spPr>
      </p:pic>
      <p:grpSp>
        <p:nvGrpSpPr>
          <p:cNvPr id="3" name="Group 2">
            <a:extLst>
              <a:ext uri="{FF2B5EF4-FFF2-40B4-BE49-F238E27FC236}">
                <a16:creationId xmlns:a16="http://schemas.microsoft.com/office/drawing/2014/main" id="{3E543A0B-E972-0D4A-B032-08CCCFDD452B}"/>
              </a:ext>
            </a:extLst>
          </p:cNvPr>
          <p:cNvGrpSpPr/>
          <p:nvPr/>
        </p:nvGrpSpPr>
        <p:grpSpPr>
          <a:xfrm>
            <a:off x="836213" y="601196"/>
            <a:ext cx="10228028" cy="744279"/>
            <a:chOff x="7055427" y="1629296"/>
            <a:chExt cx="4741382" cy="2887316"/>
          </a:xfrm>
        </p:grpSpPr>
        <p:sp>
          <p:nvSpPr>
            <p:cNvPr id="4" name="Rectangle: Rounded Corners 6">
              <a:extLst>
                <a:ext uri="{FF2B5EF4-FFF2-40B4-BE49-F238E27FC236}">
                  <a16:creationId xmlns:a16="http://schemas.microsoft.com/office/drawing/2014/main" id="{F417EADB-4971-68AA-FB3E-1FC6A5CCC752}"/>
                </a:ext>
              </a:extLst>
            </p:cNvPr>
            <p:cNvSpPr/>
            <p:nvPr/>
          </p:nvSpPr>
          <p:spPr>
            <a:xfrm>
              <a:off x="7055427" y="1629296"/>
              <a:ext cx="4741382" cy="2887316"/>
            </a:xfrm>
            <a:prstGeom prst="roundRect">
              <a:avLst/>
            </a:prstGeom>
            <a:solidFill>
              <a:srgbClr val="FF6699"/>
            </a:solid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4DF022-03B6-2C13-C899-C3F0C93339E7}"/>
                </a:ext>
              </a:extLst>
            </p:cNvPr>
            <p:cNvSpPr txBox="1"/>
            <p:nvPr/>
          </p:nvSpPr>
          <p:spPr>
            <a:xfrm>
              <a:off x="7145124" y="1719548"/>
              <a:ext cx="4599743" cy="1910999"/>
            </a:xfrm>
            <a:prstGeom prst="rect">
              <a:avLst/>
            </a:prstGeom>
            <a:noFill/>
          </p:spPr>
          <p:txBody>
            <a:bodyPr wrap="square" rtlCol="0">
              <a:spAutoFit/>
            </a:bodyPr>
            <a:lstStyle/>
            <a:p>
              <a:r>
                <a:rPr lang="en-US" sz="3500" b="1" i="1">
                  <a:latin typeface="Cambria" panose="02040503050406030204" pitchFamily="18" charset="0"/>
                  <a:ea typeface="Cambria" panose="02040503050406030204" pitchFamily="18" charset="0"/>
                </a:rPr>
                <a:t>Những người trong tranh gặp phải khó khăn gì?</a:t>
              </a:r>
              <a:endParaRPr lang="en-US" sz="3500" b="1">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3E543A0B-E972-0D4A-B032-08CCCFDD452B}"/>
              </a:ext>
            </a:extLst>
          </p:cNvPr>
          <p:cNvGrpSpPr/>
          <p:nvPr/>
        </p:nvGrpSpPr>
        <p:grpSpPr>
          <a:xfrm>
            <a:off x="6500023" y="2837014"/>
            <a:ext cx="4929977" cy="2087683"/>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FF006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CD4DF022-03B6-2C13-C899-C3F0C93339E7}"/>
                </a:ext>
              </a:extLst>
            </p:cNvPr>
            <p:cNvSpPr txBox="1"/>
            <p:nvPr/>
          </p:nvSpPr>
          <p:spPr>
            <a:xfrm>
              <a:off x="7231023" y="1701426"/>
              <a:ext cx="4441371" cy="3659597"/>
            </a:xfrm>
            <a:prstGeom prst="rect">
              <a:avLst/>
            </a:prstGeom>
            <a:noFill/>
          </p:spPr>
          <p:txBody>
            <a:bodyPr wrap="square" rtlCol="0">
              <a:spAutoFit/>
            </a:bodyPr>
            <a:lstStyle/>
            <a:p>
              <a:pPr algn="ctr"/>
              <a:r>
                <a:rPr lang="en-US" sz="4000" b="1" i="1">
                  <a:latin typeface="Cambria" panose="02040503050406030204" pitchFamily="18" charset="0"/>
                  <a:ea typeface="Cambria" panose="02040503050406030204" pitchFamily="18" charset="0"/>
                </a:rPr>
                <a:t>Người đàn ông trong tranh gặp khó khăn về thị lực.</a:t>
              </a:r>
            </a:p>
          </p:txBody>
        </p:sp>
      </p:grpSp>
    </p:spTree>
    <p:extLst>
      <p:ext uri="{BB962C8B-B14F-4D97-AF65-F5344CB8AC3E}">
        <p14:creationId xmlns:p14="http://schemas.microsoft.com/office/powerpoint/2010/main" val="300219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813</Words>
  <Application>Microsoft Office PowerPoint</Application>
  <PresentationFormat>Widescreen</PresentationFormat>
  <Paragraphs>51</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等线</vt:lpstr>
      <vt:lpstr>Arial</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1</cp:revision>
  <dcterms:created xsi:type="dcterms:W3CDTF">2023-10-20T01:56:02Z</dcterms:created>
  <dcterms:modified xsi:type="dcterms:W3CDTF">2023-10-20T01:57:06Z</dcterms:modified>
</cp:coreProperties>
</file>