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91" r:id="rId3"/>
    <p:sldId id="278" r:id="rId4"/>
    <p:sldId id="292" r:id="rId5"/>
    <p:sldId id="289" r:id="rId6"/>
    <p:sldId id="266" r:id="rId7"/>
    <p:sldId id="262" r:id="rId8"/>
    <p:sldId id="279" r:id="rId9"/>
    <p:sldId id="280" r:id="rId10"/>
    <p:sldId id="281" r:id="rId11"/>
    <p:sldId id="282" r:id="rId12"/>
    <p:sldId id="259" r:id="rId13"/>
    <p:sldId id="276" r:id="rId14"/>
    <p:sldId id="283" r:id="rId15"/>
    <p:sldId id="284" r:id="rId16"/>
    <p:sldId id="285" r:id="rId17"/>
    <p:sldId id="287" r:id="rId18"/>
    <p:sldId id="288"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4CB0-0C5D-45A4-AB45-28D016410D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ADD7F6-E6C5-4A71-9245-FE26108A4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D01292-5890-4AB7-BBBF-CC8BCFE89BAB}"/>
              </a:ext>
            </a:extLst>
          </p:cNvPr>
          <p:cNvSpPr>
            <a:spLocks noGrp="1"/>
          </p:cNvSpPr>
          <p:nvPr>
            <p:ph type="dt" sz="half" idx="10"/>
          </p:nvPr>
        </p:nvSpPr>
        <p:spPr/>
        <p:txBody>
          <a:bodyPr/>
          <a:lstStyle/>
          <a:p>
            <a:fld id="{8CC68EA8-73E6-4CEC-94FA-09FB584AECD4}" type="datetimeFigureOut">
              <a:rPr lang="en-US" smtClean="0"/>
              <a:t>10/20/2023</a:t>
            </a:fld>
            <a:endParaRPr lang="en-US"/>
          </a:p>
        </p:txBody>
      </p:sp>
      <p:sp>
        <p:nvSpPr>
          <p:cNvPr id="5" name="Footer Placeholder 4">
            <a:extLst>
              <a:ext uri="{FF2B5EF4-FFF2-40B4-BE49-F238E27FC236}">
                <a16:creationId xmlns:a16="http://schemas.microsoft.com/office/drawing/2014/main" id="{57A8B1F0-CBDA-4E7D-ABBB-3C92A0C29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B2EA4-E919-4CA7-A51E-1F0D886625C9}"/>
              </a:ext>
            </a:extLst>
          </p:cNvPr>
          <p:cNvSpPr>
            <a:spLocks noGrp="1"/>
          </p:cNvSpPr>
          <p:nvPr>
            <p:ph type="sldNum" sz="quarter" idx="12"/>
          </p:nvPr>
        </p:nvSpPr>
        <p:spPr/>
        <p:txBody>
          <a:bodyPr/>
          <a:lstStyle/>
          <a:p>
            <a:fld id="{74D3DE14-989D-4404-B674-BC9EBEC16FD4}" type="slidenum">
              <a:rPr lang="en-US" smtClean="0"/>
              <a:t>‹#›</a:t>
            </a:fld>
            <a:endParaRPr lang="en-US"/>
          </a:p>
        </p:txBody>
      </p:sp>
    </p:spTree>
    <p:extLst>
      <p:ext uri="{BB962C8B-B14F-4D97-AF65-F5344CB8AC3E}">
        <p14:creationId xmlns:p14="http://schemas.microsoft.com/office/powerpoint/2010/main" val="3749628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E24E-F1AE-436B-AFEE-0DC009C4A2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E7FC37-F4F1-410E-B305-0A0F625FAC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0FB33-6CBB-4A52-A018-9D4EE6D09817}"/>
              </a:ext>
            </a:extLst>
          </p:cNvPr>
          <p:cNvSpPr>
            <a:spLocks noGrp="1"/>
          </p:cNvSpPr>
          <p:nvPr>
            <p:ph type="dt" sz="half" idx="10"/>
          </p:nvPr>
        </p:nvSpPr>
        <p:spPr/>
        <p:txBody>
          <a:bodyPr/>
          <a:lstStyle/>
          <a:p>
            <a:fld id="{8CC68EA8-73E6-4CEC-94FA-09FB584AECD4}" type="datetimeFigureOut">
              <a:rPr lang="en-US" smtClean="0"/>
              <a:t>10/20/2023</a:t>
            </a:fld>
            <a:endParaRPr lang="en-US"/>
          </a:p>
        </p:txBody>
      </p:sp>
      <p:sp>
        <p:nvSpPr>
          <p:cNvPr id="5" name="Footer Placeholder 4">
            <a:extLst>
              <a:ext uri="{FF2B5EF4-FFF2-40B4-BE49-F238E27FC236}">
                <a16:creationId xmlns:a16="http://schemas.microsoft.com/office/drawing/2014/main" id="{85548A7F-C3AB-41BD-A318-FA380BA52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70788-90D3-48AE-ABB4-564E44809A47}"/>
              </a:ext>
            </a:extLst>
          </p:cNvPr>
          <p:cNvSpPr>
            <a:spLocks noGrp="1"/>
          </p:cNvSpPr>
          <p:nvPr>
            <p:ph type="sldNum" sz="quarter" idx="12"/>
          </p:nvPr>
        </p:nvSpPr>
        <p:spPr/>
        <p:txBody>
          <a:bodyPr/>
          <a:lstStyle/>
          <a:p>
            <a:fld id="{74D3DE14-989D-4404-B674-BC9EBEC16FD4}" type="slidenum">
              <a:rPr lang="en-US" smtClean="0"/>
              <a:t>‹#›</a:t>
            </a:fld>
            <a:endParaRPr lang="en-US"/>
          </a:p>
        </p:txBody>
      </p:sp>
    </p:spTree>
    <p:extLst>
      <p:ext uri="{BB962C8B-B14F-4D97-AF65-F5344CB8AC3E}">
        <p14:creationId xmlns:p14="http://schemas.microsoft.com/office/powerpoint/2010/main" val="308539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05852C-586F-4728-AE35-AE2148F6BB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7F4962-8A5A-4B4B-9AFD-F9C3C88C53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821315-6520-48DA-93B4-3DB555966116}"/>
              </a:ext>
            </a:extLst>
          </p:cNvPr>
          <p:cNvSpPr>
            <a:spLocks noGrp="1"/>
          </p:cNvSpPr>
          <p:nvPr>
            <p:ph type="dt" sz="half" idx="10"/>
          </p:nvPr>
        </p:nvSpPr>
        <p:spPr/>
        <p:txBody>
          <a:bodyPr/>
          <a:lstStyle/>
          <a:p>
            <a:fld id="{8CC68EA8-73E6-4CEC-94FA-09FB584AECD4}" type="datetimeFigureOut">
              <a:rPr lang="en-US" smtClean="0"/>
              <a:t>10/20/2023</a:t>
            </a:fld>
            <a:endParaRPr lang="en-US"/>
          </a:p>
        </p:txBody>
      </p:sp>
      <p:sp>
        <p:nvSpPr>
          <p:cNvPr id="5" name="Footer Placeholder 4">
            <a:extLst>
              <a:ext uri="{FF2B5EF4-FFF2-40B4-BE49-F238E27FC236}">
                <a16:creationId xmlns:a16="http://schemas.microsoft.com/office/drawing/2014/main" id="{2783E9B1-8213-4497-A322-1EB6E0F84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2004B-4ADD-455A-9A57-349149F330DC}"/>
              </a:ext>
            </a:extLst>
          </p:cNvPr>
          <p:cNvSpPr>
            <a:spLocks noGrp="1"/>
          </p:cNvSpPr>
          <p:nvPr>
            <p:ph type="sldNum" sz="quarter" idx="12"/>
          </p:nvPr>
        </p:nvSpPr>
        <p:spPr/>
        <p:txBody>
          <a:bodyPr/>
          <a:lstStyle/>
          <a:p>
            <a:fld id="{74D3DE14-989D-4404-B674-BC9EBEC16FD4}" type="slidenum">
              <a:rPr lang="en-US" smtClean="0"/>
              <a:t>‹#›</a:t>
            </a:fld>
            <a:endParaRPr lang="en-US"/>
          </a:p>
        </p:txBody>
      </p:sp>
    </p:spTree>
    <p:extLst>
      <p:ext uri="{BB962C8B-B14F-4D97-AF65-F5344CB8AC3E}">
        <p14:creationId xmlns:p14="http://schemas.microsoft.com/office/powerpoint/2010/main" val="572463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086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3857100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082E-58AB-4A54-BF83-363A5D348D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B8CBEA-745C-4ED1-9713-B44B38A79D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59645-BF94-4BBE-8B2B-9DAF7BF828DD}"/>
              </a:ext>
            </a:extLst>
          </p:cNvPr>
          <p:cNvSpPr>
            <a:spLocks noGrp="1"/>
          </p:cNvSpPr>
          <p:nvPr>
            <p:ph type="dt" sz="half" idx="10"/>
          </p:nvPr>
        </p:nvSpPr>
        <p:spPr/>
        <p:txBody>
          <a:bodyPr/>
          <a:lstStyle/>
          <a:p>
            <a:fld id="{8CC68EA8-73E6-4CEC-94FA-09FB584AECD4}" type="datetimeFigureOut">
              <a:rPr lang="en-US" smtClean="0"/>
              <a:t>10/20/2023</a:t>
            </a:fld>
            <a:endParaRPr lang="en-US"/>
          </a:p>
        </p:txBody>
      </p:sp>
      <p:sp>
        <p:nvSpPr>
          <p:cNvPr id="5" name="Footer Placeholder 4">
            <a:extLst>
              <a:ext uri="{FF2B5EF4-FFF2-40B4-BE49-F238E27FC236}">
                <a16:creationId xmlns:a16="http://schemas.microsoft.com/office/drawing/2014/main" id="{5F8BE146-4CC3-4F8D-9D6D-DBE8CA69B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8AFA2-CC42-41BC-9751-6AC3C3A4CE2D}"/>
              </a:ext>
            </a:extLst>
          </p:cNvPr>
          <p:cNvSpPr>
            <a:spLocks noGrp="1"/>
          </p:cNvSpPr>
          <p:nvPr>
            <p:ph type="sldNum" sz="quarter" idx="12"/>
          </p:nvPr>
        </p:nvSpPr>
        <p:spPr/>
        <p:txBody>
          <a:bodyPr/>
          <a:lstStyle/>
          <a:p>
            <a:fld id="{74D3DE14-989D-4404-B674-BC9EBEC16FD4}" type="slidenum">
              <a:rPr lang="en-US" smtClean="0"/>
              <a:t>‹#›</a:t>
            </a:fld>
            <a:endParaRPr lang="en-US"/>
          </a:p>
        </p:txBody>
      </p:sp>
    </p:spTree>
    <p:extLst>
      <p:ext uri="{BB962C8B-B14F-4D97-AF65-F5344CB8AC3E}">
        <p14:creationId xmlns:p14="http://schemas.microsoft.com/office/powerpoint/2010/main" val="197297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1B60-0278-46AB-87D4-9ECC8A883F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FA8BB3-7EBF-4EE8-983F-F6A4E6489B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E1401F-5BF6-44CE-8060-5D9AD83C8E02}"/>
              </a:ext>
            </a:extLst>
          </p:cNvPr>
          <p:cNvSpPr>
            <a:spLocks noGrp="1"/>
          </p:cNvSpPr>
          <p:nvPr>
            <p:ph type="dt" sz="half" idx="10"/>
          </p:nvPr>
        </p:nvSpPr>
        <p:spPr/>
        <p:txBody>
          <a:bodyPr/>
          <a:lstStyle/>
          <a:p>
            <a:fld id="{8CC68EA8-73E6-4CEC-94FA-09FB584AECD4}" type="datetimeFigureOut">
              <a:rPr lang="en-US" smtClean="0"/>
              <a:t>10/20/2023</a:t>
            </a:fld>
            <a:endParaRPr lang="en-US"/>
          </a:p>
        </p:txBody>
      </p:sp>
      <p:sp>
        <p:nvSpPr>
          <p:cNvPr id="5" name="Footer Placeholder 4">
            <a:extLst>
              <a:ext uri="{FF2B5EF4-FFF2-40B4-BE49-F238E27FC236}">
                <a16:creationId xmlns:a16="http://schemas.microsoft.com/office/drawing/2014/main" id="{B18076E7-7D4D-4BB5-A872-7FD048147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0D74F-8526-4BB4-B266-2F9C1D713E6E}"/>
              </a:ext>
            </a:extLst>
          </p:cNvPr>
          <p:cNvSpPr>
            <a:spLocks noGrp="1"/>
          </p:cNvSpPr>
          <p:nvPr>
            <p:ph type="sldNum" sz="quarter" idx="12"/>
          </p:nvPr>
        </p:nvSpPr>
        <p:spPr/>
        <p:txBody>
          <a:bodyPr/>
          <a:lstStyle/>
          <a:p>
            <a:fld id="{74D3DE14-989D-4404-B674-BC9EBEC16FD4}" type="slidenum">
              <a:rPr lang="en-US" smtClean="0"/>
              <a:t>‹#›</a:t>
            </a:fld>
            <a:endParaRPr lang="en-US"/>
          </a:p>
        </p:txBody>
      </p:sp>
    </p:spTree>
    <p:extLst>
      <p:ext uri="{BB962C8B-B14F-4D97-AF65-F5344CB8AC3E}">
        <p14:creationId xmlns:p14="http://schemas.microsoft.com/office/powerpoint/2010/main" val="358629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398BC-A36D-4BA9-B69F-1EC498F10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0A699D-5F26-46AC-9DFD-0EF1B0D9DA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95D33C-E53F-4A84-8EA1-9AA532A874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9414F-7754-458F-9C89-7C0A1F2B426A}"/>
              </a:ext>
            </a:extLst>
          </p:cNvPr>
          <p:cNvSpPr>
            <a:spLocks noGrp="1"/>
          </p:cNvSpPr>
          <p:nvPr>
            <p:ph type="dt" sz="half" idx="10"/>
          </p:nvPr>
        </p:nvSpPr>
        <p:spPr/>
        <p:txBody>
          <a:bodyPr/>
          <a:lstStyle/>
          <a:p>
            <a:fld id="{8CC68EA8-73E6-4CEC-94FA-09FB584AECD4}" type="datetimeFigureOut">
              <a:rPr lang="en-US" smtClean="0"/>
              <a:t>10/20/2023</a:t>
            </a:fld>
            <a:endParaRPr lang="en-US"/>
          </a:p>
        </p:txBody>
      </p:sp>
      <p:sp>
        <p:nvSpPr>
          <p:cNvPr id="6" name="Footer Placeholder 5">
            <a:extLst>
              <a:ext uri="{FF2B5EF4-FFF2-40B4-BE49-F238E27FC236}">
                <a16:creationId xmlns:a16="http://schemas.microsoft.com/office/drawing/2014/main" id="{C9E342A6-EA1A-46BE-ACA5-B16633CDCF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98A30-87D3-49C8-8108-818B54B96297}"/>
              </a:ext>
            </a:extLst>
          </p:cNvPr>
          <p:cNvSpPr>
            <a:spLocks noGrp="1"/>
          </p:cNvSpPr>
          <p:nvPr>
            <p:ph type="sldNum" sz="quarter" idx="12"/>
          </p:nvPr>
        </p:nvSpPr>
        <p:spPr/>
        <p:txBody>
          <a:bodyPr/>
          <a:lstStyle/>
          <a:p>
            <a:fld id="{74D3DE14-989D-4404-B674-BC9EBEC16FD4}" type="slidenum">
              <a:rPr lang="en-US" smtClean="0"/>
              <a:t>‹#›</a:t>
            </a:fld>
            <a:endParaRPr lang="en-US"/>
          </a:p>
        </p:txBody>
      </p:sp>
    </p:spTree>
    <p:extLst>
      <p:ext uri="{BB962C8B-B14F-4D97-AF65-F5344CB8AC3E}">
        <p14:creationId xmlns:p14="http://schemas.microsoft.com/office/powerpoint/2010/main" val="3261071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B12F-DE1D-4DDB-8B2D-E5637F826A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5D5481-37A4-47F5-A247-34C7CCA969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139C92-FC7C-45C3-A16C-4C3ED4A3CD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1EC923-CB96-422C-A026-9596B9207D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70B5C-F455-4300-9C4B-BA8EEF4A9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CE58B9-79BE-409C-93F8-4FC7AE706741}"/>
              </a:ext>
            </a:extLst>
          </p:cNvPr>
          <p:cNvSpPr>
            <a:spLocks noGrp="1"/>
          </p:cNvSpPr>
          <p:nvPr>
            <p:ph type="dt" sz="half" idx="10"/>
          </p:nvPr>
        </p:nvSpPr>
        <p:spPr/>
        <p:txBody>
          <a:bodyPr/>
          <a:lstStyle/>
          <a:p>
            <a:fld id="{8CC68EA8-73E6-4CEC-94FA-09FB584AECD4}" type="datetimeFigureOut">
              <a:rPr lang="en-US" smtClean="0"/>
              <a:t>10/20/2023</a:t>
            </a:fld>
            <a:endParaRPr lang="en-US"/>
          </a:p>
        </p:txBody>
      </p:sp>
      <p:sp>
        <p:nvSpPr>
          <p:cNvPr id="8" name="Footer Placeholder 7">
            <a:extLst>
              <a:ext uri="{FF2B5EF4-FFF2-40B4-BE49-F238E27FC236}">
                <a16:creationId xmlns:a16="http://schemas.microsoft.com/office/drawing/2014/main" id="{3689361C-1D13-4B07-8ED4-A7E5901558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23F863-D85A-44DE-90EC-984ABD0462CC}"/>
              </a:ext>
            </a:extLst>
          </p:cNvPr>
          <p:cNvSpPr>
            <a:spLocks noGrp="1"/>
          </p:cNvSpPr>
          <p:nvPr>
            <p:ph type="sldNum" sz="quarter" idx="12"/>
          </p:nvPr>
        </p:nvSpPr>
        <p:spPr/>
        <p:txBody>
          <a:bodyPr/>
          <a:lstStyle/>
          <a:p>
            <a:fld id="{74D3DE14-989D-4404-B674-BC9EBEC16FD4}" type="slidenum">
              <a:rPr lang="en-US" smtClean="0"/>
              <a:t>‹#›</a:t>
            </a:fld>
            <a:endParaRPr lang="en-US"/>
          </a:p>
        </p:txBody>
      </p:sp>
    </p:spTree>
    <p:extLst>
      <p:ext uri="{BB962C8B-B14F-4D97-AF65-F5344CB8AC3E}">
        <p14:creationId xmlns:p14="http://schemas.microsoft.com/office/powerpoint/2010/main" val="426845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FD8B-FC21-4593-83BA-9EEB099210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49DB16-2D58-4536-8C55-FF7C9BAACC30}"/>
              </a:ext>
            </a:extLst>
          </p:cNvPr>
          <p:cNvSpPr>
            <a:spLocks noGrp="1"/>
          </p:cNvSpPr>
          <p:nvPr>
            <p:ph type="dt" sz="half" idx="10"/>
          </p:nvPr>
        </p:nvSpPr>
        <p:spPr/>
        <p:txBody>
          <a:bodyPr/>
          <a:lstStyle/>
          <a:p>
            <a:fld id="{8CC68EA8-73E6-4CEC-94FA-09FB584AECD4}" type="datetimeFigureOut">
              <a:rPr lang="en-US" smtClean="0"/>
              <a:t>10/20/2023</a:t>
            </a:fld>
            <a:endParaRPr lang="en-US"/>
          </a:p>
        </p:txBody>
      </p:sp>
      <p:sp>
        <p:nvSpPr>
          <p:cNvPr id="4" name="Footer Placeholder 3">
            <a:extLst>
              <a:ext uri="{FF2B5EF4-FFF2-40B4-BE49-F238E27FC236}">
                <a16:creationId xmlns:a16="http://schemas.microsoft.com/office/drawing/2014/main" id="{4469E084-5595-4623-9750-896DB836F8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116B95-8DDB-44AE-8A35-5DC17E41CC7E}"/>
              </a:ext>
            </a:extLst>
          </p:cNvPr>
          <p:cNvSpPr>
            <a:spLocks noGrp="1"/>
          </p:cNvSpPr>
          <p:nvPr>
            <p:ph type="sldNum" sz="quarter" idx="12"/>
          </p:nvPr>
        </p:nvSpPr>
        <p:spPr/>
        <p:txBody>
          <a:bodyPr/>
          <a:lstStyle/>
          <a:p>
            <a:fld id="{74D3DE14-989D-4404-B674-BC9EBEC16FD4}" type="slidenum">
              <a:rPr lang="en-US" smtClean="0"/>
              <a:t>‹#›</a:t>
            </a:fld>
            <a:endParaRPr lang="en-US"/>
          </a:p>
        </p:txBody>
      </p:sp>
    </p:spTree>
    <p:extLst>
      <p:ext uri="{BB962C8B-B14F-4D97-AF65-F5344CB8AC3E}">
        <p14:creationId xmlns:p14="http://schemas.microsoft.com/office/powerpoint/2010/main" val="2699994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1AB42-8E39-4EAE-A9A5-2A3B01BF34BB}"/>
              </a:ext>
            </a:extLst>
          </p:cNvPr>
          <p:cNvSpPr>
            <a:spLocks noGrp="1"/>
          </p:cNvSpPr>
          <p:nvPr>
            <p:ph type="dt" sz="half" idx="10"/>
          </p:nvPr>
        </p:nvSpPr>
        <p:spPr/>
        <p:txBody>
          <a:bodyPr/>
          <a:lstStyle/>
          <a:p>
            <a:fld id="{8CC68EA8-73E6-4CEC-94FA-09FB584AECD4}" type="datetimeFigureOut">
              <a:rPr lang="en-US" smtClean="0"/>
              <a:t>10/20/2023</a:t>
            </a:fld>
            <a:endParaRPr lang="en-US"/>
          </a:p>
        </p:txBody>
      </p:sp>
      <p:sp>
        <p:nvSpPr>
          <p:cNvPr id="3" name="Footer Placeholder 2">
            <a:extLst>
              <a:ext uri="{FF2B5EF4-FFF2-40B4-BE49-F238E27FC236}">
                <a16:creationId xmlns:a16="http://schemas.microsoft.com/office/drawing/2014/main" id="{6C90B090-093E-443C-A573-0C5A17486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6971D9-B376-4A6F-9F4B-369BCBA58326}"/>
              </a:ext>
            </a:extLst>
          </p:cNvPr>
          <p:cNvSpPr>
            <a:spLocks noGrp="1"/>
          </p:cNvSpPr>
          <p:nvPr>
            <p:ph type="sldNum" sz="quarter" idx="12"/>
          </p:nvPr>
        </p:nvSpPr>
        <p:spPr/>
        <p:txBody>
          <a:bodyPr/>
          <a:lstStyle/>
          <a:p>
            <a:fld id="{74D3DE14-989D-4404-B674-BC9EBEC16FD4}" type="slidenum">
              <a:rPr lang="en-US" smtClean="0"/>
              <a:t>‹#›</a:t>
            </a:fld>
            <a:endParaRPr lang="en-US"/>
          </a:p>
        </p:txBody>
      </p:sp>
    </p:spTree>
    <p:extLst>
      <p:ext uri="{BB962C8B-B14F-4D97-AF65-F5344CB8AC3E}">
        <p14:creationId xmlns:p14="http://schemas.microsoft.com/office/powerpoint/2010/main" val="3936478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8296-385D-434C-90F2-6FF58C2B3A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BA3390-FD1B-4445-9549-6269AD546A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C448CB-30D9-4BE6-A208-7B18F8826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C6EC8-7760-4A33-869A-30A8FCEB5259}"/>
              </a:ext>
            </a:extLst>
          </p:cNvPr>
          <p:cNvSpPr>
            <a:spLocks noGrp="1"/>
          </p:cNvSpPr>
          <p:nvPr>
            <p:ph type="dt" sz="half" idx="10"/>
          </p:nvPr>
        </p:nvSpPr>
        <p:spPr/>
        <p:txBody>
          <a:bodyPr/>
          <a:lstStyle/>
          <a:p>
            <a:fld id="{8CC68EA8-73E6-4CEC-94FA-09FB584AECD4}" type="datetimeFigureOut">
              <a:rPr lang="en-US" smtClean="0"/>
              <a:t>10/20/2023</a:t>
            </a:fld>
            <a:endParaRPr lang="en-US"/>
          </a:p>
        </p:txBody>
      </p:sp>
      <p:sp>
        <p:nvSpPr>
          <p:cNvPr id="6" name="Footer Placeholder 5">
            <a:extLst>
              <a:ext uri="{FF2B5EF4-FFF2-40B4-BE49-F238E27FC236}">
                <a16:creationId xmlns:a16="http://schemas.microsoft.com/office/drawing/2014/main" id="{84E0AD81-23FF-4848-B0AF-41243C111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7F274-CAB4-48AB-9F2D-0FB6F7CF10F0}"/>
              </a:ext>
            </a:extLst>
          </p:cNvPr>
          <p:cNvSpPr>
            <a:spLocks noGrp="1"/>
          </p:cNvSpPr>
          <p:nvPr>
            <p:ph type="sldNum" sz="quarter" idx="12"/>
          </p:nvPr>
        </p:nvSpPr>
        <p:spPr/>
        <p:txBody>
          <a:bodyPr/>
          <a:lstStyle/>
          <a:p>
            <a:fld id="{74D3DE14-989D-4404-B674-BC9EBEC16FD4}" type="slidenum">
              <a:rPr lang="en-US" smtClean="0"/>
              <a:t>‹#›</a:t>
            </a:fld>
            <a:endParaRPr lang="en-US"/>
          </a:p>
        </p:txBody>
      </p:sp>
    </p:spTree>
    <p:extLst>
      <p:ext uri="{BB962C8B-B14F-4D97-AF65-F5344CB8AC3E}">
        <p14:creationId xmlns:p14="http://schemas.microsoft.com/office/powerpoint/2010/main" val="1365736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2AF09-7EBE-4CB8-8F2F-44D5653E1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B307FD-C4E9-42F7-A4EA-6A7BD0FA42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51C3F1-6D2B-495F-B134-0FE9D8715A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AEFD5F-A76A-4F84-B76A-8B0C6FC4F6EA}"/>
              </a:ext>
            </a:extLst>
          </p:cNvPr>
          <p:cNvSpPr>
            <a:spLocks noGrp="1"/>
          </p:cNvSpPr>
          <p:nvPr>
            <p:ph type="dt" sz="half" idx="10"/>
          </p:nvPr>
        </p:nvSpPr>
        <p:spPr/>
        <p:txBody>
          <a:bodyPr/>
          <a:lstStyle/>
          <a:p>
            <a:fld id="{8CC68EA8-73E6-4CEC-94FA-09FB584AECD4}" type="datetimeFigureOut">
              <a:rPr lang="en-US" smtClean="0"/>
              <a:t>10/20/2023</a:t>
            </a:fld>
            <a:endParaRPr lang="en-US"/>
          </a:p>
        </p:txBody>
      </p:sp>
      <p:sp>
        <p:nvSpPr>
          <p:cNvPr id="6" name="Footer Placeholder 5">
            <a:extLst>
              <a:ext uri="{FF2B5EF4-FFF2-40B4-BE49-F238E27FC236}">
                <a16:creationId xmlns:a16="http://schemas.microsoft.com/office/drawing/2014/main" id="{75F8EBC9-3E82-44D9-A3DB-E4BD435E6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32810-372F-49AE-8477-2953D5871B58}"/>
              </a:ext>
            </a:extLst>
          </p:cNvPr>
          <p:cNvSpPr>
            <a:spLocks noGrp="1"/>
          </p:cNvSpPr>
          <p:nvPr>
            <p:ph type="sldNum" sz="quarter" idx="12"/>
          </p:nvPr>
        </p:nvSpPr>
        <p:spPr/>
        <p:txBody>
          <a:bodyPr/>
          <a:lstStyle/>
          <a:p>
            <a:fld id="{74D3DE14-989D-4404-B674-BC9EBEC16FD4}" type="slidenum">
              <a:rPr lang="en-US" smtClean="0"/>
              <a:t>‹#›</a:t>
            </a:fld>
            <a:endParaRPr lang="en-US"/>
          </a:p>
        </p:txBody>
      </p:sp>
    </p:spTree>
    <p:extLst>
      <p:ext uri="{BB962C8B-B14F-4D97-AF65-F5344CB8AC3E}">
        <p14:creationId xmlns:p14="http://schemas.microsoft.com/office/powerpoint/2010/main" val="2296752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59EFFE-4E57-49AE-BF37-97F56C8B52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3CAD89-F189-4931-96DB-4EDB6B5C12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CB2BE-B047-4579-80B9-F1FFFFAB52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C68EA8-73E6-4CEC-94FA-09FB584AECD4}" type="datetimeFigureOut">
              <a:rPr lang="en-US" smtClean="0"/>
              <a:t>10/20/2023</a:t>
            </a:fld>
            <a:endParaRPr lang="en-US"/>
          </a:p>
        </p:txBody>
      </p:sp>
      <p:sp>
        <p:nvSpPr>
          <p:cNvPr id="5" name="Footer Placeholder 4">
            <a:extLst>
              <a:ext uri="{FF2B5EF4-FFF2-40B4-BE49-F238E27FC236}">
                <a16:creationId xmlns:a16="http://schemas.microsoft.com/office/drawing/2014/main" id="{7DC61EAD-B0F9-4775-8D64-FE79AA24E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BDB668-3940-4A98-AD05-92FAEF021D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3DE14-989D-4404-B674-BC9EBEC16FD4}" type="slidenum">
              <a:rPr lang="en-US" smtClean="0"/>
              <a:t>‹#›</a:t>
            </a:fld>
            <a:endParaRPr lang="en-US"/>
          </a:p>
        </p:txBody>
      </p:sp>
    </p:spTree>
    <p:extLst>
      <p:ext uri="{BB962C8B-B14F-4D97-AF65-F5344CB8AC3E}">
        <p14:creationId xmlns:p14="http://schemas.microsoft.com/office/powerpoint/2010/main" val="2670895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CCD615-FC53-4B87-B883-F4D7B97BCA6A}"/>
              </a:ext>
            </a:extLst>
          </p:cNvPr>
          <p:cNvPicPr>
            <a:picLocks noChangeAspect="1"/>
          </p:cNvPicPr>
          <p:nvPr/>
        </p:nvPicPr>
        <p:blipFill>
          <a:blip r:embed="rId2"/>
          <a:stretch>
            <a:fillRect/>
          </a:stretch>
        </p:blipFill>
        <p:spPr>
          <a:xfrm>
            <a:off x="2625873" y="1594649"/>
            <a:ext cx="6767147" cy="2322777"/>
          </a:xfrm>
          <a:prstGeom prst="rect">
            <a:avLst/>
          </a:prstGeom>
        </p:spPr>
      </p:pic>
      <p:pic>
        <p:nvPicPr>
          <p:cNvPr id="3" name="Picture 2">
            <a:extLst>
              <a:ext uri="{FF2B5EF4-FFF2-40B4-BE49-F238E27FC236}">
                <a16:creationId xmlns:a16="http://schemas.microsoft.com/office/drawing/2014/main" id="{9829BBC3-6631-47A0-ADFF-3B2923391671}"/>
              </a:ext>
            </a:extLst>
          </p:cNvPr>
          <p:cNvPicPr>
            <a:picLocks noChangeAspect="1"/>
          </p:cNvPicPr>
          <p:nvPr/>
        </p:nvPicPr>
        <p:blipFill>
          <a:blip r:embed="rId3"/>
          <a:stretch>
            <a:fillRect/>
          </a:stretch>
        </p:blipFill>
        <p:spPr>
          <a:xfrm>
            <a:off x="4696032" y="907210"/>
            <a:ext cx="3237257" cy="749873"/>
          </a:xfrm>
          <a:prstGeom prst="rect">
            <a:avLst/>
          </a:prstGeom>
        </p:spPr>
      </p:pic>
      <p:sp>
        <p:nvSpPr>
          <p:cNvPr id="4" name="TextBox 3">
            <a:extLst>
              <a:ext uri="{FF2B5EF4-FFF2-40B4-BE49-F238E27FC236}">
                <a16:creationId xmlns:a16="http://schemas.microsoft.com/office/drawing/2014/main" id="{74F4B4BC-D145-417F-BDAC-34B87774DEE3}"/>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89238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Nêu thêm một số loại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chậu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ở:</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Gia đình</a:t>
              </a:r>
              <a:endParaRPr lang="en-US" sz="32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Nhà trường</a:t>
              </a:r>
              <a:endParaRPr lang="en-US" sz="32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indent="-457200">
                <a:buFont typeface="Arial" panose="020B0604020202020204" pitchFamily="34" charset="0"/>
                <a:buChar char="•"/>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Địa phương</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a:t>
            </a:r>
            <a:r>
              <a:rPr lang="en-US" sz="4400" b="1" dirty="0" err="1">
                <a:ln w="0"/>
                <a:solidFill>
                  <a:prstClr val="black"/>
                </a:solidFill>
                <a:latin typeface="+mj-lt"/>
                <a:cs typeface="Calibri" panose="020F0502020204030204" pitchFamily="34" charset="0"/>
              </a:rPr>
              <a:t>cát</a:t>
            </a:r>
            <a:r>
              <a:rPr lang="en-US" sz="4400" b="1" dirty="0">
                <a:ln w="0"/>
                <a:solidFill>
                  <a:prstClr val="black"/>
                </a:solidFill>
                <a:latin typeface="+mj-lt"/>
                <a:cs typeface="Calibri" panose="020F0502020204030204" pitchFamily="34" charset="0"/>
              </a:rPr>
              <a:t> </a:t>
            </a:r>
            <a:r>
              <a:rPr lang="en-US" sz="4400" b="1" dirty="0" err="1">
                <a:ln w="0"/>
                <a:solidFill>
                  <a:prstClr val="black"/>
                </a:solidFill>
                <a:latin typeface="+mj-lt"/>
                <a:cs typeface="Calibri" panose="020F0502020204030204" pitchFamily="34" charset="0"/>
              </a:rPr>
              <a:t>sỏi</a:t>
            </a:r>
            <a:endParaRPr lang="vi-VN" sz="4400" b="1" dirty="0">
              <a:ln w="0"/>
              <a:solidFill>
                <a:prstClr val="black"/>
              </a:solidFill>
              <a:latin typeface="+mj-lt"/>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l</a:t>
            </a:r>
            <a:r>
              <a:rPr lang="vi-VN" sz="2800" b="1" dirty="0">
                <a:solidFill>
                  <a:srgbClr val="002060"/>
                </a:solidFill>
                <a:latin typeface="Times New Roman" panose="02020603050405020304" pitchFamily="18" charset="0"/>
                <a:cs typeface="Times New Roman" panose="02020603050405020304" pitchFamily="18"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mj-lt"/>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mj-lt"/>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mj-lt"/>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mj-lt"/>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id="{E0E1E165-518D-D808-1625-615A2F5A2BE7}"/>
              </a:ext>
            </a:extLst>
          </p:cNvPr>
          <p:cNvPicPr>
            <a:picLocks noChangeAspect="1"/>
          </p:cNvPicPr>
          <p:nvPr/>
        </p:nvPicPr>
        <p:blipFill>
          <a:blip r:embed="rId4"/>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hia sẻ về những giá thể mà gia đình các em sử dụng ở nhà để trồng hoa, cây 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iá thể được sử dụng để trồng cây, hoa gì</a:t>
              </a:r>
              <a:r>
                <a:rPr lang="en-US" sz="32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ợi ích của những loại giá thể đó đối với chậu hoa, cây cảnh.</a:t>
              </a:r>
              <a:endPar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3720-0C8A-46A2-9771-0E4606B9B38F}"/>
              </a:ext>
            </a:extLst>
          </p:cNvPr>
          <p:cNvPicPr>
            <a:picLocks noChangeAspect="1"/>
          </p:cNvPicPr>
          <p:nvPr/>
        </p:nvPicPr>
        <p:blipFill>
          <a:blip r:embed="rId2"/>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325259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76F17-2168-4678-A1CE-982B17A4A00A}"/>
              </a:ext>
            </a:extLst>
          </p:cNvPr>
          <p:cNvPicPr>
            <a:picLocks noChangeAspect="1"/>
          </p:cNvPicPr>
          <p:nvPr/>
        </p:nvPicPr>
        <p:blipFill>
          <a:blip r:embed="rId2"/>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116640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4635EC-E6D9-4AEC-B0D9-F5437CFE324E}"/>
              </a:ext>
            </a:extLst>
          </p:cNvPr>
          <p:cNvPicPr>
            <a:picLocks noChangeAspect="1"/>
          </p:cNvPicPr>
          <p:nvPr/>
        </p:nvPicPr>
        <p:blipFill>
          <a:blip r:embed="rId2"/>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68334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3A50E1AE-380C-76F8-2876-2A2C037A39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mj-lt"/>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mj-lt"/>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mj-lt"/>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mj-lt"/>
              <a:cs typeface="Calibri" panose="020F0502020204030204" pitchFamily="34" charset="0"/>
            </a:endParaRPr>
          </a:p>
        </p:txBody>
      </p:sp>
      <p:sp>
        <p:nvSpPr>
          <p:cNvPr id="5" name="Rectangle: Rounded Corners 4">
            <a:extLst>
              <a:ext uri="{FF2B5EF4-FFF2-40B4-BE49-F238E27FC236}">
                <a16:creationId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dừa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trấu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hun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15E5E20-BC84-CB46-3B12-11161BEEA1B8}"/>
              </a:ext>
            </a:extLst>
          </p:cNvPr>
          <p:cNvSpPr/>
          <p:nvPr/>
        </p:nvSpPr>
        <p:spPr>
          <a:xfrm>
            <a:off x="1857375" y="2333626"/>
            <a:ext cx="3790390"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3.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mùn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cưa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6540EFE-606E-EAC9-90FE-6E8FDC48D806}"/>
              </a:ext>
            </a:extLst>
          </p:cNvPr>
          <p:cNvSpPr/>
          <p:nvPr/>
        </p:nvSpPr>
        <p:spPr>
          <a:xfrm>
            <a:off x="6110345" y="2295526"/>
            <a:ext cx="3871856"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4.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hỗn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hợp</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Times New Roman" panose="02020603050405020304" pitchFamily="18" charset="0"/>
                <a:cs typeface="Times New Roman" panose="02020603050405020304" pitchFamily="18" charset="0"/>
              </a:rPr>
              <a:t>Giá</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w="0"/>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w="0"/>
                <a:solidFill>
                  <a:prstClr val="black"/>
                </a:solidFill>
                <a:effectLst/>
                <a:uLnTx/>
                <a:uFillTx/>
                <a:latin typeface="Times New Roman" panose="02020603050405020304" pitchFamily="18" charset="0"/>
                <a:cs typeface="Times New Roman" panose="02020603050405020304" pitchFamily="18" charset="0"/>
              </a:rPr>
              <a:t>xơ</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dừ</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a</a:t>
            </a:r>
            <a:endParaRPr kumimoji="0" lang="en-US" sz="4400" b="1"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endParaRPr>
          </a:p>
        </p:txBody>
      </p:sp>
      <p:pic>
        <p:nvPicPr>
          <p:cNvPr id="1026" name="Picture 2" descr="Xử lý giá thể xơ dừa trồng rau mầm, rau sạch đúng kỹ thuật">
            <a:extLst>
              <a:ext uri="{FF2B5EF4-FFF2-40B4-BE49-F238E27FC236}">
                <a16:creationId xmlns:a16="http://schemas.microsoft.com/office/drawing/2014/main"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Times New Roman" panose="02020603050405020304" pitchFamily="18" charset="0"/>
                <a:cs typeface="Times New Roman" panose="02020603050405020304" pitchFamily="18" charset="0"/>
              </a:rPr>
              <a:t>Giá</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thể</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trấu</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hun</a:t>
            </a:r>
            <a:endParaRPr lang="en-US" sz="4400" b="1" dirty="0">
              <a:ln w="0"/>
              <a:solidFill>
                <a:prstClr val="black"/>
              </a:solidFill>
              <a:latin typeface="Times New Roman" panose="02020603050405020304" pitchFamily="18" charset="0"/>
              <a:cs typeface="Times New Roman" panose="02020603050405020304" pitchFamily="18"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Words>
  <Application>Microsoft Office PowerPoint</Application>
  <PresentationFormat>Widescreen</PresentationFormat>
  <Paragraphs>26</Paragraphs>
  <Slides>19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2</cp:revision>
  <dcterms:created xsi:type="dcterms:W3CDTF">2023-10-20T03:49:57Z</dcterms:created>
  <dcterms:modified xsi:type="dcterms:W3CDTF">2023-10-20T03:51:11Z</dcterms:modified>
</cp:coreProperties>
</file>