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598" r:id="rId2"/>
    <p:sldId id="8599" r:id="rId3"/>
    <p:sldId id="8600" r:id="rId4"/>
    <p:sldId id="8601" r:id="rId5"/>
    <p:sldId id="332" r:id="rId6"/>
    <p:sldId id="8584" r:id="rId7"/>
    <p:sldId id="8585" r:id="rId8"/>
    <p:sldId id="8586" r:id="rId9"/>
    <p:sldId id="8587" r:id="rId10"/>
    <p:sldId id="264" r:id="rId11"/>
    <p:sldId id="8589" r:id="rId12"/>
    <p:sldId id="8590" r:id="rId13"/>
    <p:sldId id="8591" r:id="rId14"/>
    <p:sldId id="8602" r:id="rId15"/>
    <p:sldId id="8603" r:id="rId16"/>
    <p:sldId id="8594" r:id="rId17"/>
    <p:sldId id="859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CB7ED-6E83-4FE6-A207-789705D755F2}"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5D78D-A4DD-4BF2-93CE-ECE3AACD08CE}" type="slidenum">
              <a:rPr lang="en-US" smtClean="0"/>
              <a:t>‹#›</a:t>
            </a:fld>
            <a:endParaRPr lang="en-US"/>
          </a:p>
        </p:txBody>
      </p:sp>
    </p:spTree>
    <p:extLst>
      <p:ext uri="{BB962C8B-B14F-4D97-AF65-F5344CB8AC3E}">
        <p14:creationId xmlns:p14="http://schemas.microsoft.com/office/powerpoint/2010/main" val="3120281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556D-BDC2-442B-9C2D-BB19E4C53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267198-B996-4464-901B-EDC1F22CC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6C6509-BBC1-4321-92DF-8BBFE0A5B969}"/>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5" name="Footer Placeholder 4">
            <a:extLst>
              <a:ext uri="{FF2B5EF4-FFF2-40B4-BE49-F238E27FC236}">
                <a16:creationId xmlns:a16="http://schemas.microsoft.com/office/drawing/2014/main" id="{6E8EF4E8-9903-4B31-A761-35F54282C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05FF8-76FF-4B81-B1D1-3925214AF9AA}"/>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267622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636F-8478-4533-B218-27C0F58056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06668-D2B0-4350-979A-DCF01E2453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0B367-ECDE-4397-B1BD-0DD2AE6DB284}"/>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5" name="Footer Placeholder 4">
            <a:extLst>
              <a:ext uri="{FF2B5EF4-FFF2-40B4-BE49-F238E27FC236}">
                <a16:creationId xmlns:a16="http://schemas.microsoft.com/office/drawing/2014/main" id="{D0DB0C0A-B9FB-4D18-B356-C772DDE09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88D8F-30F2-48A2-97D8-404E87E7F318}"/>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4263032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00DB8-9A84-46D3-B0A1-C4E96A5288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BCB57-7B41-407D-8CDB-BA7431608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C012F-7956-461A-9BED-2AF53DEF456E}"/>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5" name="Footer Placeholder 4">
            <a:extLst>
              <a:ext uri="{FF2B5EF4-FFF2-40B4-BE49-F238E27FC236}">
                <a16:creationId xmlns:a16="http://schemas.microsoft.com/office/drawing/2014/main" id="{E12FD371-996D-49C3-AD6B-1471741B7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B5EC0-007B-4C61-B7E6-4F71C305EC7D}"/>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18841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85194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514755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5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940F-9268-4098-A25F-D182C6135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46EA6-38EE-4FC4-AD16-CDBE84086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34B9B-1DD8-4EDD-B6BD-647A7375D967}"/>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5" name="Footer Placeholder 4">
            <a:extLst>
              <a:ext uri="{FF2B5EF4-FFF2-40B4-BE49-F238E27FC236}">
                <a16:creationId xmlns:a16="http://schemas.microsoft.com/office/drawing/2014/main" id="{5581F20B-F422-49DA-B389-FD0A910B3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6D59D-21FE-4317-94A9-559CF13996CE}"/>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42305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E3A1B-E003-49E8-A753-8127BBB8D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1FF385-D51B-4BDA-9D77-905B80CB1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A2B1A-5F6E-4842-9558-D0DE21AA2749}"/>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5" name="Footer Placeholder 4">
            <a:extLst>
              <a:ext uri="{FF2B5EF4-FFF2-40B4-BE49-F238E27FC236}">
                <a16:creationId xmlns:a16="http://schemas.microsoft.com/office/drawing/2014/main" id="{3D629714-7221-414E-A65D-1EED42805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EE33D-52D0-43F1-ADD2-A2F536B76986}"/>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336390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566C-A0C9-46BB-9FD0-6DD3B1AD6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BDC7E-70CC-4187-8742-FFB5AE12E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71554B-5268-4E32-A201-C9119411DB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CDFBE-FF54-4158-88D7-93537B76B8FA}"/>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6" name="Footer Placeholder 5">
            <a:extLst>
              <a:ext uri="{FF2B5EF4-FFF2-40B4-BE49-F238E27FC236}">
                <a16:creationId xmlns:a16="http://schemas.microsoft.com/office/drawing/2014/main" id="{63233C0B-3AB4-4DA8-A3BC-82F3A6C17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730E1-6A7C-4EE3-A21A-E0E2E1CB728D}"/>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396752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C5E4-BDD5-43C0-972C-D7E9937342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FDD60C-7B3C-40DD-9859-B57D60198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FAC818-A6A4-446F-9169-A97C5A174D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688A35-EBB1-4613-9D7A-ABBCA4B26E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E27F1-EA54-4089-9DC0-6EA1EF0CE9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712E1-9A8B-495C-8210-B121E7E2D57C}"/>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8" name="Footer Placeholder 7">
            <a:extLst>
              <a:ext uri="{FF2B5EF4-FFF2-40B4-BE49-F238E27FC236}">
                <a16:creationId xmlns:a16="http://schemas.microsoft.com/office/drawing/2014/main" id="{B6C9A822-FCCD-4A98-B37B-9498002D8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A5BB1E-8E17-4023-B0E1-C2EEFCDEED8A}"/>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314460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75C3-8E27-4D98-A524-4E164D0DCF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C46B5-54AA-4D43-A5B6-8F4565C8E55A}"/>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4" name="Footer Placeholder 3">
            <a:extLst>
              <a:ext uri="{FF2B5EF4-FFF2-40B4-BE49-F238E27FC236}">
                <a16:creationId xmlns:a16="http://schemas.microsoft.com/office/drawing/2014/main" id="{2FDE18BC-6D4B-479F-9C71-10E2B7A47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2C0292-E411-477C-B3C4-D1A6B6539EE4}"/>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137291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A2FD55-F0FE-4F0A-9573-2CA0494CB263}"/>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3" name="Footer Placeholder 2">
            <a:extLst>
              <a:ext uri="{FF2B5EF4-FFF2-40B4-BE49-F238E27FC236}">
                <a16:creationId xmlns:a16="http://schemas.microsoft.com/office/drawing/2014/main" id="{41553F39-58BC-4576-AFFC-50D116415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96842-A9AF-48E2-9396-300C615E9816}"/>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13018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CB86-C7FB-4FB5-96F7-EDE2E4014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DC8E5A-2875-4B0D-A3DC-23AED99DB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76421-2414-4F60-B50D-EA7CEF10A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44C6D-97A9-4956-8505-378D1CEDC65E}"/>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6" name="Footer Placeholder 5">
            <a:extLst>
              <a:ext uri="{FF2B5EF4-FFF2-40B4-BE49-F238E27FC236}">
                <a16:creationId xmlns:a16="http://schemas.microsoft.com/office/drawing/2014/main" id="{6B2338A5-E9D7-4779-AF4A-EF69DEEE5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BBA81-CE46-44C4-93A4-662CFC5B35AF}"/>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222729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AE87-7E02-4FE0-B026-1F7C5B361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E3A11-085B-4991-972B-D61330FF2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748274-331D-4D10-BCCD-29F286292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ED59E-6E60-4C22-AF37-7DD04709D953}"/>
              </a:ext>
            </a:extLst>
          </p:cNvPr>
          <p:cNvSpPr>
            <a:spLocks noGrp="1"/>
          </p:cNvSpPr>
          <p:nvPr>
            <p:ph type="dt" sz="half" idx="10"/>
          </p:nvPr>
        </p:nvSpPr>
        <p:spPr/>
        <p:txBody>
          <a:bodyPr/>
          <a:lstStyle/>
          <a:p>
            <a:fld id="{FF72E039-F15F-476E-876A-DAD12CFBDE1F}" type="datetimeFigureOut">
              <a:rPr lang="en-US" smtClean="0"/>
              <a:t>10/20/2023</a:t>
            </a:fld>
            <a:endParaRPr lang="en-US"/>
          </a:p>
        </p:txBody>
      </p:sp>
      <p:sp>
        <p:nvSpPr>
          <p:cNvPr id="6" name="Footer Placeholder 5">
            <a:extLst>
              <a:ext uri="{FF2B5EF4-FFF2-40B4-BE49-F238E27FC236}">
                <a16:creationId xmlns:a16="http://schemas.microsoft.com/office/drawing/2014/main" id="{A338CE4D-E9D8-4382-B7E5-249881786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91B9DD-0E71-4BBA-B572-D63FC2189442}"/>
              </a:ext>
            </a:extLst>
          </p:cNvPr>
          <p:cNvSpPr>
            <a:spLocks noGrp="1"/>
          </p:cNvSpPr>
          <p:nvPr>
            <p:ph type="sldNum" sz="quarter" idx="12"/>
          </p:nvPr>
        </p:nvSpPr>
        <p:spPr/>
        <p:txBody>
          <a:bodyPr/>
          <a:lstStyle/>
          <a:p>
            <a:fld id="{1A75134B-FD3B-4BAC-BFCB-3C22BE0F5F44}" type="slidenum">
              <a:rPr lang="en-US" smtClean="0"/>
              <a:t>‹#›</a:t>
            </a:fld>
            <a:endParaRPr lang="en-US"/>
          </a:p>
        </p:txBody>
      </p:sp>
    </p:spTree>
    <p:extLst>
      <p:ext uri="{BB962C8B-B14F-4D97-AF65-F5344CB8AC3E}">
        <p14:creationId xmlns:p14="http://schemas.microsoft.com/office/powerpoint/2010/main" val="87235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F9450-5554-48B4-80D7-350A229E3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0CC6AD-9B15-4A77-B713-D013CEBE4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646A0-CA85-43EF-BCD0-D5417B8E7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2E039-F15F-476E-876A-DAD12CFBDE1F}" type="datetimeFigureOut">
              <a:rPr lang="en-US" smtClean="0"/>
              <a:t>10/20/2023</a:t>
            </a:fld>
            <a:endParaRPr lang="en-US"/>
          </a:p>
        </p:txBody>
      </p:sp>
      <p:sp>
        <p:nvSpPr>
          <p:cNvPr id="5" name="Footer Placeholder 4">
            <a:extLst>
              <a:ext uri="{FF2B5EF4-FFF2-40B4-BE49-F238E27FC236}">
                <a16:creationId xmlns:a16="http://schemas.microsoft.com/office/drawing/2014/main" id="{E73D7806-A318-4C23-8F6C-9AD25A690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325E71-406B-41D7-932B-E215FAB13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5134B-FD3B-4BAC-BFCB-3C22BE0F5F44}" type="slidenum">
              <a:rPr lang="en-US" smtClean="0"/>
              <a:t>‹#›</a:t>
            </a:fld>
            <a:endParaRPr lang="en-US"/>
          </a:p>
        </p:txBody>
      </p:sp>
    </p:spTree>
    <p:extLst>
      <p:ext uri="{BB962C8B-B14F-4D97-AF65-F5344CB8AC3E}">
        <p14:creationId xmlns:p14="http://schemas.microsoft.com/office/powerpoint/2010/main" val="930043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E7D5B-4944-422A-8EAA-072F93F4E516}"/>
              </a:ext>
            </a:extLst>
          </p:cNvPr>
          <p:cNvPicPr>
            <a:picLocks noChangeAspect="1"/>
          </p:cNvPicPr>
          <p:nvPr/>
        </p:nvPicPr>
        <p:blipFill>
          <a:blip r:embed="rId2"/>
          <a:stretch>
            <a:fillRect/>
          </a:stretch>
        </p:blipFill>
        <p:spPr>
          <a:xfrm>
            <a:off x="3706233" y="1080834"/>
            <a:ext cx="3103133" cy="1438781"/>
          </a:xfrm>
          <a:prstGeom prst="rect">
            <a:avLst/>
          </a:prstGeom>
        </p:spPr>
      </p:pic>
      <p:pic>
        <p:nvPicPr>
          <p:cNvPr id="4" name="Picture 3">
            <a:extLst>
              <a:ext uri="{FF2B5EF4-FFF2-40B4-BE49-F238E27FC236}">
                <a16:creationId xmlns:a16="http://schemas.microsoft.com/office/drawing/2014/main" id="{F0BF344C-F471-43AF-88A2-54CA7FD39C4F}"/>
              </a:ext>
            </a:extLst>
          </p:cNvPr>
          <p:cNvPicPr>
            <a:picLocks noChangeAspect="1"/>
          </p:cNvPicPr>
          <p:nvPr/>
        </p:nvPicPr>
        <p:blipFill>
          <a:blip r:embed="rId3"/>
          <a:stretch>
            <a:fillRect/>
          </a:stretch>
        </p:blipFill>
        <p:spPr>
          <a:xfrm>
            <a:off x="1959951" y="2200936"/>
            <a:ext cx="6767147" cy="2322777"/>
          </a:xfrm>
          <a:prstGeom prst="rect">
            <a:avLst/>
          </a:prstGeom>
        </p:spPr>
      </p:pic>
      <p:sp>
        <p:nvSpPr>
          <p:cNvPr id="5" name="TextBox 4">
            <a:extLst>
              <a:ext uri="{FF2B5EF4-FFF2-40B4-BE49-F238E27FC236}">
                <a16:creationId xmlns:a16="http://schemas.microsoft.com/office/drawing/2014/main" id="{214AE730-8301-4925-A0EB-2206A46098B0}"/>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236861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4"/>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2"/>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3"/>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1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2"/>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3"/>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115378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2"/>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3"/>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269643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5FE1-EE40-463B-A8E1-65BF014FB2A2}"/>
              </a:ext>
            </a:extLst>
          </p:cNvPr>
          <p:cNvSpPr>
            <a:spLocks noGrp="1"/>
          </p:cNvSpPr>
          <p:nvPr>
            <p:ph type="title"/>
          </p:nvPr>
        </p:nvSpPr>
        <p:spPr/>
        <p:txBody>
          <a:bodyPr/>
          <a:lstStyle/>
          <a:p>
            <a:endParaRPr lang="en-US"/>
          </a:p>
        </p:txBody>
      </p:sp>
      <p:sp>
        <p:nvSpPr>
          <p:cNvPr id="3" name="Rectangle: Rounded Corners 16">
            <a:extLst>
              <a:ext uri="{FF2B5EF4-FFF2-40B4-BE49-F238E27FC236}">
                <a16:creationId xmlns:a16="http://schemas.microsoft.com/office/drawing/2014/main" id="{B0FBA39C-97E3-42EB-B1AE-DEE17F8062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2517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EB19-B3D2-4D96-8961-296842BF65B8}"/>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F6E0CD45-BC5B-4D61-BE2A-BC6CDDD4BC73}"/>
              </a:ext>
            </a:extLst>
          </p:cNvPr>
          <p:cNvSpPr txBox="1"/>
          <p:nvPr/>
        </p:nvSpPr>
        <p:spPr>
          <a:xfrm>
            <a:off x="679377" y="323251"/>
            <a:ext cx="7909819" cy="1754326"/>
          </a:xfrm>
          <a:prstGeom prst="rect">
            <a:avLst/>
          </a:prstGeom>
          <a:noFill/>
        </p:spPr>
        <p:txBody>
          <a:bodyPr wrap="square" rtlCol="0">
            <a:spAutoFit/>
          </a:bodyPr>
          <a:lstStyle/>
          <a:p>
            <a:pPr lvl="0" algn="just"/>
            <a:r>
              <a:rPr lang="en-US" sz="3600" b="1" dirty="0" err="1">
                <a:solidFill>
                  <a:srgbClr val="002060"/>
                </a:solidFill>
                <a:latin typeface="Calibri" panose="020F0502020204030204" pitchFamily="34" charset="0"/>
                <a:cs typeface="Calibri" panose="020F0502020204030204" pitchFamily="34" charset="0"/>
              </a:rPr>
              <a:t>Thảo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luận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nhóm</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và chia sẻ ý tưởng để thiết kế và làm một chậu trồng hoa, cây cảnh phù hợp với sở thích của em.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Rectangle: Rounded Corners 4">
            <a:extLst>
              <a:ext uri="{FF2B5EF4-FFF2-40B4-BE49-F238E27FC236}">
                <a16:creationId xmlns:a16="http://schemas.microsoft.com/office/drawing/2014/main" id="{2F371BDD-AFEB-488A-887E-31014AD36172}"/>
              </a:ext>
            </a:extLst>
          </p:cNvPr>
          <p:cNvSpPr/>
          <p:nvPr/>
        </p:nvSpPr>
        <p:spPr>
          <a:xfrm>
            <a:off x="193282" y="2737002"/>
            <a:ext cx="6936983" cy="3033088"/>
          </a:xfrm>
          <a:custGeom>
            <a:avLst/>
            <a:gdLst>
              <a:gd name="connsiteX0" fmla="*/ 0 w 6936983"/>
              <a:gd name="connsiteY0" fmla="*/ 505525 h 3033088"/>
              <a:gd name="connsiteX1" fmla="*/ 505525 w 6936983"/>
              <a:gd name="connsiteY1" fmla="*/ 0 h 3033088"/>
              <a:gd name="connsiteX2" fmla="*/ 6431458 w 6936983"/>
              <a:gd name="connsiteY2" fmla="*/ 0 h 3033088"/>
              <a:gd name="connsiteX3" fmla="*/ 6936983 w 6936983"/>
              <a:gd name="connsiteY3" fmla="*/ 505525 h 3033088"/>
              <a:gd name="connsiteX4" fmla="*/ 6936983 w 6936983"/>
              <a:gd name="connsiteY4" fmla="*/ 2527563 h 3033088"/>
              <a:gd name="connsiteX5" fmla="*/ 6431458 w 6936983"/>
              <a:gd name="connsiteY5" fmla="*/ 3033088 h 3033088"/>
              <a:gd name="connsiteX6" fmla="*/ 505525 w 6936983"/>
              <a:gd name="connsiteY6" fmla="*/ 3033088 h 3033088"/>
              <a:gd name="connsiteX7" fmla="*/ 0 w 6936983"/>
              <a:gd name="connsiteY7" fmla="*/ 2527563 h 3033088"/>
              <a:gd name="connsiteX8" fmla="*/ 0 w 693698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6983" h="3033088" fill="none" extrusionOk="0">
                <a:moveTo>
                  <a:pt x="0" y="505525"/>
                </a:moveTo>
                <a:cubicBezTo>
                  <a:pt x="-778" y="240191"/>
                  <a:pt x="227514" y="21296"/>
                  <a:pt x="505525" y="0"/>
                </a:cubicBezTo>
                <a:cubicBezTo>
                  <a:pt x="2727125" y="-123866"/>
                  <a:pt x="4885302" y="81108"/>
                  <a:pt x="6431458" y="0"/>
                </a:cubicBezTo>
                <a:cubicBezTo>
                  <a:pt x="6738392" y="-42625"/>
                  <a:pt x="6917402" y="227946"/>
                  <a:pt x="6936983" y="505525"/>
                </a:cubicBezTo>
                <a:cubicBezTo>
                  <a:pt x="7104700" y="969225"/>
                  <a:pt x="6807084" y="2045413"/>
                  <a:pt x="6936983" y="2527563"/>
                </a:cubicBezTo>
                <a:cubicBezTo>
                  <a:pt x="6948197" y="2776978"/>
                  <a:pt x="6736027" y="3079122"/>
                  <a:pt x="6431458" y="3033088"/>
                </a:cubicBezTo>
                <a:cubicBezTo>
                  <a:pt x="4330476" y="3015233"/>
                  <a:pt x="2801840" y="2923744"/>
                  <a:pt x="505525" y="3033088"/>
                </a:cubicBezTo>
                <a:cubicBezTo>
                  <a:pt x="232960" y="3016563"/>
                  <a:pt x="20748" y="2845498"/>
                  <a:pt x="0" y="2527563"/>
                </a:cubicBezTo>
                <a:cubicBezTo>
                  <a:pt x="118672" y="1675285"/>
                  <a:pt x="-34222" y="1323615"/>
                  <a:pt x="0" y="505525"/>
                </a:cubicBezTo>
                <a:close/>
              </a:path>
              <a:path w="6936983" h="3033088" stroke="0" extrusionOk="0">
                <a:moveTo>
                  <a:pt x="0" y="505525"/>
                </a:moveTo>
                <a:cubicBezTo>
                  <a:pt x="36215" y="228465"/>
                  <a:pt x="223110" y="6398"/>
                  <a:pt x="505525" y="0"/>
                </a:cubicBezTo>
                <a:cubicBezTo>
                  <a:pt x="1695281" y="96512"/>
                  <a:pt x="4239349" y="-165548"/>
                  <a:pt x="6431458" y="0"/>
                </a:cubicBezTo>
                <a:cubicBezTo>
                  <a:pt x="6747493" y="924"/>
                  <a:pt x="6973135" y="232235"/>
                  <a:pt x="6936983" y="505525"/>
                </a:cubicBezTo>
                <a:cubicBezTo>
                  <a:pt x="6806770" y="1442475"/>
                  <a:pt x="7061956" y="2291461"/>
                  <a:pt x="6936983" y="2527563"/>
                </a:cubicBezTo>
                <a:cubicBezTo>
                  <a:pt x="6945872" y="2758976"/>
                  <a:pt x="6740407" y="3019616"/>
                  <a:pt x="6431458" y="3033088"/>
                </a:cubicBezTo>
                <a:cubicBezTo>
                  <a:pt x="4513448" y="3194800"/>
                  <a:pt x="1658321"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a:solidFill>
                  <a:schemeClr val="tx1"/>
                </a:solidFill>
                <a:latin typeface="Calibri" panose="020F0502020204030204" pitchFamily="34" charset="0"/>
                <a:cs typeface="Calibri" panose="020F0502020204030204" pitchFamily="34" charset="0"/>
              </a:rPr>
              <a:t>GỢI Ý:</a:t>
            </a:r>
          </a:p>
          <a:p>
            <a:pPr algn="just">
              <a:lnSpc>
                <a:spcPct val="130000"/>
              </a:lnSpc>
            </a:pPr>
            <a:r>
              <a:rPr lang="en-US" sz="3200" dirty="0" err="1">
                <a:solidFill>
                  <a:schemeClr val="tx1"/>
                </a:solidFill>
                <a:latin typeface="Calibri" panose="020F0502020204030204" pitchFamily="34" charset="0"/>
                <a:cs typeface="Calibri" panose="020F0502020204030204" pitchFamily="34" charset="0"/>
              </a:rPr>
              <a:t>Sử</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dụng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vật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liệu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a:t>
            </a:r>
            <a:r>
              <a:rPr lang="en-US" sz="3200" dirty="0">
                <a:solidFill>
                  <a:schemeClr val="tx1"/>
                </a:solidFill>
                <a:latin typeface="Calibri" panose="020F0502020204030204" pitchFamily="34" charset="0"/>
                <a:cs typeface="Calibri" panose="020F0502020204030204" pitchFamily="34" charset="0"/>
              </a:rPr>
              <a:t> (chai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để</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chậu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trồng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cảnh</a:t>
            </a:r>
            <a:r>
              <a:rPr lang="en-US" sz="2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111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rgbClr val="FFFF00"/>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H</a:t>
            </a:r>
            <a:r>
              <a:rPr kumimoji="0" lang="en-US" sz="3200" b="1" i="0" u="none" strike="noStrike" kern="1200" cap="none" spc="0" normalizeH="0" baseline="0" noProof="0" dirty="0" err="1">
                <a:ln w="0"/>
                <a:solidFill>
                  <a:prstClr val="black"/>
                </a:solidFill>
                <a:effectLst/>
                <a:uLnTx/>
                <a:uFillTx/>
                <a:latin typeface="Calibri"/>
                <a:ea typeface="+mn-ea"/>
                <a:cs typeface="+mn-cs"/>
              </a:rPr>
              <a:t>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một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 handmade:</a:t>
            </a:r>
          </a:p>
        </p:txBody>
      </p:sp>
      <p:pic>
        <p:nvPicPr>
          <p:cNvPr id="8" name="image58.png">
            <a:extLst>
              <a:ext uri="{FF2B5EF4-FFF2-40B4-BE49-F238E27FC236}">
                <a16:creationId xmlns:a16="http://schemas.microsoft.com/office/drawing/2014/main" id="{38183B1B-C0B4-3F1E-49E3-6CC1809AED76}"/>
              </a:ext>
            </a:extLst>
          </p:cNvPr>
          <p:cNvPicPr/>
          <p:nvPr/>
        </p:nvPicPr>
        <p:blipFill>
          <a:blip r:embed="rId2"/>
          <a:srcRect/>
          <a:stretch>
            <a:fillRect/>
          </a:stretch>
        </p:blipFill>
        <p:spPr>
          <a:xfrm>
            <a:off x="385750" y="1153434"/>
            <a:ext cx="2645125" cy="2586359"/>
          </a:xfrm>
          <a:prstGeom prst="rect">
            <a:avLst/>
          </a:prstGeom>
          <a:ln/>
        </p:spPr>
      </p:pic>
      <p:pic>
        <p:nvPicPr>
          <p:cNvPr id="10" name="image59.png">
            <a:extLst>
              <a:ext uri="{FF2B5EF4-FFF2-40B4-BE49-F238E27FC236}">
                <a16:creationId xmlns:a16="http://schemas.microsoft.com/office/drawing/2014/main" id="{2CD08F69-6C2D-BDBB-7ABF-6C1DBF547A72}"/>
              </a:ext>
            </a:extLst>
          </p:cNvPr>
          <p:cNvPicPr/>
          <p:nvPr/>
        </p:nvPicPr>
        <p:blipFill>
          <a:blip r:embed="rId3"/>
          <a:srcRect/>
          <a:stretch>
            <a:fillRect/>
          </a:stretch>
        </p:blipFill>
        <p:spPr>
          <a:xfrm>
            <a:off x="3431568" y="1202076"/>
            <a:ext cx="2691829" cy="2609636"/>
          </a:xfrm>
          <a:prstGeom prst="rect">
            <a:avLst/>
          </a:prstGeom>
          <a:ln/>
        </p:spPr>
      </p:pic>
      <p:pic>
        <p:nvPicPr>
          <p:cNvPr id="11" name="image55.png">
            <a:extLst>
              <a:ext uri="{FF2B5EF4-FFF2-40B4-BE49-F238E27FC236}">
                <a16:creationId xmlns:a16="http://schemas.microsoft.com/office/drawing/2014/main" id="{1CEC5AE1-212B-65AE-86CD-6C602992143B}"/>
              </a:ext>
            </a:extLst>
          </p:cNvPr>
          <p:cNvPicPr/>
          <p:nvPr/>
        </p:nvPicPr>
        <p:blipFill>
          <a:blip r:embed="rId4"/>
          <a:srcRect/>
          <a:stretch>
            <a:fillRect/>
          </a:stretch>
        </p:blipFill>
        <p:spPr>
          <a:xfrm>
            <a:off x="6414409" y="1194531"/>
            <a:ext cx="2719317" cy="2648003"/>
          </a:xfrm>
          <a:prstGeom prst="rect">
            <a:avLst/>
          </a:prstGeom>
          <a:ln/>
        </p:spPr>
      </p:pic>
      <p:pic>
        <p:nvPicPr>
          <p:cNvPr id="12" name="image68.png">
            <a:extLst>
              <a:ext uri="{FF2B5EF4-FFF2-40B4-BE49-F238E27FC236}">
                <a16:creationId xmlns:a16="http://schemas.microsoft.com/office/drawing/2014/main" id="{014F35A2-4801-F9F4-2BA9-898128528106}"/>
              </a:ext>
            </a:extLst>
          </p:cNvPr>
          <p:cNvPicPr/>
          <p:nvPr/>
        </p:nvPicPr>
        <p:blipFill>
          <a:blip r:embed="rId5"/>
          <a:srcRect/>
          <a:stretch>
            <a:fillRect/>
          </a:stretch>
        </p:blipFill>
        <p:spPr>
          <a:xfrm>
            <a:off x="9398018" y="1229304"/>
            <a:ext cx="2437811" cy="2644054"/>
          </a:xfrm>
          <a:prstGeom prst="rect">
            <a:avLst/>
          </a:prstGeom>
          <a:ln/>
        </p:spPr>
      </p:pic>
      <p:pic>
        <p:nvPicPr>
          <p:cNvPr id="14" name="image72.png">
            <a:extLst>
              <a:ext uri="{FF2B5EF4-FFF2-40B4-BE49-F238E27FC236}">
                <a16:creationId xmlns:a16="http://schemas.microsoft.com/office/drawing/2014/main" id="{34C9ECC6-F563-08AC-EB31-2D7427ABC7D0}"/>
              </a:ext>
            </a:extLst>
          </p:cNvPr>
          <p:cNvPicPr/>
          <p:nvPr/>
        </p:nvPicPr>
        <p:blipFill>
          <a:blip r:embed="rId6"/>
          <a:srcRect/>
          <a:stretch>
            <a:fillRect/>
          </a:stretch>
        </p:blipFill>
        <p:spPr>
          <a:xfrm>
            <a:off x="1490753" y="4003528"/>
            <a:ext cx="3790164" cy="2356175"/>
          </a:xfrm>
          <a:prstGeom prst="rect">
            <a:avLst/>
          </a:prstGeom>
          <a:ln/>
        </p:spPr>
      </p:pic>
      <p:pic>
        <p:nvPicPr>
          <p:cNvPr id="15" name="image64.png">
            <a:extLst>
              <a:ext uri="{FF2B5EF4-FFF2-40B4-BE49-F238E27FC236}">
                <a16:creationId xmlns:a16="http://schemas.microsoft.com/office/drawing/2014/main" id="{0983153A-163E-6A50-6E5E-130482341A30}"/>
              </a:ext>
            </a:extLst>
          </p:cNvPr>
          <p:cNvPicPr/>
          <p:nvPr/>
        </p:nvPicPr>
        <p:blipFill>
          <a:blip r:embed="rId7"/>
          <a:srcRect/>
          <a:stretch>
            <a:fillRect/>
          </a:stretch>
        </p:blipFill>
        <p:spPr>
          <a:xfrm>
            <a:off x="5562988" y="3996201"/>
            <a:ext cx="3488545" cy="2353228"/>
          </a:xfrm>
          <a:prstGeom prst="rect">
            <a:avLst/>
          </a:prstGeom>
          <a:ln/>
        </p:spPr>
      </p:pic>
    </p:spTree>
    <p:extLst>
      <p:ext uri="{BB962C8B-B14F-4D97-AF65-F5344CB8AC3E}">
        <p14:creationId xmlns:p14="http://schemas.microsoft.com/office/powerpoint/2010/main" val="19948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9">
            <a:extLst>
              <a:ext uri="{FF2B5EF4-FFF2-40B4-BE49-F238E27FC236}">
                <a16:creationId xmlns:a16="http://schemas.microsoft.com/office/drawing/2014/main" id="{C8AC9229-38A6-1902-1D66-E1B106DF3E20}"/>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D2764DA9-3265-B9D0-9FAA-E82DCC9AA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63055062-3ABC-76F1-3EB0-D49D4558F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5B04932B-18BF-B7AE-900E-0A3F3976B846}"/>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AEFF63C4-4A06-7368-DD7B-CDAB21EA96A5}"/>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A6C42154-E580-FAEF-2CE6-D392068A6B8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A45F92F1-B9D0-0E78-81ED-1D40D44B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5D88E0CD-7389-D0FC-C874-79E77E70D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41ED4A5B-80DF-EA84-94F0-93E97739F7F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95EB8A32-2003-1786-102B-D8ACFF587A79}"/>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20590FE9-5A83-5F36-79CC-8593C08E4870}"/>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7" name="TextBox 26">
            <a:extLst>
              <a:ext uri="{FF2B5EF4-FFF2-40B4-BE49-F238E27FC236}">
                <a16:creationId xmlns:a16="http://schemas.microsoft.com/office/drawing/2014/main" id="{E1DA21DE-1FFE-04B6-D8C2-1E9F71F79243}"/>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8" name="Picture 27">
            <a:extLst>
              <a:ext uri="{FF2B5EF4-FFF2-40B4-BE49-F238E27FC236}">
                <a16:creationId xmlns:a16="http://schemas.microsoft.com/office/drawing/2014/main" id="{F2E53C2A-E218-4E0F-C14D-22D0F73E7543}"/>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9" name="TextBox 28">
            <a:extLst>
              <a:ext uri="{FF2B5EF4-FFF2-40B4-BE49-F238E27FC236}">
                <a16:creationId xmlns:a16="http://schemas.microsoft.com/office/drawing/2014/main" id="{B90A82E9-DC03-7C5E-C4C3-6593F3958974}"/>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CA3E0850-300C-4B58-3A04-6BDAB8EDA65F}"/>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1" name="TextBox 30">
            <a:extLst>
              <a:ext uri="{FF2B5EF4-FFF2-40B4-BE49-F238E27FC236}">
                <a16:creationId xmlns:a16="http://schemas.microsoft.com/office/drawing/2014/main" id="{9C28E44D-35B5-C1F2-7281-B40570662A53}"/>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3" name="Picture 32">
            <a:extLst>
              <a:ext uri="{FF2B5EF4-FFF2-40B4-BE49-F238E27FC236}">
                <a16:creationId xmlns:a16="http://schemas.microsoft.com/office/drawing/2014/main" id="{B2A14FD6-96E1-CE4B-6400-339A19B5B3F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4" name="Picture 33">
            <a:extLst>
              <a:ext uri="{FF2B5EF4-FFF2-40B4-BE49-F238E27FC236}">
                <a16:creationId xmlns:a16="http://schemas.microsoft.com/office/drawing/2014/main" id="{37B43EEA-05F0-43B7-8099-DA1B7007241F}"/>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360317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left)">
                                      <p:cBhvr>
                                        <p:cTn id="23" dur="500"/>
                                        <p:tgtEl>
                                          <p:spTgt spid="27">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animEffect transition="in" filter="wipe(left)">
                                      <p:cBhvr>
                                        <p:cTn id="31" dur="500"/>
                                        <p:tgtEl>
                                          <p:spTgt spid="29">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wipe(left)">
                                      <p:cBhvr>
                                        <p:cTn id="39"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uiExpand="1" build="p"/>
      <p:bldP spid="27" grpId="0" uiExpand="1" build="p"/>
      <p:bldP spid="29" grpId="0" uiExpand="1" build="p"/>
      <p:bldP spid="3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AC24-5A3B-498A-B1C3-58034B8D5B07}"/>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D33C548A-0FAD-47DF-B83F-0ABE57EA56DF}"/>
              </a:ext>
            </a:extLst>
          </p:cNvPr>
          <p:cNvSpPr txBox="1"/>
          <p:nvPr/>
        </p:nvSpPr>
        <p:spPr>
          <a:xfrm>
            <a:off x="1966007" y="2430549"/>
            <a:ext cx="9350029" cy="3330464"/>
          </a:xfrm>
          <a:prstGeom prst="rect">
            <a:avLst/>
          </a:prstGeom>
          <a:noFill/>
        </p:spPr>
        <p:txBody>
          <a:bodyPr wrap="square" rtlCol="0">
            <a:spAutoFit/>
          </a:bodyPr>
          <a:lstStyle/>
          <a:p>
            <a:pPr lvl="0" algn="just">
              <a:lnSpc>
                <a:spcPct val="150000"/>
              </a:lnSpc>
            </a:pP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lnSpc>
                <a:spcPct val="150000"/>
              </a:lnSpc>
            </a:pP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CFA4A91B-BEEE-4294-85AE-D71A2576796C}"/>
              </a:ext>
            </a:extLst>
          </p:cNvPr>
          <p:cNvPicPr>
            <a:picLocks noChangeAspect="1"/>
          </p:cNvPicPr>
          <p:nvPr/>
        </p:nvPicPr>
        <p:blipFill>
          <a:blip r:embed="rId2"/>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244580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71AA-B3DF-497D-9E04-F160A15C620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46122C9-CE42-4254-8826-07E59DD88936}"/>
              </a:ext>
            </a:extLst>
          </p:cNvPr>
          <p:cNvPicPr>
            <a:picLocks noChangeAspect="1"/>
          </p:cNvPicPr>
          <p:nvPr/>
        </p:nvPicPr>
        <p:blipFill>
          <a:blip r:embed="rId2"/>
          <a:stretch>
            <a:fillRect/>
          </a:stretch>
        </p:blipFill>
        <p:spPr>
          <a:xfrm>
            <a:off x="2779829" y="1549889"/>
            <a:ext cx="6693988" cy="2402032"/>
          </a:xfrm>
          <a:prstGeom prst="rect">
            <a:avLst/>
          </a:prstGeom>
        </p:spPr>
      </p:pic>
    </p:spTree>
    <p:extLst>
      <p:ext uri="{BB962C8B-B14F-4D97-AF65-F5344CB8AC3E}">
        <p14:creationId xmlns:p14="http://schemas.microsoft.com/office/powerpoint/2010/main" val="61669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C59D-3DF6-4E99-B599-C9585F5E066A}"/>
              </a:ext>
            </a:extLst>
          </p:cNvPr>
          <p:cNvSpPr>
            <a:spLocks noGrp="1"/>
          </p:cNvSpPr>
          <p:nvPr>
            <p:ph type="title"/>
          </p:nvPr>
        </p:nvSpPr>
        <p:spPr/>
        <p:txBody>
          <a:bodyPr/>
          <a:lstStyle/>
          <a:p>
            <a:endParaRPr lang="en-US"/>
          </a:p>
        </p:txBody>
      </p:sp>
      <p:sp>
        <p:nvSpPr>
          <p:cNvPr id="3" name="文本框 46">
            <a:extLst>
              <a:ext uri="{FF2B5EF4-FFF2-40B4-BE49-F238E27FC236}">
                <a16:creationId xmlns:a16="http://schemas.microsoft.com/office/drawing/2014/main" id="{1CC9CA16-AF48-426E-9549-6EEBD22B722A}"/>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4" name="TextBox 3">
            <a:extLst>
              <a:ext uri="{FF2B5EF4-FFF2-40B4-BE49-F238E27FC236}">
                <a16:creationId xmlns:a16="http://schemas.microsoft.com/office/drawing/2014/main" id="{55835C94-5FD0-4FD5-B025-023217E27FB1}"/>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extLst>
      <p:ext uri="{BB962C8B-B14F-4D97-AF65-F5344CB8AC3E}">
        <p14:creationId xmlns:p14="http://schemas.microsoft.com/office/powerpoint/2010/main" val="41212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3"/>
                                        </p:tgtEl>
                                        <p:attrNameLst>
                                          <p:attrName>ppt_y</p:attrName>
                                        </p:attrNameLst>
                                      </p:cBhvr>
                                      <p:tavLst>
                                        <p:tav tm="0">
                                          <p:val>
                                            <p:strVal val="#ppt_y"/>
                                          </p:val>
                                        </p:tav>
                                        <p:tav tm="100000">
                                          <p:val>
                                            <p:strVal val="#ppt_y"/>
                                          </p:val>
                                        </p:tav>
                                      </p:tavLst>
                                    </p:anim>
                                    <p:anim calcmode="lin" valueType="num">
                                      <p:cBhvr>
                                        <p:cTn id="13"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2"/>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3"/>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onnsiteX0" fmla="*/ 0 w 5882129"/>
              <a:gd name="connsiteY0" fmla="*/ 139107 h 834626"/>
              <a:gd name="connsiteX1" fmla="*/ 139107 w 5882129"/>
              <a:gd name="connsiteY1" fmla="*/ 0 h 834626"/>
              <a:gd name="connsiteX2" fmla="*/ 5743022 w 5882129"/>
              <a:gd name="connsiteY2" fmla="*/ 0 h 834626"/>
              <a:gd name="connsiteX3" fmla="*/ 5882129 w 5882129"/>
              <a:gd name="connsiteY3" fmla="*/ 139107 h 834626"/>
              <a:gd name="connsiteX4" fmla="*/ 5882129 w 5882129"/>
              <a:gd name="connsiteY4" fmla="*/ 695519 h 834626"/>
              <a:gd name="connsiteX5" fmla="*/ 5743022 w 5882129"/>
              <a:gd name="connsiteY5" fmla="*/ 834626 h 834626"/>
              <a:gd name="connsiteX6" fmla="*/ 139107 w 5882129"/>
              <a:gd name="connsiteY6" fmla="*/ 834626 h 834626"/>
              <a:gd name="connsiteX7" fmla="*/ 0 w 5882129"/>
              <a:gd name="connsiteY7" fmla="*/ 695519 h 834626"/>
              <a:gd name="connsiteX8" fmla="*/ 0 w 5882129"/>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nvGraphicFramePr>
        <p:xfrm>
          <a:off x="4743449" y="2830608"/>
          <a:ext cx="7041008" cy="2295652"/>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2"/>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3"/>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4"/>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2"/>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3"/>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4"/>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5"/>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2"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354</Words>
  <Application>Microsoft Office PowerPoint</Application>
  <PresentationFormat>Widescreen</PresentationFormat>
  <Paragraphs>45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4</cp:revision>
  <dcterms:created xsi:type="dcterms:W3CDTF">2023-10-20T03:37:55Z</dcterms:created>
  <dcterms:modified xsi:type="dcterms:W3CDTF">2023-10-20T03:41:21Z</dcterms:modified>
</cp:coreProperties>
</file>