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</p:sldMasterIdLst>
  <p:notesMasterIdLst>
    <p:notesMasterId r:id="rId39"/>
  </p:notesMasterIdLst>
  <p:sldIdLst>
    <p:sldId id="257" r:id="rId5"/>
    <p:sldId id="258" r:id="rId6"/>
    <p:sldId id="516" r:id="rId7"/>
    <p:sldId id="519" r:id="rId8"/>
    <p:sldId id="522" r:id="rId9"/>
    <p:sldId id="520" r:id="rId10"/>
    <p:sldId id="261" r:id="rId11"/>
    <p:sldId id="521" r:id="rId12"/>
    <p:sldId id="523" r:id="rId13"/>
    <p:sldId id="259" r:id="rId14"/>
    <p:sldId id="264" r:id="rId15"/>
    <p:sldId id="524" r:id="rId16"/>
    <p:sldId id="265" r:id="rId17"/>
    <p:sldId id="525" r:id="rId18"/>
    <p:sldId id="527" r:id="rId19"/>
    <p:sldId id="526" r:id="rId20"/>
    <p:sldId id="528" r:id="rId21"/>
    <p:sldId id="529" r:id="rId22"/>
    <p:sldId id="530" r:id="rId23"/>
    <p:sldId id="266" r:id="rId24"/>
    <p:sldId id="267" r:id="rId25"/>
    <p:sldId id="531" r:id="rId26"/>
    <p:sldId id="532" r:id="rId27"/>
    <p:sldId id="268" r:id="rId28"/>
    <p:sldId id="533" r:id="rId29"/>
    <p:sldId id="276" r:id="rId30"/>
    <p:sldId id="270" r:id="rId31"/>
    <p:sldId id="298" r:id="rId32"/>
    <p:sldId id="296" r:id="rId33"/>
    <p:sldId id="299" r:id="rId34"/>
    <p:sldId id="297" r:id="rId35"/>
    <p:sldId id="300" r:id="rId36"/>
    <p:sldId id="535" r:id="rId37"/>
    <p:sldId id="288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122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B4649A-50B5-4B38-ABAB-3B02FDAD1F3D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459B59-9B27-45C8-9F31-BF90CC9C92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773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90300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0455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27893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36208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38867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93812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08044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18570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69152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93865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01686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2522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40241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E2C24-02A8-4287-89F8-D9F10CE9C2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6160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E2C24-02A8-4287-89F8-D9F10CE9C2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87283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E2C24-02A8-4287-89F8-D9F10CE9C2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99740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E2C24-02A8-4287-89F8-D9F10CE9C2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98406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32804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48353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459B59-9B27-45C8-9F31-BF90CC9C928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1876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19585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74309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04267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73544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92043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52435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348D18-DB74-435E-9BE9-48B046C9B2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46D41E33-A853-481B-ADD0-19496460F7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A19B632-6075-4950-8463-56002949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2023/10/17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26F0B44-24E6-4699-BCBE-F03C973D0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7F1F21-A5F0-44BF-97E4-1A60CFDDC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0923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DE7216-EC27-4CD8-A47A-D86AFACB0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BBDED46-BF34-4381-A7AF-2690F5EFE2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52E539C-CD83-4FA2-84C1-81A488B32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2023/10/17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9798420-5586-43F4-9630-8BB56EF1D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FE0DF33-55BC-4E1C-96EA-6C98495DC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082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A13AD9A-FB84-464A-9231-58D33CB065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976B04D-9437-44D7-889A-457C4D0E70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DCED7AE-E328-4EB8-9CA8-9CE0F440F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2023/10/17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9AA2D27-DDE4-46B8-BF59-BEECC8943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92C9E5-6EEA-4B66-9892-E02F610E1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8335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2159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4656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2643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6841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8387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5020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6430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219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B73570-7999-430A-94BB-E29404222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3C4DC63-1732-45C1-B975-C381BE585B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DF71BDE-8B1F-4075-8849-C3DA97C9F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2023/10/17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7570945-A837-4159-906F-AB7F1D4D9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46A9E0F-3709-4449-8D91-4A87BAF36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4845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6404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6434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8791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2202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6640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2364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4042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6534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3297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433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BF884B-25E7-4EBC-B51B-667F0BEF8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D8BA533-D410-4924-9A7C-C96AA64626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D85ACE5-C6CF-4DC9-9A24-84867908C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2023/10/17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17A559A-7BA4-4385-A878-02EA43B4D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BDEB698-D0E7-422A-9DAB-CAF9A884F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2744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028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303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960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9133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1595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2810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570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-95495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480917" y="35953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607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96187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9322839" y="40238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475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DA98030-5A9B-4761-AC84-D775E9C7B2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AFF9ED7-6835-4BD7-B0F4-148A43B912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666129"/>
            <a:ext cx="3813993" cy="17599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7289181-269E-420B-A083-08CBD1935E8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103546" y="217615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38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44F0C7-293A-44DC-B199-7D8A31509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965258-52F5-47FB-AD3E-9AE0121E5A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F0AF49B-469F-43AD-9B0A-75EDC1485F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5CF094E-C7E9-46BB-BD07-E23CFC07D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2023/10/17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F88D23-8325-49DA-856A-6178117CF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3558995-58C9-473F-8CA7-8A6D20E29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6050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4274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B90C174-B7E6-45BC-AB86-32AAE0F6F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90C9933-C9C7-495C-8389-4EC70593E1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E524DE1-F191-4B87-8448-88630A47DD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618BF92-01C0-46BB-A20C-5E37B52630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A7BC00E-8B0A-499D-8102-90053CC6C7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FE538F2-6527-48D3-8033-68F902012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2023/10/17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8947722-8C5D-477A-A1B6-25D24E108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078E9A0-D0A6-4E0D-A597-4BE1B3020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123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00A1D84-CA33-403A-BBE0-DB9B2624B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4B8561B-787B-4187-9ED1-B5340419F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2023/10/17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9A86AA4-E380-4CE8-AD9C-0D2AD17C5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3F515E6-55D8-4F54-9AC5-9DD6757B9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492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6A424B6-93BD-496A-A716-ED2F59308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2023/10/17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80D5FE9-1911-4C6F-B4BB-C77ADDA6D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F7BE3A-FEAF-4172-AAE6-466A3D56B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219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4EBE1D-BD76-4C3D-8B8B-8AA254465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2447093-C68B-4C21-9BAA-2DF62A9C35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58C2253-73D6-43D4-81D0-272558FAD3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08A96F7-AE0E-44F0-A2ED-2CA8E214F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2023/10/17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AD4F00B-909B-477E-BCCC-9925C7C9A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D4022D4-9A53-4B7B-A6D0-CC9399297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430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A9D16A-0E9D-4EF0-9D67-205184171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69FD0C5-0E59-4036-B0A2-FEBF1FA687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47E48CC-45AD-4971-8FCB-5F0EEAFF5B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161FABC-FB80-4A03-A125-E6A44F827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2023/10/17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3CD006E-E4D7-4440-8CB3-CBA454440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5D21E6-B411-417C-90FB-49910A748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106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F7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A984DB8-3071-4BFE-89F8-DD74C8393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0A2EFCF-381A-4467-AB09-81A97C63D9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9AFDABE-08BC-4316-914A-400D7353FF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8FEB62-F4D3-483A-8699-C6447A81AB21}" type="datetimeFigureOut">
              <a:rPr lang="zh-CN" altLang="en-US" smtClean="0"/>
              <a:t>2023/10/17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B481F0-F2F0-41EA-8D0D-33467C9793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84BA6D4-CE25-4BD9-B54F-1C8E64222B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F35FC154-C6CF-80F3-7E92-D602B40A454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2250" y="361949"/>
            <a:ext cx="1666875" cy="166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729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74D095A1-142B-41BB-8621-D1759729322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ABFF15-655C-4582-BD93-0E0D78D47BED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130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8D32EC29-644B-49E4-8D81-A644FC6F245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189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8195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41.png"/><Relationship Id="rId5" Type="http://schemas.openxmlformats.org/officeDocument/2006/relationships/image" Target="../media/image10.png"/><Relationship Id="rId10" Type="http://schemas.openxmlformats.org/officeDocument/2006/relationships/image" Target="../media/image40.png"/><Relationship Id="rId4" Type="http://schemas.openxmlformats.org/officeDocument/2006/relationships/image" Target="../media/image9.png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8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8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8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3" Type="http://schemas.openxmlformats.org/officeDocument/2006/relationships/image" Target="../media/image8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8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8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8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63.sv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svg"/><Relationship Id="rId9" Type="http://schemas.openxmlformats.org/officeDocument/2006/relationships/image" Target="../media/image6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65.png"/><Relationship Id="rId7" Type="http://schemas.openxmlformats.org/officeDocument/2006/relationships/image" Target="../media/image70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9" Type="http://schemas.openxmlformats.org/officeDocument/2006/relationships/image" Target="../media/image63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audio" Target="../media/audio1.wav"/><Relationship Id="rId7" Type="http://schemas.openxmlformats.org/officeDocument/2006/relationships/image" Target="../media/image63.svg"/><Relationship Id="rId12" Type="http://schemas.openxmlformats.org/officeDocument/2006/relationships/image" Target="../media/image6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sv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65.png"/><Relationship Id="rId7" Type="http://schemas.openxmlformats.org/officeDocument/2006/relationships/image" Target="../media/image70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9" Type="http://schemas.openxmlformats.org/officeDocument/2006/relationships/image" Target="../media/image6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5.jpeg"/><Relationship Id="rId5" Type="http://schemas.openxmlformats.org/officeDocument/2006/relationships/image" Target="../media/image24.jp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audio" Target="../media/audio1.wav"/><Relationship Id="rId7" Type="http://schemas.openxmlformats.org/officeDocument/2006/relationships/image" Target="../media/image63.svg"/><Relationship Id="rId12" Type="http://schemas.openxmlformats.org/officeDocument/2006/relationships/image" Target="../media/image6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sv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65.png"/><Relationship Id="rId7" Type="http://schemas.openxmlformats.org/officeDocument/2006/relationships/image" Target="../media/image70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9" Type="http://schemas.openxmlformats.org/officeDocument/2006/relationships/image" Target="../media/image63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13" Type="http://schemas.openxmlformats.org/officeDocument/2006/relationships/image" Target="../media/image68.png"/><Relationship Id="rId3" Type="http://schemas.openxmlformats.org/officeDocument/2006/relationships/audio" Target="../media/audio1.wav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61.sv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5" Type="http://schemas.openxmlformats.org/officeDocument/2006/relationships/image" Target="../media/image72.svg"/><Relationship Id="rId10" Type="http://schemas.openxmlformats.org/officeDocument/2006/relationships/image" Target="../media/image65.png"/><Relationship Id="rId4" Type="http://schemas.openxmlformats.org/officeDocument/2006/relationships/audio" Target="../media/audio2.wav"/><Relationship Id="rId9" Type="http://schemas.openxmlformats.org/officeDocument/2006/relationships/image" Target="../media/image64.png"/><Relationship Id="rId14" Type="http://schemas.openxmlformats.org/officeDocument/2006/relationships/image" Target="../media/image7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8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7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7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media" Target="../media/media3.mp3"/><Relationship Id="rId7" Type="http://schemas.openxmlformats.org/officeDocument/2006/relationships/image" Target="../media/image29.jpg"/><Relationship Id="rId12" Type="http://schemas.openxmlformats.org/officeDocument/2006/relationships/image" Target="../media/image3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8.jpg"/><Relationship Id="rId11" Type="http://schemas.microsoft.com/office/2007/relationships/hdphoto" Target="../media/hdphoto1.wdp"/><Relationship Id="rId5" Type="http://schemas.openxmlformats.org/officeDocument/2006/relationships/slideLayout" Target="../slideLayouts/slideLayout29.xml"/><Relationship Id="rId10" Type="http://schemas.openxmlformats.org/officeDocument/2006/relationships/image" Target="../media/image32.png"/><Relationship Id="rId4" Type="http://schemas.openxmlformats.org/officeDocument/2006/relationships/audio" Target="../media/media3.mp3"/><Relationship Id="rId9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media" Target="../media/media3.mp3"/><Relationship Id="rId7" Type="http://schemas.openxmlformats.org/officeDocument/2006/relationships/image" Target="../media/image29.jpg"/><Relationship Id="rId12" Type="http://schemas.openxmlformats.org/officeDocument/2006/relationships/image" Target="../media/image3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8.jpg"/><Relationship Id="rId11" Type="http://schemas.microsoft.com/office/2007/relationships/hdphoto" Target="../media/hdphoto1.wdp"/><Relationship Id="rId5" Type="http://schemas.openxmlformats.org/officeDocument/2006/relationships/slideLayout" Target="../slideLayouts/slideLayout29.xml"/><Relationship Id="rId10" Type="http://schemas.openxmlformats.org/officeDocument/2006/relationships/image" Target="../media/image32.png"/><Relationship Id="rId4" Type="http://schemas.openxmlformats.org/officeDocument/2006/relationships/audio" Target="../media/media3.mp3"/><Relationship Id="rId9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29.xml"/><Relationship Id="rId7" Type="http://schemas.microsoft.com/office/2007/relationships/hdphoto" Target="../media/hdphoto1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2.png"/><Relationship Id="rId5" Type="http://schemas.openxmlformats.org/officeDocument/2006/relationships/image" Target="../media/image34.jpeg"/><Relationship Id="rId4" Type="http://schemas.openxmlformats.org/officeDocument/2006/relationships/image" Target="../media/image29.jpg"/><Relationship Id="rId9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29.xml"/><Relationship Id="rId7" Type="http://schemas.microsoft.com/office/2007/relationships/hdphoto" Target="../media/hdphoto1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2.png"/><Relationship Id="rId5" Type="http://schemas.openxmlformats.org/officeDocument/2006/relationships/image" Target="../media/image37.jpeg"/><Relationship Id="rId4" Type="http://schemas.openxmlformats.org/officeDocument/2006/relationships/image" Target="../media/image36.jpg"/><Relationship Id="rId9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7839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5DC7696-FEEB-4E86-BBD3-F260C4D6B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18282"/>
            <a:ext cx="12895385" cy="676214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3F8AD6B-3CFA-4BD8-8DBB-8566D277F3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7487" y="-297765"/>
            <a:ext cx="14161477" cy="6943649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E4313517-275A-4294-96EA-460F2EB4337B}"/>
              </a:ext>
            </a:extLst>
          </p:cNvPr>
          <p:cNvGrpSpPr/>
          <p:nvPr/>
        </p:nvGrpSpPr>
        <p:grpSpPr>
          <a:xfrm>
            <a:off x="-1033048" y="2991678"/>
            <a:ext cx="3825944" cy="2690152"/>
            <a:chOff x="-1483102" y="834699"/>
            <a:chExt cx="4908113" cy="4168765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71214595-C650-4EBD-88C2-84C9A76A1E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83102" y="834699"/>
              <a:ext cx="3796649" cy="3651739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FF623C0F-F96F-4040-A266-B37CF10B9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8852" y="2075812"/>
              <a:ext cx="2506159" cy="2410626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0EA0B81D-26A8-474D-A3C6-3CF608FBA01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567782" y="2582810"/>
              <a:ext cx="2519169" cy="2420654"/>
            </a:xfrm>
            <a:prstGeom prst="rect">
              <a:avLst/>
            </a:prstGeom>
          </p:spPr>
        </p:pic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18CCBE9D-F4A4-4320-9A1F-138CBF29E53B}"/>
              </a:ext>
            </a:extLst>
          </p:cNvPr>
          <p:cNvGrpSpPr/>
          <p:nvPr/>
        </p:nvGrpSpPr>
        <p:grpSpPr>
          <a:xfrm>
            <a:off x="8676861" y="2971800"/>
            <a:ext cx="4135951" cy="2979209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445477" y="4478950"/>
            <a:ext cx="13340862" cy="4046151"/>
            <a:chOff x="-445477" y="4058961"/>
            <a:chExt cx="13340862" cy="4046151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5477" y="4058961"/>
              <a:ext cx="13340862" cy="404615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7E716888-6A9B-47DC-8F49-AEE398081F30}"/>
              </a:ext>
            </a:extLst>
          </p:cNvPr>
          <p:cNvGrpSpPr/>
          <p:nvPr/>
        </p:nvGrpSpPr>
        <p:grpSpPr>
          <a:xfrm>
            <a:off x="4035287" y="4323522"/>
            <a:ext cx="4318995" cy="2720740"/>
            <a:chOff x="2607267" y="2151100"/>
            <a:chExt cx="7115460" cy="5029698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C21B3637-1B5C-4104-AA03-AB88780D5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605" y="2151100"/>
              <a:ext cx="4244789" cy="4213229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F46A935C-9F62-4BC5-9229-C489C31AD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7267" y="2951362"/>
              <a:ext cx="7115460" cy="4229436"/>
            </a:xfrm>
            <a:prstGeom prst="rect">
              <a:avLst/>
            </a:prstGeom>
          </p:spPr>
        </p:pic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A8549EC3-AF91-472E-A32A-ED725069EE10}"/>
              </a:ext>
            </a:extLst>
          </p:cNvPr>
          <p:cNvGrpSpPr/>
          <p:nvPr/>
        </p:nvGrpSpPr>
        <p:grpSpPr>
          <a:xfrm>
            <a:off x="8333021" y="5198067"/>
            <a:ext cx="5162885" cy="4605932"/>
            <a:chOff x="8333021" y="4778078"/>
            <a:chExt cx="5162885" cy="4605932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C17C5805-7C78-4488-874C-345298C36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52397">
              <a:off x="9488342" y="4866595"/>
              <a:ext cx="2722376" cy="3757789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0E666F12-E1BA-47B9-9217-E0C05BC5CC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38" b="47345"/>
            <a:stretch/>
          </p:blipFill>
          <p:spPr>
            <a:xfrm rot="16454897">
              <a:off x="7967201" y="6144693"/>
              <a:ext cx="2229784" cy="1498144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0C611BD6-4F17-4BF8-BCE1-B8BE40910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0200">
              <a:off x="9241061" y="5718501"/>
              <a:ext cx="2631713" cy="366550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03605B7A-D9AE-4AF3-BF7B-3E8FB613D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33830">
              <a:off x="10262298" y="5166499"/>
              <a:ext cx="3622030" cy="2845187"/>
            </a:xfrm>
            <a:prstGeom prst="rect">
              <a:avLst/>
            </a:prstGeom>
          </p:spPr>
        </p:pic>
      </p:grpSp>
      <p:grpSp>
        <p:nvGrpSpPr>
          <p:cNvPr id="54" name="组合 53">
            <a:extLst>
              <a:ext uri="{FF2B5EF4-FFF2-40B4-BE49-F238E27FC236}">
                <a16:creationId xmlns:a16="http://schemas.microsoft.com/office/drawing/2014/main" id="{59394E1A-1E68-4F1B-B2BA-A2EA459295FF}"/>
              </a:ext>
            </a:extLst>
          </p:cNvPr>
          <p:cNvGrpSpPr/>
          <p:nvPr/>
        </p:nvGrpSpPr>
        <p:grpSpPr>
          <a:xfrm>
            <a:off x="-1894909" y="5836498"/>
            <a:ext cx="4683737" cy="4065743"/>
            <a:chOff x="-1894909" y="5416509"/>
            <a:chExt cx="4683737" cy="4065743"/>
          </a:xfrm>
        </p:grpSpPr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D4A7F997-73D8-4E6D-8BE9-EEE5BEE350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830327">
              <a:off x="-1234424" y="5331572"/>
              <a:ext cx="3362767" cy="4683737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2EA755F3-A86E-4C4E-9723-ED8685D39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49046">
              <a:off x="-1075999" y="5416509"/>
              <a:ext cx="2640514" cy="2074184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1FBCD71D-3E11-4DA7-9A64-4D5E9302A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20130">
              <a:off x="-215237" y="5724463"/>
              <a:ext cx="2722376" cy="3757789"/>
            </a:xfrm>
            <a:prstGeom prst="rect">
              <a:avLst/>
            </a:prstGeom>
          </p:spPr>
        </p:pic>
      </p:grpSp>
      <p:sp>
        <p:nvSpPr>
          <p:cNvPr id="2" name="文本框 21">
            <a:extLst>
              <a:ext uri="{FF2B5EF4-FFF2-40B4-BE49-F238E27FC236}">
                <a16:creationId xmlns:a16="http://schemas.microsoft.com/office/drawing/2014/main" id="{961D7F38-E2CA-727A-06D8-46BC86FCFA0A}"/>
              </a:ext>
            </a:extLst>
          </p:cNvPr>
          <p:cNvSpPr txBox="1"/>
          <p:nvPr/>
        </p:nvSpPr>
        <p:spPr>
          <a:xfrm>
            <a:off x="3061279" y="149087"/>
            <a:ext cx="67994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Thứ</a:t>
            </a:r>
            <a:r>
              <a:rPr lang="en-US" altLang="zh-CN" sz="4000" b="1" dirty="0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… </a:t>
            </a:r>
            <a:r>
              <a:rPr lang="en-US" altLang="zh-CN" sz="4000" b="1" dirty="0" err="1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ngày</a:t>
            </a:r>
            <a:r>
              <a:rPr lang="en-US" altLang="zh-CN" sz="4000" b="1" dirty="0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… </a:t>
            </a:r>
            <a:r>
              <a:rPr lang="en-US" altLang="zh-CN" sz="4000" b="1" dirty="0" err="1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tháng</a:t>
            </a:r>
            <a:r>
              <a:rPr lang="en-US" altLang="zh-CN" sz="4000" b="1" dirty="0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… </a:t>
            </a:r>
            <a:r>
              <a:rPr lang="en-US" altLang="zh-CN" sz="4000" b="1" dirty="0" err="1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năm</a:t>
            </a:r>
            <a:r>
              <a:rPr lang="en-US" altLang="zh-CN" sz="4000" b="1" dirty="0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…</a:t>
            </a:r>
            <a:endParaRPr lang="zh-CN" altLang="en-US" sz="4000" b="1" dirty="0">
              <a:ln w="12700">
                <a:noFill/>
              </a:ln>
              <a:solidFill>
                <a:srgbClr val="002060"/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42109C-E74F-16A8-7A9C-33B5C79726E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280415" y="698599"/>
            <a:ext cx="3889585" cy="12863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141C2D-0A28-3237-250E-C117B86412F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366514" y="1810947"/>
            <a:ext cx="7498730" cy="21825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163C7D6-1068-A50B-212A-2B12D5E4B877}"/>
              </a:ext>
            </a:extLst>
          </p:cNvPr>
          <p:cNvSpPr txBox="1"/>
          <p:nvPr/>
        </p:nvSpPr>
        <p:spPr>
          <a:xfrm>
            <a:off x="5327374" y="3597965"/>
            <a:ext cx="15206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3)</a:t>
            </a:r>
          </a:p>
        </p:txBody>
      </p:sp>
    </p:spTree>
    <p:extLst>
      <p:ext uri="{BB962C8B-B14F-4D97-AF65-F5344CB8AC3E}">
        <p14:creationId xmlns:p14="http://schemas.microsoft.com/office/powerpoint/2010/main" val="2432682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18CCBE9D-F4A4-4320-9A1F-138CBF29E53B}"/>
              </a:ext>
            </a:extLst>
          </p:cNvPr>
          <p:cNvGrpSpPr/>
          <p:nvPr/>
        </p:nvGrpSpPr>
        <p:grpSpPr>
          <a:xfrm>
            <a:off x="0" y="2633870"/>
            <a:ext cx="4062469" cy="4090907"/>
            <a:chOff x="-386398" y="386346"/>
            <a:chExt cx="3638411" cy="4068482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386398" y="386346"/>
              <a:ext cx="3638411" cy="3496127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941" y="2294162"/>
              <a:ext cx="2246293" cy="2160666"/>
            </a:xfrm>
            <a:prstGeom prst="rect">
              <a:avLst/>
            </a:prstGeom>
          </p:spPr>
        </p:pic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574431" y="5246329"/>
            <a:ext cx="13340862" cy="2058487"/>
            <a:chOff x="-445477" y="4058962"/>
            <a:chExt cx="13340862" cy="2058487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681"/>
            <a:stretch/>
          </p:blipFill>
          <p:spPr>
            <a:xfrm>
              <a:off x="-445477" y="4058962"/>
              <a:ext cx="13340862" cy="167180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B4C95559-BE4E-2016-27B1-E89F91CFBAD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5702" y="2153690"/>
            <a:ext cx="2216427" cy="318973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DE5B400-DBAF-6DD9-3F45-1AA9BF7953FB}"/>
              </a:ext>
            </a:extLst>
          </p:cNvPr>
          <p:cNvGrpSpPr/>
          <p:nvPr/>
        </p:nvGrpSpPr>
        <p:grpSpPr>
          <a:xfrm>
            <a:off x="3080122" y="928583"/>
            <a:ext cx="6303810" cy="2078916"/>
            <a:chOff x="2500625" y="1170898"/>
            <a:chExt cx="6303810" cy="207891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52C8609-E358-2FD8-3E35-A39E32DD69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500625" y="1170898"/>
              <a:ext cx="6303810" cy="207891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581AF91-6032-E9BF-8074-6327E70A54BA}"/>
                </a:ext>
              </a:extLst>
            </p:cNvPr>
            <p:cNvSpPr txBox="1"/>
            <p:nvPr/>
          </p:nvSpPr>
          <p:spPr>
            <a:xfrm>
              <a:off x="2670599" y="1559074"/>
              <a:ext cx="5168348" cy="11079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spcBef>
                  <a:spcPts val="100"/>
                </a:spcBef>
                <a:spcAft>
                  <a:spcPts val="100"/>
                </a:spcAft>
              </a:pPr>
              <a:r>
                <a:rPr lang="nl-NL" sz="36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Hoạt động 6: Tìm hiểu một số loại cây cảnh phổ biến</a:t>
              </a:r>
              <a:endPara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406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7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4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4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273612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EECEA8B-DD6A-DA18-36BC-9FF186399C61}"/>
              </a:ext>
            </a:extLst>
          </p:cNvPr>
          <p:cNvGrpSpPr/>
          <p:nvPr/>
        </p:nvGrpSpPr>
        <p:grpSpPr>
          <a:xfrm>
            <a:off x="914179" y="93557"/>
            <a:ext cx="10353896" cy="954193"/>
            <a:chOff x="1181100" y="4876799"/>
            <a:chExt cx="5548316" cy="1637409"/>
          </a:xfrm>
        </p:grpSpPr>
        <p:sp>
          <p:nvSpPr>
            <p:cNvPr id="5" name="Flowchart: Alternate Process 4">
              <a:extLst>
                <a:ext uri="{FF2B5EF4-FFF2-40B4-BE49-F238E27FC236}">
                  <a16:creationId xmlns:a16="http://schemas.microsoft.com/office/drawing/2014/main" id="{2E87EE7E-01B5-3171-508E-3D7BA37CA2A9}"/>
                </a:ext>
              </a:extLst>
            </p:cNvPr>
            <p:cNvSpPr/>
            <p:nvPr/>
          </p:nvSpPr>
          <p:spPr>
            <a:xfrm>
              <a:off x="1319216" y="5050701"/>
              <a:ext cx="5410200" cy="1463507"/>
            </a:xfrm>
            <a:prstGeom prst="flowChartAlternateProcess">
              <a:avLst/>
            </a:prstGeom>
            <a:solidFill>
              <a:schemeClr val="accent4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6" name="Flowchart: Alternate Process 5">
              <a:extLst>
                <a:ext uri="{FF2B5EF4-FFF2-40B4-BE49-F238E27FC236}">
                  <a16:creationId xmlns:a16="http://schemas.microsoft.com/office/drawing/2014/main" id="{120395E0-F90A-D5E4-1E02-00BA7D483989}"/>
                </a:ext>
              </a:extLst>
            </p:cNvPr>
            <p:cNvSpPr/>
            <p:nvPr/>
          </p:nvSpPr>
          <p:spPr>
            <a:xfrm>
              <a:off x="1181100" y="4876799"/>
              <a:ext cx="5410200" cy="1463507"/>
            </a:xfrm>
            <a:prstGeom prst="flowChartAlternateProcess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Gọi tên các loại cây cảnh có trong hình bằng cách sử dụng các thẻ gợi ý dưới đây: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E9DE56AA-4220-EDDD-1D83-A31969C2F2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088" y="1276350"/>
            <a:ext cx="4978168" cy="21907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7723668-B4CA-61C2-BB15-6208A511D6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95900" y="1338262"/>
            <a:ext cx="2287960" cy="21383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952A075-BEE1-DB25-D345-2C9DC245A3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9100" y="3748088"/>
            <a:ext cx="2286000" cy="2079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64359AA-82F0-FCE1-1855-6FAB5E70EF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00350" y="3690938"/>
            <a:ext cx="4852036" cy="2014538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8A73A601-914E-8EB3-F8D8-15DC3F3E29CB}"/>
              </a:ext>
            </a:extLst>
          </p:cNvPr>
          <p:cNvSpPr/>
          <p:nvPr/>
        </p:nvSpPr>
        <p:spPr>
          <a:xfrm>
            <a:off x="8048685" y="1219199"/>
            <a:ext cx="2847915" cy="666751"/>
          </a:xfrm>
          <a:custGeom>
            <a:avLst/>
            <a:gdLst>
              <a:gd name="connsiteX0" fmla="*/ 0 w 2952690"/>
              <a:gd name="connsiteY0" fmla="*/ 111127 h 666751"/>
              <a:gd name="connsiteX1" fmla="*/ 111127 w 2952690"/>
              <a:gd name="connsiteY1" fmla="*/ 0 h 666751"/>
              <a:gd name="connsiteX2" fmla="*/ 2841563 w 2952690"/>
              <a:gd name="connsiteY2" fmla="*/ 0 h 666751"/>
              <a:gd name="connsiteX3" fmla="*/ 2952690 w 2952690"/>
              <a:gd name="connsiteY3" fmla="*/ 111127 h 666751"/>
              <a:gd name="connsiteX4" fmla="*/ 2952690 w 2952690"/>
              <a:gd name="connsiteY4" fmla="*/ 555624 h 666751"/>
              <a:gd name="connsiteX5" fmla="*/ 2841563 w 2952690"/>
              <a:gd name="connsiteY5" fmla="*/ 666751 h 666751"/>
              <a:gd name="connsiteX6" fmla="*/ 111127 w 2952690"/>
              <a:gd name="connsiteY6" fmla="*/ 666751 h 666751"/>
              <a:gd name="connsiteX7" fmla="*/ 0 w 2952690"/>
              <a:gd name="connsiteY7" fmla="*/ 555624 h 666751"/>
              <a:gd name="connsiteX8" fmla="*/ 0 w 2952690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2690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901880" y="-61902"/>
                  <a:pt x="1750392" y="-101778"/>
                  <a:pt x="2841563" y="0"/>
                </a:cubicBezTo>
                <a:cubicBezTo>
                  <a:pt x="2896991" y="-1864"/>
                  <a:pt x="2956320" y="44915"/>
                  <a:pt x="2952690" y="111127"/>
                </a:cubicBezTo>
                <a:cubicBezTo>
                  <a:pt x="2960656" y="205182"/>
                  <a:pt x="2981693" y="384103"/>
                  <a:pt x="2952690" y="555624"/>
                </a:cubicBezTo>
                <a:cubicBezTo>
                  <a:pt x="2945866" y="613657"/>
                  <a:pt x="2902149" y="663107"/>
                  <a:pt x="2841563" y="666751"/>
                </a:cubicBezTo>
                <a:cubicBezTo>
                  <a:pt x="1505742" y="524359"/>
                  <a:pt x="1321528" y="777852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2952690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1368348" y="-164947"/>
                  <a:pt x="2518696" y="-52288"/>
                  <a:pt x="2841563" y="0"/>
                </a:cubicBezTo>
                <a:cubicBezTo>
                  <a:pt x="2902473" y="-7268"/>
                  <a:pt x="2947496" y="50585"/>
                  <a:pt x="2952690" y="111127"/>
                </a:cubicBezTo>
                <a:cubicBezTo>
                  <a:pt x="2966860" y="328061"/>
                  <a:pt x="2981514" y="435890"/>
                  <a:pt x="2952690" y="555624"/>
                </a:cubicBezTo>
                <a:cubicBezTo>
                  <a:pt x="2954660" y="619541"/>
                  <a:pt x="2901509" y="664153"/>
                  <a:pt x="2841563" y="666751"/>
                </a:cubicBezTo>
                <a:cubicBezTo>
                  <a:pt x="1798540" y="825292"/>
                  <a:pt x="1311440" y="524915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rgbClr val="FFCCFF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983016561">
                  <a:custGeom>
                    <a:avLst/>
                    <a:gdLst>
                      <a:gd name="connsiteX0" fmla="*/ 0 w 2847915"/>
                      <a:gd name="connsiteY0" fmla="*/ 111127 h 666751"/>
                      <a:gd name="connsiteX1" fmla="*/ 107183 w 2847915"/>
                      <a:gd name="connsiteY1" fmla="*/ 0 h 666751"/>
                      <a:gd name="connsiteX2" fmla="*/ 2740731 w 2847915"/>
                      <a:gd name="connsiteY2" fmla="*/ 0 h 666751"/>
                      <a:gd name="connsiteX3" fmla="*/ 2847915 w 2847915"/>
                      <a:gd name="connsiteY3" fmla="*/ 111127 h 666751"/>
                      <a:gd name="connsiteX4" fmla="*/ 2847915 w 2847915"/>
                      <a:gd name="connsiteY4" fmla="*/ 555624 h 666751"/>
                      <a:gd name="connsiteX5" fmla="*/ 2740731 w 2847915"/>
                      <a:gd name="connsiteY5" fmla="*/ 666751 h 666751"/>
                      <a:gd name="connsiteX6" fmla="*/ 107183 w 2847915"/>
                      <a:gd name="connsiteY6" fmla="*/ 666751 h 666751"/>
                      <a:gd name="connsiteX7" fmla="*/ 0 w 2847915"/>
                      <a:gd name="connsiteY7" fmla="*/ 555624 h 666751"/>
                      <a:gd name="connsiteX8" fmla="*/ 0 w 2847915"/>
                      <a:gd name="connsiteY8" fmla="*/ 111127 h 666751"/>
                      <a:gd name="connsiteX0" fmla="*/ 0 w 2847915"/>
                      <a:gd name="connsiteY0" fmla="*/ 111127 h 666751"/>
                      <a:gd name="connsiteX1" fmla="*/ 107183 w 2847915"/>
                      <a:gd name="connsiteY1" fmla="*/ 0 h 666751"/>
                      <a:gd name="connsiteX2" fmla="*/ 2740731 w 2847915"/>
                      <a:gd name="connsiteY2" fmla="*/ 0 h 666751"/>
                      <a:gd name="connsiteX3" fmla="*/ 2847915 w 2847915"/>
                      <a:gd name="connsiteY3" fmla="*/ 111127 h 666751"/>
                      <a:gd name="connsiteX4" fmla="*/ 2847915 w 2847915"/>
                      <a:gd name="connsiteY4" fmla="*/ 555624 h 666751"/>
                      <a:gd name="connsiteX5" fmla="*/ 2740731 w 2847915"/>
                      <a:gd name="connsiteY5" fmla="*/ 666751 h 666751"/>
                      <a:gd name="connsiteX6" fmla="*/ 107183 w 2847915"/>
                      <a:gd name="connsiteY6" fmla="*/ 666751 h 666751"/>
                      <a:gd name="connsiteX7" fmla="*/ 0 w 2847915"/>
                      <a:gd name="connsiteY7" fmla="*/ 555624 h 666751"/>
                      <a:gd name="connsiteX8" fmla="*/ 0 w 2847915"/>
                      <a:gd name="connsiteY8" fmla="*/ 111127 h 666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847915" h="666751" fill="none" extrusionOk="0">
                        <a:moveTo>
                          <a:pt x="0" y="111127"/>
                        </a:moveTo>
                        <a:cubicBezTo>
                          <a:pt x="-8781" y="46003"/>
                          <a:pt x="50387" y="2782"/>
                          <a:pt x="107183" y="0"/>
                        </a:cubicBezTo>
                        <a:cubicBezTo>
                          <a:pt x="910848" y="-68278"/>
                          <a:pt x="1680827" y="-74552"/>
                          <a:pt x="2740731" y="0"/>
                        </a:cubicBezTo>
                        <a:cubicBezTo>
                          <a:pt x="2783021" y="-5366"/>
                          <a:pt x="2854551" y="40737"/>
                          <a:pt x="2847915" y="111127"/>
                        </a:cubicBezTo>
                        <a:cubicBezTo>
                          <a:pt x="2859066" y="209486"/>
                          <a:pt x="2879315" y="381392"/>
                          <a:pt x="2847915" y="555624"/>
                        </a:cubicBezTo>
                        <a:cubicBezTo>
                          <a:pt x="2837689" y="611873"/>
                          <a:pt x="2797346" y="654691"/>
                          <a:pt x="2740731" y="666751"/>
                        </a:cubicBezTo>
                        <a:cubicBezTo>
                          <a:pt x="1470223" y="467731"/>
                          <a:pt x="1298782" y="789507"/>
                          <a:pt x="107183" y="666751"/>
                        </a:cubicBezTo>
                        <a:cubicBezTo>
                          <a:pt x="40682" y="670430"/>
                          <a:pt x="-1914" y="625824"/>
                          <a:pt x="0" y="555624"/>
                        </a:cubicBezTo>
                        <a:cubicBezTo>
                          <a:pt x="24312" y="337280"/>
                          <a:pt x="5025" y="291957"/>
                          <a:pt x="0" y="111127"/>
                        </a:cubicBezTo>
                        <a:close/>
                      </a:path>
                      <a:path w="2847915" h="666751" stroke="0" extrusionOk="0">
                        <a:moveTo>
                          <a:pt x="0" y="111127"/>
                        </a:moveTo>
                        <a:cubicBezTo>
                          <a:pt x="-3364" y="30320"/>
                          <a:pt x="45893" y="-19329"/>
                          <a:pt x="107183" y="0"/>
                        </a:cubicBezTo>
                        <a:cubicBezTo>
                          <a:pt x="1326640" y="-217145"/>
                          <a:pt x="2376293" y="-57944"/>
                          <a:pt x="2740731" y="0"/>
                        </a:cubicBezTo>
                        <a:cubicBezTo>
                          <a:pt x="2808315" y="-11071"/>
                          <a:pt x="2848562" y="57696"/>
                          <a:pt x="2847915" y="111127"/>
                        </a:cubicBezTo>
                        <a:cubicBezTo>
                          <a:pt x="2840618" y="325908"/>
                          <a:pt x="2869650" y="431099"/>
                          <a:pt x="2847915" y="555624"/>
                        </a:cubicBezTo>
                        <a:cubicBezTo>
                          <a:pt x="2854114" y="615969"/>
                          <a:pt x="2806469" y="662791"/>
                          <a:pt x="2740731" y="666751"/>
                        </a:cubicBezTo>
                        <a:cubicBezTo>
                          <a:pt x="1773057" y="759117"/>
                          <a:pt x="1303319" y="612992"/>
                          <a:pt x="107183" y="666751"/>
                        </a:cubicBezTo>
                        <a:cubicBezTo>
                          <a:pt x="47936" y="676879"/>
                          <a:pt x="9524" y="609883"/>
                          <a:pt x="0" y="555624"/>
                        </a:cubicBezTo>
                        <a:cubicBezTo>
                          <a:pt x="-37153" y="424491"/>
                          <a:pt x="24954" y="333327"/>
                          <a:pt x="0" y="111127"/>
                        </a:cubicBezTo>
                        <a:close/>
                      </a:path>
                      <a:path w="2847915" h="666751" fill="none" stroke="0" extrusionOk="0">
                        <a:moveTo>
                          <a:pt x="0" y="111127"/>
                        </a:moveTo>
                        <a:cubicBezTo>
                          <a:pt x="-8668" y="42831"/>
                          <a:pt x="43341" y="-8363"/>
                          <a:pt x="107183" y="0"/>
                        </a:cubicBezTo>
                        <a:cubicBezTo>
                          <a:pt x="918507" y="-151388"/>
                          <a:pt x="1719055" y="-69510"/>
                          <a:pt x="2740731" y="0"/>
                        </a:cubicBezTo>
                        <a:cubicBezTo>
                          <a:pt x="2793925" y="-6039"/>
                          <a:pt x="2841322" y="46531"/>
                          <a:pt x="2847915" y="111127"/>
                        </a:cubicBezTo>
                        <a:cubicBezTo>
                          <a:pt x="2871248" y="217695"/>
                          <a:pt x="2843629" y="376305"/>
                          <a:pt x="2847915" y="555624"/>
                        </a:cubicBezTo>
                        <a:cubicBezTo>
                          <a:pt x="2842394" y="615027"/>
                          <a:pt x="2796946" y="659065"/>
                          <a:pt x="2740731" y="666751"/>
                        </a:cubicBezTo>
                        <a:cubicBezTo>
                          <a:pt x="1454143" y="553358"/>
                          <a:pt x="1270970" y="748800"/>
                          <a:pt x="107183" y="666751"/>
                        </a:cubicBezTo>
                        <a:cubicBezTo>
                          <a:pt x="46622" y="668883"/>
                          <a:pt x="941" y="619404"/>
                          <a:pt x="0" y="555624"/>
                        </a:cubicBezTo>
                        <a:cubicBezTo>
                          <a:pt x="21659" y="337527"/>
                          <a:pt x="8194" y="296955"/>
                          <a:pt x="0" y="111127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6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26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6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thiết</a:t>
            </a:r>
            <a:r>
              <a:rPr lang="en-US" sz="26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mộc</a:t>
            </a:r>
            <a:r>
              <a:rPr lang="en-US" sz="26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</a:t>
            </a:r>
            <a:endParaRPr lang="en-US" sz="26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25D19E89-6AF5-DD57-BAB1-6388B3244D73}"/>
              </a:ext>
            </a:extLst>
          </p:cNvPr>
          <p:cNvSpPr/>
          <p:nvPr/>
        </p:nvSpPr>
        <p:spPr>
          <a:xfrm>
            <a:off x="8039159" y="2171699"/>
            <a:ext cx="3019366" cy="666751"/>
          </a:xfrm>
          <a:custGeom>
            <a:avLst/>
            <a:gdLst>
              <a:gd name="connsiteX0" fmla="*/ 0 w 3019366"/>
              <a:gd name="connsiteY0" fmla="*/ 111127 h 666751"/>
              <a:gd name="connsiteX1" fmla="*/ 111127 w 3019366"/>
              <a:gd name="connsiteY1" fmla="*/ 0 h 666751"/>
              <a:gd name="connsiteX2" fmla="*/ 2908239 w 3019366"/>
              <a:gd name="connsiteY2" fmla="*/ 0 h 666751"/>
              <a:gd name="connsiteX3" fmla="*/ 3019366 w 3019366"/>
              <a:gd name="connsiteY3" fmla="*/ 111127 h 666751"/>
              <a:gd name="connsiteX4" fmla="*/ 3019366 w 3019366"/>
              <a:gd name="connsiteY4" fmla="*/ 555624 h 666751"/>
              <a:gd name="connsiteX5" fmla="*/ 2908239 w 3019366"/>
              <a:gd name="connsiteY5" fmla="*/ 666751 h 666751"/>
              <a:gd name="connsiteX6" fmla="*/ 111127 w 3019366"/>
              <a:gd name="connsiteY6" fmla="*/ 666751 h 666751"/>
              <a:gd name="connsiteX7" fmla="*/ 0 w 3019366"/>
              <a:gd name="connsiteY7" fmla="*/ 555624 h 666751"/>
              <a:gd name="connsiteX8" fmla="*/ 0 w 3019366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19366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1022685" y="-61902"/>
                  <a:pt x="2378836" y="-101778"/>
                  <a:pt x="2908239" y="0"/>
                </a:cubicBezTo>
                <a:cubicBezTo>
                  <a:pt x="2963667" y="-1864"/>
                  <a:pt x="3022996" y="44915"/>
                  <a:pt x="3019366" y="111127"/>
                </a:cubicBezTo>
                <a:cubicBezTo>
                  <a:pt x="3027332" y="205182"/>
                  <a:pt x="3048369" y="384103"/>
                  <a:pt x="3019366" y="555624"/>
                </a:cubicBezTo>
                <a:cubicBezTo>
                  <a:pt x="3012542" y="613657"/>
                  <a:pt x="2968825" y="663107"/>
                  <a:pt x="2908239" y="666751"/>
                </a:cubicBezTo>
                <a:cubicBezTo>
                  <a:pt x="2254757" y="524359"/>
                  <a:pt x="1372320" y="777852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3019366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986348" y="-164947"/>
                  <a:pt x="2285781" y="-52288"/>
                  <a:pt x="2908239" y="0"/>
                </a:cubicBezTo>
                <a:cubicBezTo>
                  <a:pt x="2969149" y="-7268"/>
                  <a:pt x="3014172" y="50585"/>
                  <a:pt x="3019366" y="111127"/>
                </a:cubicBezTo>
                <a:cubicBezTo>
                  <a:pt x="3033536" y="328061"/>
                  <a:pt x="3048190" y="435890"/>
                  <a:pt x="3019366" y="555624"/>
                </a:cubicBezTo>
                <a:cubicBezTo>
                  <a:pt x="3021336" y="619541"/>
                  <a:pt x="2968185" y="664153"/>
                  <a:pt x="2908239" y="666751"/>
                </a:cubicBezTo>
                <a:cubicBezTo>
                  <a:pt x="2119968" y="825292"/>
                  <a:pt x="1099911" y="524915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trạng</a:t>
            </a:r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endParaRPr lang="en-US" sz="27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5CF491DF-8C4A-F9C9-6589-5B8BD4E250C5}"/>
              </a:ext>
            </a:extLst>
          </p:cNvPr>
          <p:cNvSpPr/>
          <p:nvPr/>
        </p:nvSpPr>
        <p:spPr>
          <a:xfrm>
            <a:off x="8048685" y="3086099"/>
            <a:ext cx="2285940" cy="666751"/>
          </a:xfrm>
          <a:custGeom>
            <a:avLst/>
            <a:gdLst>
              <a:gd name="connsiteX0" fmla="*/ 0 w 2285940"/>
              <a:gd name="connsiteY0" fmla="*/ 111127 h 666751"/>
              <a:gd name="connsiteX1" fmla="*/ 111127 w 2285940"/>
              <a:gd name="connsiteY1" fmla="*/ 0 h 666751"/>
              <a:gd name="connsiteX2" fmla="*/ 2174813 w 2285940"/>
              <a:gd name="connsiteY2" fmla="*/ 0 h 666751"/>
              <a:gd name="connsiteX3" fmla="*/ 2285940 w 2285940"/>
              <a:gd name="connsiteY3" fmla="*/ 111127 h 666751"/>
              <a:gd name="connsiteX4" fmla="*/ 2285940 w 2285940"/>
              <a:gd name="connsiteY4" fmla="*/ 555624 h 666751"/>
              <a:gd name="connsiteX5" fmla="*/ 2174813 w 2285940"/>
              <a:gd name="connsiteY5" fmla="*/ 666751 h 666751"/>
              <a:gd name="connsiteX6" fmla="*/ 111127 w 2285940"/>
              <a:gd name="connsiteY6" fmla="*/ 666751 h 666751"/>
              <a:gd name="connsiteX7" fmla="*/ 0 w 2285940"/>
              <a:gd name="connsiteY7" fmla="*/ 555624 h 666751"/>
              <a:gd name="connsiteX8" fmla="*/ 0 w 2285940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85940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834141" y="-61902"/>
                  <a:pt x="1683139" y="-101778"/>
                  <a:pt x="2174813" y="0"/>
                </a:cubicBezTo>
                <a:cubicBezTo>
                  <a:pt x="2230241" y="-1864"/>
                  <a:pt x="2289570" y="44915"/>
                  <a:pt x="2285940" y="111127"/>
                </a:cubicBezTo>
                <a:cubicBezTo>
                  <a:pt x="2293906" y="205182"/>
                  <a:pt x="2314943" y="384103"/>
                  <a:pt x="2285940" y="555624"/>
                </a:cubicBezTo>
                <a:cubicBezTo>
                  <a:pt x="2279116" y="613657"/>
                  <a:pt x="2235399" y="663107"/>
                  <a:pt x="2174813" y="666751"/>
                </a:cubicBezTo>
                <a:cubicBezTo>
                  <a:pt x="1285843" y="524359"/>
                  <a:pt x="893946" y="777852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2285940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829872" y="-164947"/>
                  <a:pt x="1607886" y="-52288"/>
                  <a:pt x="2174813" y="0"/>
                </a:cubicBezTo>
                <a:cubicBezTo>
                  <a:pt x="2235723" y="-7268"/>
                  <a:pt x="2280746" y="50585"/>
                  <a:pt x="2285940" y="111127"/>
                </a:cubicBezTo>
                <a:cubicBezTo>
                  <a:pt x="2300110" y="328061"/>
                  <a:pt x="2314764" y="435890"/>
                  <a:pt x="2285940" y="555624"/>
                </a:cubicBezTo>
                <a:cubicBezTo>
                  <a:pt x="2287910" y="619541"/>
                  <a:pt x="2234759" y="664153"/>
                  <a:pt x="2174813" y="666751"/>
                </a:cubicBezTo>
                <a:cubicBezTo>
                  <a:pt x="1420675" y="825292"/>
                  <a:pt x="546714" y="524915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cọ</a:t>
            </a:r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endParaRPr lang="en-US" sz="27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5B8C3F53-16E0-1E5A-23AB-DB361552B00B}"/>
              </a:ext>
            </a:extLst>
          </p:cNvPr>
          <p:cNvSpPr/>
          <p:nvPr/>
        </p:nvSpPr>
        <p:spPr>
          <a:xfrm>
            <a:off x="8096309" y="4038599"/>
            <a:ext cx="2400241" cy="666751"/>
          </a:xfrm>
          <a:custGeom>
            <a:avLst/>
            <a:gdLst>
              <a:gd name="connsiteX0" fmla="*/ 0 w 2400241"/>
              <a:gd name="connsiteY0" fmla="*/ 111127 h 666751"/>
              <a:gd name="connsiteX1" fmla="*/ 111127 w 2400241"/>
              <a:gd name="connsiteY1" fmla="*/ 0 h 666751"/>
              <a:gd name="connsiteX2" fmla="*/ 2289114 w 2400241"/>
              <a:gd name="connsiteY2" fmla="*/ 0 h 666751"/>
              <a:gd name="connsiteX3" fmla="*/ 2400241 w 2400241"/>
              <a:gd name="connsiteY3" fmla="*/ 111127 h 666751"/>
              <a:gd name="connsiteX4" fmla="*/ 2400241 w 2400241"/>
              <a:gd name="connsiteY4" fmla="*/ 555624 h 666751"/>
              <a:gd name="connsiteX5" fmla="*/ 2289114 w 2400241"/>
              <a:gd name="connsiteY5" fmla="*/ 666751 h 666751"/>
              <a:gd name="connsiteX6" fmla="*/ 111127 w 2400241"/>
              <a:gd name="connsiteY6" fmla="*/ 666751 h 666751"/>
              <a:gd name="connsiteX7" fmla="*/ 0 w 2400241"/>
              <a:gd name="connsiteY7" fmla="*/ 555624 h 666751"/>
              <a:gd name="connsiteX8" fmla="*/ 0 w 2400241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00241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1147128" y="-61902"/>
                  <a:pt x="1827365" y="-101778"/>
                  <a:pt x="2289114" y="0"/>
                </a:cubicBezTo>
                <a:cubicBezTo>
                  <a:pt x="2344542" y="-1864"/>
                  <a:pt x="2403871" y="44915"/>
                  <a:pt x="2400241" y="111127"/>
                </a:cubicBezTo>
                <a:cubicBezTo>
                  <a:pt x="2408207" y="205182"/>
                  <a:pt x="2429244" y="384103"/>
                  <a:pt x="2400241" y="555624"/>
                </a:cubicBezTo>
                <a:cubicBezTo>
                  <a:pt x="2393417" y="613657"/>
                  <a:pt x="2349700" y="663107"/>
                  <a:pt x="2289114" y="666751"/>
                </a:cubicBezTo>
                <a:cubicBezTo>
                  <a:pt x="1408701" y="524359"/>
                  <a:pt x="371920" y="777852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2400241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619869" y="-164947"/>
                  <a:pt x="1675859" y="-52288"/>
                  <a:pt x="2289114" y="0"/>
                </a:cubicBezTo>
                <a:cubicBezTo>
                  <a:pt x="2350024" y="-7268"/>
                  <a:pt x="2395047" y="50585"/>
                  <a:pt x="2400241" y="111127"/>
                </a:cubicBezTo>
                <a:cubicBezTo>
                  <a:pt x="2414411" y="328061"/>
                  <a:pt x="2429065" y="435890"/>
                  <a:pt x="2400241" y="555624"/>
                </a:cubicBezTo>
                <a:cubicBezTo>
                  <a:pt x="2402211" y="619541"/>
                  <a:pt x="2349060" y="664153"/>
                  <a:pt x="2289114" y="666751"/>
                </a:cubicBezTo>
                <a:cubicBezTo>
                  <a:pt x="1287558" y="825292"/>
                  <a:pt x="701251" y="524915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sống</a:t>
            </a:r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đời</a:t>
            </a:r>
            <a:endParaRPr lang="en-US" sz="27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9B770AC4-37E9-6021-BED5-3107F5F8245D}"/>
              </a:ext>
            </a:extLst>
          </p:cNvPr>
          <p:cNvSpPr/>
          <p:nvPr/>
        </p:nvSpPr>
        <p:spPr>
          <a:xfrm>
            <a:off x="8096309" y="4981574"/>
            <a:ext cx="2800291" cy="666751"/>
          </a:xfrm>
          <a:custGeom>
            <a:avLst/>
            <a:gdLst>
              <a:gd name="connsiteX0" fmla="*/ 0 w 2800291"/>
              <a:gd name="connsiteY0" fmla="*/ 111127 h 666751"/>
              <a:gd name="connsiteX1" fmla="*/ 111127 w 2800291"/>
              <a:gd name="connsiteY1" fmla="*/ 0 h 666751"/>
              <a:gd name="connsiteX2" fmla="*/ 2689164 w 2800291"/>
              <a:gd name="connsiteY2" fmla="*/ 0 h 666751"/>
              <a:gd name="connsiteX3" fmla="*/ 2800291 w 2800291"/>
              <a:gd name="connsiteY3" fmla="*/ 111127 h 666751"/>
              <a:gd name="connsiteX4" fmla="*/ 2800291 w 2800291"/>
              <a:gd name="connsiteY4" fmla="*/ 555624 h 666751"/>
              <a:gd name="connsiteX5" fmla="*/ 2689164 w 2800291"/>
              <a:gd name="connsiteY5" fmla="*/ 666751 h 666751"/>
              <a:gd name="connsiteX6" fmla="*/ 111127 w 2800291"/>
              <a:gd name="connsiteY6" fmla="*/ 666751 h 666751"/>
              <a:gd name="connsiteX7" fmla="*/ 0 w 2800291"/>
              <a:gd name="connsiteY7" fmla="*/ 555624 h 666751"/>
              <a:gd name="connsiteX8" fmla="*/ 0 w 2800291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00291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415720" y="-61902"/>
                  <a:pt x="2368276" y="-101778"/>
                  <a:pt x="2689164" y="0"/>
                </a:cubicBezTo>
                <a:cubicBezTo>
                  <a:pt x="2744592" y="-1864"/>
                  <a:pt x="2803921" y="44915"/>
                  <a:pt x="2800291" y="111127"/>
                </a:cubicBezTo>
                <a:cubicBezTo>
                  <a:pt x="2808257" y="205182"/>
                  <a:pt x="2829294" y="384103"/>
                  <a:pt x="2800291" y="555624"/>
                </a:cubicBezTo>
                <a:cubicBezTo>
                  <a:pt x="2793467" y="613657"/>
                  <a:pt x="2749750" y="663107"/>
                  <a:pt x="2689164" y="666751"/>
                </a:cubicBezTo>
                <a:cubicBezTo>
                  <a:pt x="1410903" y="524359"/>
                  <a:pt x="1293793" y="777852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2800291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546805" y="-164947"/>
                  <a:pt x="1605191" y="-52288"/>
                  <a:pt x="2689164" y="0"/>
                </a:cubicBezTo>
                <a:cubicBezTo>
                  <a:pt x="2750074" y="-7268"/>
                  <a:pt x="2795097" y="50585"/>
                  <a:pt x="2800291" y="111127"/>
                </a:cubicBezTo>
                <a:cubicBezTo>
                  <a:pt x="2814461" y="328061"/>
                  <a:pt x="2829115" y="435890"/>
                  <a:pt x="2800291" y="555624"/>
                </a:cubicBezTo>
                <a:cubicBezTo>
                  <a:pt x="2802261" y="619541"/>
                  <a:pt x="2749110" y="664153"/>
                  <a:pt x="2689164" y="666751"/>
                </a:cubicBezTo>
                <a:cubicBezTo>
                  <a:pt x="1730025" y="825292"/>
                  <a:pt x="1015216" y="524915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xương</a:t>
            </a:r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rồng</a:t>
            </a:r>
            <a:endParaRPr lang="en-US" sz="27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F6BBCE81-B04F-B313-BBEE-7CF4DED71A43}"/>
              </a:ext>
            </a:extLst>
          </p:cNvPr>
          <p:cNvSpPr/>
          <p:nvPr/>
        </p:nvSpPr>
        <p:spPr>
          <a:xfrm>
            <a:off x="8096309" y="5848349"/>
            <a:ext cx="1857316" cy="666751"/>
          </a:xfrm>
          <a:custGeom>
            <a:avLst/>
            <a:gdLst>
              <a:gd name="connsiteX0" fmla="*/ 0 w 1857316"/>
              <a:gd name="connsiteY0" fmla="*/ 111127 h 666751"/>
              <a:gd name="connsiteX1" fmla="*/ 111127 w 1857316"/>
              <a:gd name="connsiteY1" fmla="*/ 0 h 666751"/>
              <a:gd name="connsiteX2" fmla="*/ 1746189 w 1857316"/>
              <a:gd name="connsiteY2" fmla="*/ 0 h 666751"/>
              <a:gd name="connsiteX3" fmla="*/ 1857316 w 1857316"/>
              <a:gd name="connsiteY3" fmla="*/ 111127 h 666751"/>
              <a:gd name="connsiteX4" fmla="*/ 1857316 w 1857316"/>
              <a:gd name="connsiteY4" fmla="*/ 555624 h 666751"/>
              <a:gd name="connsiteX5" fmla="*/ 1746189 w 1857316"/>
              <a:gd name="connsiteY5" fmla="*/ 666751 h 666751"/>
              <a:gd name="connsiteX6" fmla="*/ 111127 w 1857316"/>
              <a:gd name="connsiteY6" fmla="*/ 666751 h 666751"/>
              <a:gd name="connsiteX7" fmla="*/ 0 w 1857316"/>
              <a:gd name="connsiteY7" fmla="*/ 555624 h 666751"/>
              <a:gd name="connsiteX8" fmla="*/ 0 w 1857316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57316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644047" y="-44711"/>
                  <a:pt x="1106056" y="-36460"/>
                  <a:pt x="1746189" y="0"/>
                </a:cubicBezTo>
                <a:cubicBezTo>
                  <a:pt x="1801617" y="-1864"/>
                  <a:pt x="1860946" y="44915"/>
                  <a:pt x="1857316" y="111127"/>
                </a:cubicBezTo>
                <a:cubicBezTo>
                  <a:pt x="1865282" y="205182"/>
                  <a:pt x="1886319" y="384103"/>
                  <a:pt x="1857316" y="555624"/>
                </a:cubicBezTo>
                <a:cubicBezTo>
                  <a:pt x="1850492" y="613657"/>
                  <a:pt x="1806775" y="663107"/>
                  <a:pt x="1746189" y="666751"/>
                </a:cubicBezTo>
                <a:cubicBezTo>
                  <a:pt x="1553568" y="583030"/>
                  <a:pt x="738012" y="683914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1857316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664340" y="116890"/>
                  <a:pt x="1165314" y="108375"/>
                  <a:pt x="1746189" y="0"/>
                </a:cubicBezTo>
                <a:cubicBezTo>
                  <a:pt x="1807099" y="-7268"/>
                  <a:pt x="1852122" y="50585"/>
                  <a:pt x="1857316" y="111127"/>
                </a:cubicBezTo>
                <a:cubicBezTo>
                  <a:pt x="1871486" y="328061"/>
                  <a:pt x="1886140" y="435890"/>
                  <a:pt x="1857316" y="555624"/>
                </a:cubicBezTo>
                <a:cubicBezTo>
                  <a:pt x="1859286" y="619541"/>
                  <a:pt x="1806135" y="664153"/>
                  <a:pt x="1746189" y="666751"/>
                </a:cubicBezTo>
                <a:cubicBezTo>
                  <a:pt x="1143026" y="715571"/>
                  <a:pt x="307572" y="647872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6.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sanh</a:t>
            </a:r>
            <a:endParaRPr lang="en-US" sz="27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27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0 L -0.66016 -0.27083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08" y="-1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11111E-6 L -0.43359 0.28055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80" y="1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0 L -0.20469 -0.12083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34" y="-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11111E-6 L -0.6121 -0.03889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612" y="-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11111E-6 L -0.4375 0.35556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75" y="17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22222E-6 L -0.24179 0.51528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96" y="25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8" grpId="0" animBg="1"/>
      <p:bldP spid="28" grpId="1" animBg="1"/>
      <p:bldP spid="30" grpId="0" animBg="1"/>
      <p:bldP spid="30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273612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EECEA8B-DD6A-DA18-36BC-9FF186399C61}"/>
              </a:ext>
            </a:extLst>
          </p:cNvPr>
          <p:cNvGrpSpPr/>
          <p:nvPr/>
        </p:nvGrpSpPr>
        <p:grpSpPr>
          <a:xfrm>
            <a:off x="914179" y="93557"/>
            <a:ext cx="10353896" cy="954193"/>
            <a:chOff x="1181100" y="4876799"/>
            <a:chExt cx="5548316" cy="1637409"/>
          </a:xfrm>
        </p:grpSpPr>
        <p:sp>
          <p:nvSpPr>
            <p:cNvPr id="5" name="Flowchart: Alternate Process 4">
              <a:extLst>
                <a:ext uri="{FF2B5EF4-FFF2-40B4-BE49-F238E27FC236}">
                  <a16:creationId xmlns:a16="http://schemas.microsoft.com/office/drawing/2014/main" id="{2E87EE7E-01B5-3171-508E-3D7BA37CA2A9}"/>
                </a:ext>
              </a:extLst>
            </p:cNvPr>
            <p:cNvSpPr/>
            <p:nvPr/>
          </p:nvSpPr>
          <p:spPr>
            <a:xfrm>
              <a:off x="1319216" y="5050701"/>
              <a:ext cx="5410200" cy="1463507"/>
            </a:xfrm>
            <a:prstGeom prst="flowChartAlternateProcess">
              <a:avLst/>
            </a:prstGeom>
            <a:solidFill>
              <a:schemeClr val="accent4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6" name="Flowchart: Alternate Process 5">
              <a:extLst>
                <a:ext uri="{FF2B5EF4-FFF2-40B4-BE49-F238E27FC236}">
                  <a16:creationId xmlns:a16="http://schemas.microsoft.com/office/drawing/2014/main" id="{120395E0-F90A-D5E4-1E02-00BA7D483989}"/>
                </a:ext>
              </a:extLst>
            </p:cNvPr>
            <p:cNvSpPr/>
            <p:nvPr/>
          </p:nvSpPr>
          <p:spPr>
            <a:xfrm>
              <a:off x="1181100" y="4876799"/>
              <a:ext cx="5410200" cy="1463507"/>
            </a:xfrm>
            <a:prstGeom prst="flowChartAlternateProcess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Mô tả đặc điểm nhận biết của các loại cây trong hình. 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E9DE56AA-4220-EDDD-1D83-A31969C2F2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14563" y="1314450"/>
            <a:ext cx="4978168" cy="21907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7723668-B4CA-61C2-BB15-6208A511D6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91375" y="1376362"/>
            <a:ext cx="2287960" cy="21383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952A075-BEE1-DB25-D345-2C9DC245A3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14575" y="3786188"/>
            <a:ext cx="2286000" cy="2079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64359AA-82F0-FCE1-1855-6FAB5E70EF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95825" y="3729038"/>
            <a:ext cx="4852036" cy="2014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624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E6F0F0-269D-D7A2-A15B-8D89CC03CD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675" y="1790700"/>
            <a:ext cx="2781300" cy="25146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0E1A2F1-6ED5-6B30-A4F6-E305E357A46F}"/>
              </a:ext>
            </a:extLst>
          </p:cNvPr>
          <p:cNvSpPr txBox="1"/>
          <p:nvPr/>
        </p:nvSpPr>
        <p:spPr>
          <a:xfrm>
            <a:off x="4192401" y="1578662"/>
            <a:ext cx="7215236" cy="2553891"/>
          </a:xfrm>
          <a:prstGeom prst="wedgeRoundRectCallout">
            <a:avLst>
              <a:gd name="adj1" fmla="val -20658"/>
              <a:gd name="adj2" fmla="val 50059"/>
              <a:gd name="adj3" fmla="val 16667"/>
            </a:avLst>
          </a:prstGeom>
          <a:solidFill>
            <a:srgbClr val="CCFFFF"/>
          </a:solidFill>
          <a:ln w="57785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latin typeface="Calibri" panose="020F0502020204030204" pitchFamily="34" charset="0"/>
                <a:cs typeface="Calibri" panose="020F0502020204030204" pitchFamily="34" charset="0"/>
              </a:rPr>
              <a:t>Hình a (cây xương rồng): </a:t>
            </a:r>
          </a:p>
          <a:p>
            <a:pPr algn="just"/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●	Là cây chịu hạn tốt,</a:t>
            </a:r>
          </a:p>
          <a:p>
            <a:pPr algn="just"/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●	Lá cây tiêu biến thành gai để thích nghi với môi trường sống. </a:t>
            </a:r>
          </a:p>
        </p:txBody>
      </p:sp>
    </p:spTree>
    <p:extLst>
      <p:ext uri="{BB962C8B-B14F-4D97-AF65-F5344CB8AC3E}">
        <p14:creationId xmlns:p14="http://schemas.microsoft.com/office/powerpoint/2010/main" val="23145433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E1A2F1-6ED5-6B30-A4F6-E305E357A46F}"/>
              </a:ext>
            </a:extLst>
          </p:cNvPr>
          <p:cNvSpPr txBox="1"/>
          <p:nvPr/>
        </p:nvSpPr>
        <p:spPr>
          <a:xfrm>
            <a:off x="4297176" y="1054787"/>
            <a:ext cx="7215236" cy="5005626"/>
          </a:xfrm>
          <a:prstGeom prst="wedgeRoundRectCallout">
            <a:avLst>
              <a:gd name="adj1" fmla="val -20658"/>
              <a:gd name="adj2" fmla="val 50059"/>
              <a:gd name="adj3" fmla="val 16667"/>
            </a:avLst>
          </a:prstGeom>
          <a:solidFill>
            <a:srgbClr val="CCFFFF"/>
          </a:solidFill>
          <a:ln w="57785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 b (cây thiết mộc lan): 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Mọc thành hình nơ, bóng mượt và có màu sẫm. Phần phiến lá có sọc rộng và nhạt màu hơn, ngả vàng ở phần trung tâm.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 mọc thành chùm màu trắng và có mùi rất thơm.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 một trong những loài cây hiếm cho hoa trong thời tiết lạnh giá.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2B8100-6E6F-39EC-34D2-72FFB7E69D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887" y="1462087"/>
            <a:ext cx="3130088" cy="306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3557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E1A2F1-6ED5-6B30-A4F6-E305E357A46F}"/>
              </a:ext>
            </a:extLst>
          </p:cNvPr>
          <p:cNvSpPr txBox="1"/>
          <p:nvPr/>
        </p:nvSpPr>
        <p:spPr>
          <a:xfrm>
            <a:off x="4478151" y="540437"/>
            <a:ext cx="7215236" cy="5550456"/>
          </a:xfrm>
          <a:prstGeom prst="wedgeRoundRectCallout">
            <a:avLst>
              <a:gd name="adj1" fmla="val -20658"/>
              <a:gd name="adj2" fmla="val 50059"/>
              <a:gd name="adj3" fmla="val 16667"/>
            </a:avLst>
          </a:prstGeom>
          <a:solidFill>
            <a:srgbClr val="CCFFFF"/>
          </a:solidFill>
          <a:ln w="57785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 c (cây sống đời):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Thân tròn nhẵn và có các đốm tía xung quanh thân, thích hợp để trồng làm cảnh.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 lá cây mọc đối xứng nhau, phiến lá dày và mọng nước, có màu xanh đậm. 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Hoa phổ biến nhất có màu đỏ hoặc màu hồng, nở thành từng cụm trên ngon của nhánh cây.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0E5339-FDA1-C9F6-7F69-6389BBF529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574" y="1795462"/>
            <a:ext cx="3155521" cy="2995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8886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E1A2F1-6ED5-6B30-A4F6-E305E357A46F}"/>
              </a:ext>
            </a:extLst>
          </p:cNvPr>
          <p:cNvSpPr txBox="1"/>
          <p:nvPr/>
        </p:nvSpPr>
        <p:spPr>
          <a:xfrm>
            <a:off x="4382901" y="1559612"/>
            <a:ext cx="7215236" cy="3371136"/>
          </a:xfrm>
          <a:prstGeom prst="wedgeRoundRectCallout">
            <a:avLst>
              <a:gd name="adj1" fmla="val -20658"/>
              <a:gd name="adj2" fmla="val 50059"/>
              <a:gd name="adj3" fmla="val 16667"/>
            </a:avLst>
          </a:prstGeom>
          <a:solidFill>
            <a:srgbClr val="CCFFFF"/>
          </a:solidFill>
          <a:ln w="57785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 d (cây sanh): 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 cây thân gỗ lớn, sống lâu năm, nhiều cành lá và nhánh, tán lá của cây rậm rạp, um tùm. 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 thể uốn nắn để tạo các thế đẹp mắt.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C2B53B-37B7-81D8-2D5C-FFC64A6EAE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650" y="1333500"/>
            <a:ext cx="3420940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688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E1A2F1-6ED5-6B30-A4F6-E305E357A46F}"/>
              </a:ext>
            </a:extLst>
          </p:cNvPr>
          <p:cNvSpPr txBox="1"/>
          <p:nvPr/>
        </p:nvSpPr>
        <p:spPr>
          <a:xfrm>
            <a:off x="4468626" y="1702487"/>
            <a:ext cx="6780399" cy="2826306"/>
          </a:xfrm>
          <a:prstGeom prst="wedgeRoundRectCallout">
            <a:avLst>
              <a:gd name="adj1" fmla="val -20658"/>
              <a:gd name="adj2" fmla="val 50059"/>
              <a:gd name="adj3" fmla="val 16667"/>
            </a:avLst>
          </a:prstGeom>
          <a:solidFill>
            <a:srgbClr val="CCFFFF"/>
          </a:solidFill>
          <a:ln w="57785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 e (cây cọ cảnh): </a:t>
            </a:r>
            <a:endParaRPr lang="en-US" sz="40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</a:t>
            </a:r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ược trồng để trang trí nội thất, lá cọ xanh bóng rất giàu sức sống.</a:t>
            </a:r>
            <a:endParaRPr kumimoji="0" lang="vi-VN" sz="4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267B7E-B6BF-6458-320F-7172E526EE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225" y="1571624"/>
            <a:ext cx="3364860" cy="324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5612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E1A2F1-6ED5-6B30-A4F6-E305E357A46F}"/>
              </a:ext>
            </a:extLst>
          </p:cNvPr>
          <p:cNvSpPr txBox="1"/>
          <p:nvPr/>
        </p:nvSpPr>
        <p:spPr>
          <a:xfrm>
            <a:off x="4659126" y="921437"/>
            <a:ext cx="6780399" cy="4869418"/>
          </a:xfrm>
          <a:prstGeom prst="wedgeRoundRectCallout">
            <a:avLst>
              <a:gd name="adj1" fmla="val -20658"/>
              <a:gd name="adj2" fmla="val 50059"/>
              <a:gd name="adj3" fmla="val 16667"/>
            </a:avLst>
          </a:prstGeom>
          <a:solidFill>
            <a:srgbClr val="CCFFFF"/>
          </a:solidFill>
          <a:ln w="57785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 g (cây trạng nguyên): 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Lá có dạng bầu dài, hình răng cưa, màu xanh đậm, bóng; có gân nổi rõ và cuống mập. 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Hoa nhỏ, màu đỏ; mọc ở trung tâm của cụm lá.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312C89-82F3-D17E-AFB6-6543AE13C5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900" y="1752600"/>
            <a:ext cx="3415578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5778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7839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5DC7696-FEEB-4E86-BBD3-F260C4D6B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97828"/>
            <a:ext cx="12895385" cy="714169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3F8AD6B-3CFA-4BD8-8DBB-8566D277F3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7487" y="-297765"/>
            <a:ext cx="14161477" cy="6943649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18CCBE9D-F4A4-4320-9A1F-138CBF29E53B}"/>
              </a:ext>
            </a:extLst>
          </p:cNvPr>
          <p:cNvGrpSpPr/>
          <p:nvPr/>
        </p:nvGrpSpPr>
        <p:grpSpPr>
          <a:xfrm>
            <a:off x="8155263" y="2183988"/>
            <a:ext cx="4657549" cy="3767021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445477" y="4478950"/>
            <a:ext cx="13340862" cy="4046151"/>
            <a:chOff x="-445477" y="4058961"/>
            <a:chExt cx="13340862" cy="4046151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5477" y="4058961"/>
              <a:ext cx="13340862" cy="404615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7E716888-6A9B-47DC-8F49-AEE398081F30}"/>
              </a:ext>
            </a:extLst>
          </p:cNvPr>
          <p:cNvGrpSpPr/>
          <p:nvPr/>
        </p:nvGrpSpPr>
        <p:grpSpPr>
          <a:xfrm>
            <a:off x="5329722" y="2792186"/>
            <a:ext cx="6271107" cy="4432851"/>
            <a:chOff x="2607267" y="2151100"/>
            <a:chExt cx="7115460" cy="5029698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C21B3637-1B5C-4104-AA03-AB88780D5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605" y="2151100"/>
              <a:ext cx="4244789" cy="4213229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F46A935C-9F62-4BC5-9229-C489C31AD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7267" y="2951362"/>
              <a:ext cx="7115460" cy="4229436"/>
            </a:xfrm>
            <a:prstGeom prst="rect">
              <a:avLst/>
            </a:prstGeom>
          </p:spPr>
        </p:pic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A8549EC3-AF91-472E-A32A-ED725069EE10}"/>
              </a:ext>
            </a:extLst>
          </p:cNvPr>
          <p:cNvGrpSpPr/>
          <p:nvPr/>
        </p:nvGrpSpPr>
        <p:grpSpPr>
          <a:xfrm>
            <a:off x="8333021" y="5198067"/>
            <a:ext cx="5162885" cy="4605932"/>
            <a:chOff x="8333021" y="4778078"/>
            <a:chExt cx="5162885" cy="4605932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C17C5805-7C78-4488-874C-345298C36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52397">
              <a:off x="9488342" y="4866595"/>
              <a:ext cx="2722376" cy="3757789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0E666F12-E1BA-47B9-9217-E0C05BC5CC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38" b="47345"/>
            <a:stretch/>
          </p:blipFill>
          <p:spPr>
            <a:xfrm rot="16454897">
              <a:off x="7967201" y="6144693"/>
              <a:ext cx="2229784" cy="1498144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0C611BD6-4F17-4BF8-BCE1-B8BE40910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0200">
              <a:off x="9241061" y="5718501"/>
              <a:ext cx="2631713" cy="366550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03605B7A-D9AE-4AF3-BF7B-3E8FB613D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33830">
              <a:off x="10262298" y="5166499"/>
              <a:ext cx="3622030" cy="2845187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0E9F3B4D-532E-81CB-9F7D-64017DEE437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1622819"/>
            <a:ext cx="6535478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98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7839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5DC7696-FEEB-4E86-BBD3-F260C4D6B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97828"/>
            <a:ext cx="12895385" cy="714169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3F8AD6B-3CFA-4BD8-8DBB-8566D277F3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7487" y="-297765"/>
            <a:ext cx="14161477" cy="6943649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18CCBE9D-F4A4-4320-9A1F-138CBF29E53B}"/>
              </a:ext>
            </a:extLst>
          </p:cNvPr>
          <p:cNvGrpSpPr/>
          <p:nvPr/>
        </p:nvGrpSpPr>
        <p:grpSpPr>
          <a:xfrm>
            <a:off x="8155263" y="2183988"/>
            <a:ext cx="4657549" cy="3767021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445477" y="4478950"/>
            <a:ext cx="13340862" cy="4046151"/>
            <a:chOff x="-445477" y="4058961"/>
            <a:chExt cx="13340862" cy="4046151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5477" y="4058961"/>
              <a:ext cx="13340862" cy="404615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7E716888-6A9B-47DC-8F49-AEE398081F30}"/>
              </a:ext>
            </a:extLst>
          </p:cNvPr>
          <p:cNvGrpSpPr/>
          <p:nvPr/>
        </p:nvGrpSpPr>
        <p:grpSpPr>
          <a:xfrm>
            <a:off x="5329722" y="2792186"/>
            <a:ext cx="6271107" cy="4432851"/>
            <a:chOff x="2607267" y="2151100"/>
            <a:chExt cx="7115460" cy="5029698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C21B3637-1B5C-4104-AA03-AB88780D5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605" y="2151100"/>
              <a:ext cx="4244789" cy="4213229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F46A935C-9F62-4BC5-9229-C489C31AD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7267" y="2951362"/>
              <a:ext cx="7115460" cy="4229436"/>
            </a:xfrm>
            <a:prstGeom prst="rect">
              <a:avLst/>
            </a:prstGeom>
          </p:spPr>
        </p:pic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A8549EC3-AF91-472E-A32A-ED725069EE10}"/>
              </a:ext>
            </a:extLst>
          </p:cNvPr>
          <p:cNvGrpSpPr/>
          <p:nvPr/>
        </p:nvGrpSpPr>
        <p:grpSpPr>
          <a:xfrm>
            <a:off x="8333021" y="5198067"/>
            <a:ext cx="5162885" cy="4605932"/>
            <a:chOff x="8333021" y="4778078"/>
            <a:chExt cx="5162885" cy="4605932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C17C5805-7C78-4488-874C-345298C36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52397">
              <a:off x="9488342" y="4866595"/>
              <a:ext cx="2722376" cy="3757789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0E666F12-E1BA-47B9-9217-E0C05BC5CC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38" b="47345"/>
            <a:stretch/>
          </p:blipFill>
          <p:spPr>
            <a:xfrm rot="16454897">
              <a:off x="7967201" y="6144693"/>
              <a:ext cx="2229784" cy="1498144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0C611BD6-4F17-4BF8-BCE1-B8BE40910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0200">
              <a:off x="9241061" y="5718501"/>
              <a:ext cx="2631713" cy="366550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03605B7A-D9AE-4AF3-BF7B-3E8FB613D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33830">
              <a:off x="10262298" y="5166499"/>
              <a:ext cx="3622030" cy="2845187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F75E121-6FC4-725D-687D-5906AF2DCBC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29660" y="1127018"/>
            <a:ext cx="5761219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27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574431" y="5246329"/>
            <a:ext cx="13340862" cy="2058487"/>
            <a:chOff x="-445477" y="4058962"/>
            <a:chExt cx="13340862" cy="2058487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681"/>
            <a:stretch/>
          </p:blipFill>
          <p:spPr>
            <a:xfrm>
              <a:off x="-445477" y="4058962"/>
              <a:ext cx="13340862" cy="167180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E7F87D1B-9810-41EA-B3D8-080728E143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775" y="1859868"/>
            <a:ext cx="3204362" cy="362624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B17D6AE-B0FF-2309-5856-58CA3F4F3E30}"/>
              </a:ext>
            </a:extLst>
          </p:cNvPr>
          <p:cNvGrpSpPr/>
          <p:nvPr/>
        </p:nvGrpSpPr>
        <p:grpSpPr>
          <a:xfrm>
            <a:off x="781050" y="-537409"/>
            <a:ext cx="7096137" cy="6096012"/>
            <a:chOff x="10066478" y="982364"/>
            <a:chExt cx="6096012" cy="609601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C8B43A4-B421-DC7A-DF09-7AB14397C77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66478" y="982364"/>
              <a:ext cx="6096012" cy="6096012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8388C92-1A35-E688-528E-750BB0B75EC1}"/>
                </a:ext>
              </a:extLst>
            </p:cNvPr>
            <p:cNvSpPr txBox="1"/>
            <p:nvPr/>
          </p:nvSpPr>
          <p:spPr>
            <a:xfrm>
              <a:off x="10963696" y="2698924"/>
              <a:ext cx="4098663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Quan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sát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m</a:t>
              </a:r>
              <a:r>
                <a:rPr lang="vi-VN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ô tả các loại cây cảnh có trong khuôn viên trường học của em. </a:t>
              </a:r>
              <a:endParaRPr lang="en-US" sz="4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3173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574431" y="5246329"/>
            <a:ext cx="13340862" cy="2058487"/>
            <a:chOff x="-445477" y="4058962"/>
            <a:chExt cx="13340862" cy="2058487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681"/>
            <a:stretch/>
          </p:blipFill>
          <p:spPr>
            <a:xfrm>
              <a:off x="-445477" y="4058962"/>
              <a:ext cx="13340862" cy="167180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pic>
        <p:nvPicPr>
          <p:cNvPr id="2" name="image73.jpg" descr="Thuyết minh về cây phượng (16 mẫu) - Văn mẫu lớp 9">
            <a:extLst>
              <a:ext uri="{FF2B5EF4-FFF2-40B4-BE49-F238E27FC236}">
                <a16:creationId xmlns:a16="http://schemas.microsoft.com/office/drawing/2014/main" id="{513C627D-4AF3-4A2A-86F8-41B76875F12F}"/>
              </a:ext>
            </a:extLst>
          </p:cNvPr>
          <p:cNvPicPr/>
          <p:nvPr/>
        </p:nvPicPr>
        <p:blipFill>
          <a:blip r:embed="rId8"/>
          <a:srcRect/>
          <a:stretch>
            <a:fillRect/>
          </a:stretch>
        </p:blipFill>
        <p:spPr>
          <a:xfrm>
            <a:off x="708659" y="1858961"/>
            <a:ext cx="4053841" cy="28178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52ADF27-2BEF-5A82-0606-D0D8B0795492}"/>
              </a:ext>
            </a:extLst>
          </p:cNvPr>
          <p:cNvSpPr txBox="1"/>
          <p:nvPr/>
        </p:nvSpPr>
        <p:spPr>
          <a:xfrm>
            <a:off x="5021076" y="749987"/>
            <a:ext cx="6418449" cy="4392692"/>
          </a:xfrm>
          <a:prstGeom prst="wedgeRoundRectCallout">
            <a:avLst>
              <a:gd name="adj1" fmla="val -20658"/>
              <a:gd name="adj2" fmla="val 50059"/>
              <a:gd name="adj3" fmla="val 16667"/>
            </a:avLst>
          </a:prstGeom>
          <a:solidFill>
            <a:srgbClr val="CCFFFF"/>
          </a:solidFill>
          <a:ln w="57785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 phượng vĩ: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Tán lớn, xanh tươi, đem lại bóng mát, tạo không khí trong lành cho cảnh quan. 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 phượng màu đỏ rực rỡ nên cảnh quan sân trường ấn tượng.</a:t>
            </a:r>
          </a:p>
        </p:txBody>
      </p:sp>
    </p:spTree>
    <p:extLst>
      <p:ext uri="{BB962C8B-B14F-4D97-AF65-F5344CB8AC3E}">
        <p14:creationId xmlns:p14="http://schemas.microsoft.com/office/powerpoint/2010/main" val="4012582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574431" y="5246329"/>
            <a:ext cx="13340862" cy="2058487"/>
            <a:chOff x="-445477" y="4058962"/>
            <a:chExt cx="13340862" cy="2058487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681"/>
            <a:stretch/>
          </p:blipFill>
          <p:spPr>
            <a:xfrm>
              <a:off x="-445477" y="4058962"/>
              <a:ext cx="13340862" cy="167180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52ADF27-2BEF-5A82-0606-D0D8B0795492}"/>
              </a:ext>
            </a:extLst>
          </p:cNvPr>
          <p:cNvSpPr txBox="1"/>
          <p:nvPr/>
        </p:nvSpPr>
        <p:spPr>
          <a:xfrm>
            <a:off x="5116326" y="502337"/>
            <a:ext cx="6418449" cy="5005626"/>
          </a:xfrm>
          <a:prstGeom prst="wedgeRoundRectCallout">
            <a:avLst>
              <a:gd name="adj1" fmla="val -20658"/>
              <a:gd name="adj2" fmla="val 50059"/>
              <a:gd name="adj3" fmla="val 16667"/>
            </a:avLst>
          </a:prstGeom>
          <a:solidFill>
            <a:srgbClr val="CCFFFF"/>
          </a:solidFill>
          <a:ln w="57785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 bàng: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Lá cây xanh tốt, rậm rạp tạo thành từng tầng lớn quanh thân. 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 mang màu trắng xanh thường mọc thành chùm, tạo nên vẻ đẹp đặc biệt cho khuôn viên trường học</a:t>
            </a:r>
          </a:p>
        </p:txBody>
      </p:sp>
      <p:pic>
        <p:nvPicPr>
          <p:cNvPr id="1026" name="Picture 2" descr="Cây bàng - cách trồng và chăm sóc cây bàng">
            <a:extLst>
              <a:ext uri="{FF2B5EF4-FFF2-40B4-BE49-F238E27FC236}">
                <a16:creationId xmlns:a16="http://schemas.microsoft.com/office/drawing/2014/main" id="{1D8405A5-5B70-EFD4-C5B8-FAF4A1DA6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1438275"/>
            <a:ext cx="4394200" cy="32956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8143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574431" y="5246329"/>
            <a:ext cx="13340862" cy="2058487"/>
            <a:chOff x="-445477" y="4058962"/>
            <a:chExt cx="13340862" cy="2058487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681"/>
            <a:stretch/>
          </p:blipFill>
          <p:spPr>
            <a:xfrm>
              <a:off x="-445477" y="4058962"/>
              <a:ext cx="13340862" cy="167180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52ADF27-2BEF-5A82-0606-D0D8B0795492}"/>
              </a:ext>
            </a:extLst>
          </p:cNvPr>
          <p:cNvSpPr txBox="1"/>
          <p:nvPr/>
        </p:nvSpPr>
        <p:spPr>
          <a:xfrm>
            <a:off x="5116326" y="997637"/>
            <a:ext cx="6418449" cy="3779758"/>
          </a:xfrm>
          <a:prstGeom prst="wedgeRoundRectCallout">
            <a:avLst>
              <a:gd name="adj1" fmla="val -20658"/>
              <a:gd name="adj2" fmla="val 50059"/>
              <a:gd name="adj3" fmla="val 16667"/>
            </a:avLst>
          </a:prstGeom>
          <a:solidFill>
            <a:srgbClr val="CCFFFF"/>
          </a:solidFill>
          <a:ln w="57785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 xà cừ: </a:t>
            </a:r>
            <a:endParaRPr lang="en-US" sz="36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ây thân gỗ, phân cành nhánh nhiều, mọc theo nhiều hướng tạo thành tán lá rộng lớn, tạo bóng mát sân trường. </a:t>
            </a:r>
            <a:endParaRPr kumimoji="0" lang="vi-VN" sz="3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37.png" descr="Nỗi kinh hoàng “cây đổ trong trường học”, các trường quản lý cây xanh ra  sao?">
            <a:extLst>
              <a:ext uri="{FF2B5EF4-FFF2-40B4-BE49-F238E27FC236}">
                <a16:creationId xmlns:a16="http://schemas.microsoft.com/office/drawing/2014/main" id="{F92C4675-B5E1-2A98-9DC5-50992BB0DA8F}"/>
              </a:ext>
            </a:extLst>
          </p:cNvPr>
          <p:cNvPicPr/>
          <p:nvPr/>
        </p:nvPicPr>
        <p:blipFill>
          <a:blip r:embed="rId8"/>
          <a:srcRect/>
          <a:stretch>
            <a:fillRect/>
          </a:stretch>
        </p:blipFill>
        <p:spPr>
          <a:xfrm>
            <a:off x="611504" y="1712595"/>
            <a:ext cx="4265295" cy="31165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15950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603981" y="5257307"/>
            <a:ext cx="13340862" cy="2058487"/>
            <a:chOff x="-445477" y="4058962"/>
            <a:chExt cx="13340862" cy="2058487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681"/>
            <a:stretch/>
          </p:blipFill>
          <p:spPr>
            <a:xfrm>
              <a:off x="-445477" y="4058962"/>
              <a:ext cx="13340862" cy="167180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pic>
        <p:nvPicPr>
          <p:cNvPr id="5" name="Hình ảnh 2">
            <a:extLst>
              <a:ext uri="{FF2B5EF4-FFF2-40B4-BE49-F238E27FC236}">
                <a16:creationId xmlns:a16="http://schemas.microsoft.com/office/drawing/2014/main" id="{E9A2725D-4001-FF65-67A1-76510FC4EED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7967" r="39107" b="26001"/>
          <a:stretch/>
        </p:blipFill>
        <p:spPr>
          <a:xfrm>
            <a:off x="119270" y="-266148"/>
            <a:ext cx="11913508" cy="76094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1A350F-DBBB-5FEC-321F-79A92F3C69D4}"/>
              </a:ext>
            </a:extLst>
          </p:cNvPr>
          <p:cNvSpPr txBox="1"/>
          <p:nvPr/>
        </p:nvSpPr>
        <p:spPr>
          <a:xfrm>
            <a:off x="3776870" y="1769165"/>
            <a:ext cx="521804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40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Cây cảnh có rất nhiều loại khác nhau, người ta nhận ra các loại cây cảnh nhờ vào đặc điểm đặc trưng về thân, lá, hoa của chúng.</a:t>
            </a:r>
            <a:endParaRPr lang="en-US" sz="40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16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7839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5DC7696-FEEB-4E86-BBD3-F260C4D6B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97828"/>
            <a:ext cx="12895385" cy="714169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3F8AD6B-3CFA-4BD8-8DBB-8566D277F3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7487" y="-297765"/>
            <a:ext cx="14161477" cy="6943649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18CCBE9D-F4A4-4320-9A1F-138CBF29E53B}"/>
              </a:ext>
            </a:extLst>
          </p:cNvPr>
          <p:cNvGrpSpPr/>
          <p:nvPr/>
        </p:nvGrpSpPr>
        <p:grpSpPr>
          <a:xfrm>
            <a:off x="8155263" y="2183988"/>
            <a:ext cx="4657549" cy="3767021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445477" y="4478950"/>
            <a:ext cx="13340862" cy="4046151"/>
            <a:chOff x="-445477" y="4058961"/>
            <a:chExt cx="13340862" cy="4046151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5477" y="4058961"/>
              <a:ext cx="13340862" cy="404615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7E716888-6A9B-47DC-8F49-AEE398081F30}"/>
              </a:ext>
            </a:extLst>
          </p:cNvPr>
          <p:cNvGrpSpPr/>
          <p:nvPr/>
        </p:nvGrpSpPr>
        <p:grpSpPr>
          <a:xfrm>
            <a:off x="5329722" y="2792186"/>
            <a:ext cx="6271107" cy="4432851"/>
            <a:chOff x="2607267" y="2151100"/>
            <a:chExt cx="7115460" cy="5029698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C21B3637-1B5C-4104-AA03-AB88780D5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605" y="2151100"/>
              <a:ext cx="4244789" cy="4213229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F46A935C-9F62-4BC5-9229-C489C31AD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7267" y="2951362"/>
              <a:ext cx="7115460" cy="4229436"/>
            </a:xfrm>
            <a:prstGeom prst="rect">
              <a:avLst/>
            </a:prstGeom>
          </p:spPr>
        </p:pic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A8549EC3-AF91-472E-A32A-ED725069EE10}"/>
              </a:ext>
            </a:extLst>
          </p:cNvPr>
          <p:cNvGrpSpPr/>
          <p:nvPr/>
        </p:nvGrpSpPr>
        <p:grpSpPr>
          <a:xfrm>
            <a:off x="8333021" y="5198067"/>
            <a:ext cx="5162885" cy="4605932"/>
            <a:chOff x="8333021" y="4778078"/>
            <a:chExt cx="5162885" cy="4605932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C17C5805-7C78-4488-874C-345298C36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52397">
              <a:off x="9488342" y="4866595"/>
              <a:ext cx="2722376" cy="3757789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0E666F12-E1BA-47B9-9217-E0C05BC5CC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38" b="47345"/>
            <a:stretch/>
          </p:blipFill>
          <p:spPr>
            <a:xfrm rot="16454897">
              <a:off x="7967201" y="6144693"/>
              <a:ext cx="2229784" cy="1498144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0C611BD6-4F17-4BF8-BCE1-B8BE40910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0200">
              <a:off x="9241061" y="5718501"/>
              <a:ext cx="2631713" cy="366550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03605B7A-D9AE-4AF3-BF7B-3E8FB613D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33830">
              <a:off x="10262298" y="5166499"/>
              <a:ext cx="3622030" cy="2845187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846C0FF-F058-9EBF-109D-8F35B991BD6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18322" y="1404158"/>
            <a:ext cx="5450296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030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988A35B2-A3B6-E7A0-1935-DCA21DB14D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417711" y="3189769"/>
            <a:ext cx="3837060" cy="3379012"/>
          </a:xfrm>
          <a:prstGeom prst="rect">
            <a:avLst/>
          </a:prstGeom>
        </p:spPr>
      </p:pic>
      <p:pic>
        <p:nvPicPr>
          <p:cNvPr id="22" name="Picture 4">
            <a:extLst>
              <a:ext uri="{FF2B5EF4-FFF2-40B4-BE49-F238E27FC236}">
                <a16:creationId xmlns:a16="http://schemas.microsoft.com/office/drawing/2014/main" id="{FE606D9C-C829-83F4-E9CC-60C1CE702F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43964" y="4382800"/>
            <a:ext cx="2030548" cy="1946787"/>
          </a:xfrm>
          <a:prstGeom prst="rect">
            <a:avLst/>
          </a:prstGeom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id="{84B0EAC4-068A-A659-32E5-6A38025237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976718" y="4621994"/>
            <a:ext cx="2030548" cy="1946787"/>
          </a:xfrm>
          <a:prstGeom prst="rect">
            <a:avLst/>
          </a:prstGeom>
        </p:spPr>
      </p:pic>
      <p:pic>
        <p:nvPicPr>
          <p:cNvPr id="23" name="Picture 4">
            <a:extLst>
              <a:ext uri="{FF2B5EF4-FFF2-40B4-BE49-F238E27FC236}">
                <a16:creationId xmlns:a16="http://schemas.microsoft.com/office/drawing/2014/main" id="{461CDAFC-84CF-5145-0A36-B90785978C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750179" y="4523685"/>
            <a:ext cx="2030548" cy="1946787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AAADB2F2-3277-435C-8F22-684F9C680821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E5F1B74-237E-4377-AED2-81B0E5978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FC20BF0-5D69-491B-8F04-6C979B22C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749D0EDD-747F-45A1-BD29-011952174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50D396DE-C7D4-4E4C-A31E-26DD8560DA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CAD82EC-5DF9-4814-930D-7E5CEFA31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153D8D50-0282-43C6-8701-5F797B458BB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4BBB743-B07B-4542-917F-550F35F93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D0093F80-C186-0DF5-12C4-41E241DDF0A1}"/>
              </a:ext>
            </a:extLst>
          </p:cNvPr>
          <p:cNvSpPr/>
          <p:nvPr/>
        </p:nvSpPr>
        <p:spPr>
          <a:xfrm>
            <a:off x="1433871" y="3256752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C1A1089-6FEB-718A-CDD7-1A35226B4C96}"/>
              </a:ext>
            </a:extLst>
          </p:cNvPr>
          <p:cNvSpPr/>
          <p:nvPr/>
        </p:nvSpPr>
        <p:spPr>
          <a:xfrm>
            <a:off x="3652724" y="3256752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9A1ABC4-6D3F-9C80-2A51-6E6AA71EE659}"/>
              </a:ext>
            </a:extLst>
          </p:cNvPr>
          <p:cNvSpPr/>
          <p:nvPr/>
        </p:nvSpPr>
        <p:spPr>
          <a:xfrm>
            <a:off x="5871577" y="3256752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AB812D-BEF3-73B0-4062-C5721001B37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13483" y="454732"/>
            <a:ext cx="8681456" cy="241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87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组合 37">
            <a:extLst>
              <a:ext uri="{FF2B5EF4-FFF2-40B4-BE49-F238E27FC236}">
                <a16:creationId xmlns:a16="http://schemas.microsoft.com/office/drawing/2014/main" id="{95F90C81-D591-4FC7-B8A0-749157674C37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AD880458-5405-4985-A1FD-DFD7044DE3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D6AAA882-4926-4EC7-AEDF-D2176C11C6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A57B771F-896E-4B7A-B65B-23FE5012EA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B01727DE-D344-496A-A7CD-984F2397F8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8688A815-AD33-4034-B25B-3A77A2C53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8C2227F4-CC8F-44B1-8E97-7A78116B18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45" name="图片 44">
              <a:extLst>
                <a:ext uri="{FF2B5EF4-FFF2-40B4-BE49-F238E27FC236}">
                  <a16:creationId xmlns:a16="http://schemas.microsoft.com/office/drawing/2014/main" id="{A8BEB3BA-B080-401F-8D47-175675CCEE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ECBEB3C-DC59-5849-E74B-452BBCDA44EA}"/>
              </a:ext>
            </a:extLst>
          </p:cNvPr>
          <p:cNvGrpSpPr/>
          <p:nvPr/>
        </p:nvGrpSpPr>
        <p:grpSpPr>
          <a:xfrm>
            <a:off x="732200" y="406851"/>
            <a:ext cx="10645407" cy="1750722"/>
            <a:chOff x="565606" y="89069"/>
            <a:chExt cx="10645407" cy="1750722"/>
          </a:xfrm>
        </p:grpSpPr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CEF1BB84-AE3A-810C-A6EA-E6AC54C16128}"/>
                </a:ext>
              </a:extLst>
            </p:cNvPr>
            <p:cNvSpPr/>
            <p:nvPr/>
          </p:nvSpPr>
          <p:spPr>
            <a:xfrm>
              <a:off x="1442998" y="672426"/>
              <a:ext cx="9768015" cy="1167365"/>
            </a:xfrm>
            <a:custGeom>
              <a:avLst/>
              <a:gdLst>
                <a:gd name="connsiteX0" fmla="*/ 0 w 9768015"/>
                <a:gd name="connsiteY0" fmla="*/ 194565 h 1167365"/>
                <a:gd name="connsiteX1" fmla="*/ 194565 w 9768015"/>
                <a:gd name="connsiteY1" fmla="*/ 0 h 1167365"/>
                <a:gd name="connsiteX2" fmla="*/ 9573450 w 9768015"/>
                <a:gd name="connsiteY2" fmla="*/ 0 h 1167365"/>
                <a:gd name="connsiteX3" fmla="*/ 9768015 w 9768015"/>
                <a:gd name="connsiteY3" fmla="*/ 194565 h 1167365"/>
                <a:gd name="connsiteX4" fmla="*/ 9768015 w 9768015"/>
                <a:gd name="connsiteY4" fmla="*/ 972800 h 1167365"/>
                <a:gd name="connsiteX5" fmla="*/ 9573450 w 9768015"/>
                <a:gd name="connsiteY5" fmla="*/ 1167365 h 1167365"/>
                <a:gd name="connsiteX6" fmla="*/ 194565 w 9768015"/>
                <a:gd name="connsiteY6" fmla="*/ 1167365 h 1167365"/>
                <a:gd name="connsiteX7" fmla="*/ 0 w 9768015"/>
                <a:gd name="connsiteY7" fmla="*/ 972800 h 1167365"/>
                <a:gd name="connsiteX8" fmla="*/ 0 w 9768015"/>
                <a:gd name="connsiteY8" fmla="*/ 194565 h 116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768015" h="1167365" fill="none" extrusionOk="0">
                  <a:moveTo>
                    <a:pt x="0" y="194565"/>
                  </a:moveTo>
                  <a:cubicBezTo>
                    <a:pt x="497" y="100574"/>
                    <a:pt x="92719" y="9413"/>
                    <a:pt x="194565" y="0"/>
                  </a:cubicBezTo>
                  <a:cubicBezTo>
                    <a:pt x="3930840" y="72427"/>
                    <a:pt x="7230706" y="61419"/>
                    <a:pt x="9573450" y="0"/>
                  </a:cubicBezTo>
                  <a:cubicBezTo>
                    <a:pt x="9678881" y="-13935"/>
                    <a:pt x="9758261" y="84160"/>
                    <a:pt x="9768015" y="194565"/>
                  </a:cubicBezTo>
                  <a:cubicBezTo>
                    <a:pt x="9772689" y="414391"/>
                    <a:pt x="9783507" y="788948"/>
                    <a:pt x="9768015" y="972800"/>
                  </a:cubicBezTo>
                  <a:cubicBezTo>
                    <a:pt x="9771394" y="1063107"/>
                    <a:pt x="9667853" y="1152733"/>
                    <a:pt x="9573450" y="1167365"/>
                  </a:cubicBezTo>
                  <a:cubicBezTo>
                    <a:pt x="5018502" y="1197192"/>
                    <a:pt x="1962671" y="1088059"/>
                    <a:pt x="194565" y="1167365"/>
                  </a:cubicBezTo>
                  <a:cubicBezTo>
                    <a:pt x="93068" y="1166692"/>
                    <a:pt x="-3552" y="1080957"/>
                    <a:pt x="0" y="972800"/>
                  </a:cubicBezTo>
                  <a:cubicBezTo>
                    <a:pt x="63501" y="673239"/>
                    <a:pt x="-48898" y="489837"/>
                    <a:pt x="0" y="194565"/>
                  </a:cubicBezTo>
                  <a:close/>
                </a:path>
                <a:path w="9768015" h="1167365" stroke="0" extrusionOk="0">
                  <a:moveTo>
                    <a:pt x="0" y="194565"/>
                  </a:moveTo>
                  <a:cubicBezTo>
                    <a:pt x="15271" y="91272"/>
                    <a:pt x="89482" y="4941"/>
                    <a:pt x="194565" y="0"/>
                  </a:cubicBezTo>
                  <a:cubicBezTo>
                    <a:pt x="3100174" y="123000"/>
                    <a:pt x="8001387" y="-96860"/>
                    <a:pt x="9573450" y="0"/>
                  </a:cubicBezTo>
                  <a:cubicBezTo>
                    <a:pt x="9675411" y="-4187"/>
                    <a:pt x="9772959" y="77144"/>
                    <a:pt x="9768015" y="194565"/>
                  </a:cubicBezTo>
                  <a:cubicBezTo>
                    <a:pt x="9809435" y="304439"/>
                    <a:pt x="9805427" y="855580"/>
                    <a:pt x="9768015" y="972800"/>
                  </a:cubicBezTo>
                  <a:cubicBezTo>
                    <a:pt x="9760075" y="1083131"/>
                    <a:pt x="9662109" y="1164289"/>
                    <a:pt x="9573450" y="1167365"/>
                  </a:cubicBezTo>
                  <a:cubicBezTo>
                    <a:pt x="8539440" y="1006658"/>
                    <a:pt x="3095479" y="1207032"/>
                    <a:pt x="194565" y="1167365"/>
                  </a:cubicBezTo>
                  <a:cubicBezTo>
                    <a:pt x="72213" y="1164356"/>
                    <a:pt x="-14739" y="1073578"/>
                    <a:pt x="0" y="972800"/>
                  </a:cubicBezTo>
                  <a:cubicBezTo>
                    <a:pt x="30230" y="880986"/>
                    <a:pt x="21776" y="520399"/>
                    <a:pt x="0" y="194565"/>
                  </a:cubicBezTo>
                  <a:close/>
                </a:path>
              </a:pathLst>
            </a:custGeom>
            <a:solidFill>
              <a:srgbClr val="CCFFCC"/>
            </a:solidFill>
            <a:ln w="3810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Mô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tả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một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số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loại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hoa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cây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cảnh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được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trồng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phổ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biến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ở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gia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đình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địa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phương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em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. 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7829E60-FCA8-A45F-F704-4CA6F4A4A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65606" y="89069"/>
              <a:ext cx="1360967" cy="1360967"/>
            </a:xfrm>
            <a:prstGeom prst="rect">
              <a:avLst/>
            </a:prstGeom>
          </p:spPr>
        </p:pic>
      </p:grpSp>
      <p:pic>
        <p:nvPicPr>
          <p:cNvPr id="66" name="Picture 4">
            <a:extLst>
              <a:ext uri="{FF2B5EF4-FFF2-40B4-BE49-F238E27FC236}">
                <a16:creationId xmlns:a16="http://schemas.microsoft.com/office/drawing/2014/main" id="{DD2AADB9-375D-7411-E7E8-BCD91FDAFA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84548" y="4194717"/>
            <a:ext cx="2030548" cy="1946787"/>
          </a:xfrm>
          <a:prstGeom prst="rect">
            <a:avLst/>
          </a:prstGeom>
        </p:spPr>
      </p:pic>
      <p:sp>
        <p:nvSpPr>
          <p:cNvPr id="67" name="Oval 66">
            <a:extLst>
              <a:ext uri="{FF2B5EF4-FFF2-40B4-BE49-F238E27FC236}">
                <a16:creationId xmlns:a16="http://schemas.microsoft.com/office/drawing/2014/main" id="{CA06AD6E-0D45-8EA0-19CC-55FBE04ED44F}"/>
              </a:ext>
            </a:extLst>
          </p:cNvPr>
          <p:cNvSpPr/>
          <p:nvPr/>
        </p:nvSpPr>
        <p:spPr>
          <a:xfrm>
            <a:off x="883069" y="3077694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874260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988A35B2-A3B6-E7A0-1935-DCA21DB14D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417711" y="3189769"/>
            <a:ext cx="3837060" cy="3379012"/>
          </a:xfrm>
          <a:prstGeom prst="rect">
            <a:avLst/>
          </a:prstGeom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id="{84B0EAC4-068A-A659-32E5-6A38025237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976718" y="4621994"/>
            <a:ext cx="2030548" cy="1946787"/>
          </a:xfrm>
          <a:prstGeom prst="rect">
            <a:avLst/>
          </a:prstGeom>
        </p:spPr>
      </p:pic>
      <p:pic>
        <p:nvPicPr>
          <p:cNvPr id="23" name="Picture 4">
            <a:extLst>
              <a:ext uri="{FF2B5EF4-FFF2-40B4-BE49-F238E27FC236}">
                <a16:creationId xmlns:a16="http://schemas.microsoft.com/office/drawing/2014/main" id="{461CDAFC-84CF-5145-0A36-B90785978C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750179" y="4523685"/>
            <a:ext cx="2030548" cy="1946787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D0093F80-C186-0DF5-12C4-41E241DDF0A1}"/>
              </a:ext>
            </a:extLst>
          </p:cNvPr>
          <p:cNvSpPr/>
          <p:nvPr/>
        </p:nvSpPr>
        <p:spPr>
          <a:xfrm>
            <a:off x="1433871" y="3256752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C1A1089-6FEB-718A-CDD7-1A35226B4C96}"/>
              </a:ext>
            </a:extLst>
          </p:cNvPr>
          <p:cNvSpPr/>
          <p:nvPr/>
        </p:nvSpPr>
        <p:spPr>
          <a:xfrm>
            <a:off x="3652724" y="3256752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9A1ABC4-6D3F-9C80-2A51-6E6AA71EE659}"/>
              </a:ext>
            </a:extLst>
          </p:cNvPr>
          <p:cNvSpPr/>
          <p:nvPr/>
        </p:nvSpPr>
        <p:spPr>
          <a:xfrm>
            <a:off x="5871577" y="3256752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41BA2EA-BF1F-46C4-6451-E1AC2AF412E7}"/>
              </a:ext>
            </a:extLst>
          </p:cNvPr>
          <p:cNvSpPr txBox="1"/>
          <p:nvPr/>
        </p:nvSpPr>
        <p:spPr>
          <a:xfrm>
            <a:off x="1967589" y="258799"/>
            <a:ext cx="8680089" cy="1323439"/>
          </a:xfrm>
          <a:prstGeom prst="rect">
            <a:avLst/>
          </a:prstGeom>
          <a:noFill/>
        </p:spPr>
        <p:txBody>
          <a:bodyPr wrap="square" rtlCol="0">
            <a:prstTxWarp prst="textWave1">
              <a:avLst>
                <a:gd name="adj1" fmla="val 14206"/>
                <a:gd name="adj2" fmla="val 0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9525">
                  <a:solidFill>
                    <a:srgbClr val="964B0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964B00"/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VẬN CHUYỂN NÔNG SẢN</a:t>
            </a:r>
          </a:p>
        </p:txBody>
      </p:sp>
      <p:pic>
        <p:nvPicPr>
          <p:cNvPr id="19" name="Picture 4">
            <a:extLst>
              <a:ext uri="{FF2B5EF4-FFF2-40B4-BE49-F238E27FC236}">
                <a16:creationId xmlns:a16="http://schemas.microsoft.com/office/drawing/2014/main" id="{55D04558-18C5-EEFA-75A4-05F932AE656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121444" y="4797067"/>
            <a:ext cx="927078" cy="888835"/>
          </a:xfrm>
          <a:prstGeom prst="rect">
            <a:avLst/>
          </a:prstGeom>
        </p:spPr>
      </p:pic>
      <p:pic>
        <p:nvPicPr>
          <p:cNvPr id="22" name="Picture 4">
            <a:extLst>
              <a:ext uri="{FF2B5EF4-FFF2-40B4-BE49-F238E27FC236}">
                <a16:creationId xmlns:a16="http://schemas.microsoft.com/office/drawing/2014/main" id="{FE606D9C-C829-83F4-E9CC-60C1CE702F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43964" y="4382800"/>
            <a:ext cx="2030548" cy="1946787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AAADB2F2-3277-435C-8F22-684F9C680821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E5F1B74-237E-4377-AED2-81B0E5978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FC20BF0-5D69-491B-8F04-6C979B22C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749D0EDD-747F-45A1-BD29-011952174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50D396DE-C7D4-4E4C-A31E-26DD8560DA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CAD82EC-5DF9-4814-930D-7E5CEFA31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153D8D50-0282-43C6-8701-5F797B458BB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4BBB743-B07B-4542-917F-550F35F93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64899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9 -0.07871 L 0.00209 -0.07871 C 0.00612 -0.08796 0.0099 -0.09769 0.0142 -0.10671 C 0.053 -0.18588 -0.01119 -0.04421 0.04128 -0.16088 C 0.04362 -0.16597 0.06159 -0.20787 0.06485 -0.21366 C 0.06836 -0.21991 0.07136 -0.22685 0.07527 -0.23218 C 0.0793 -0.23773 0.08425 -0.24097 0.08842 -0.24607 C 0.09792 -0.2581 0.10573 -0.27477 0.11628 -0.28333 C 0.12266 -0.28866 0.1293 -0.29306 0.13542 -0.29884 C 0.15704 -0.31968 0.13972 -0.3125 0.1668 -0.32685 C 0.17631 -0.33171 0.18581 -0.33704 0.19558 -0.33912 C 0.20547 -0.34121 0.21537 -0.34445 0.22527 -0.34537 C 0.2668 -0.34931 0.23633 -0.34676 0.3168 -0.34838 C 0.33399 -0.34746 0.35118 -0.34722 0.36836 -0.34537 C 0.38112 -0.34398 0.40743 -0.33333 0.41719 -0.32824 C 0.46068 -0.30625 0.45053 -0.31621 0.47032 -0.29421 C 0.4754 -0.28056 0.47787 -0.27338 0.48607 -0.26019 C 0.49115 -0.25185 0.49727 -0.24583 0.50261 -0.23843 C 0.50652 -0.2331 0.51029 -0.22732 0.51394 -0.2213 C 0.51667 -0.21713 0.52162 -0.20741 0.52357 -0.20278 C 0.52513 -0.19884 0.52631 -0.19421 0.52787 -0.19028 C 0.52982 -0.18588 0.53217 -0.18218 0.53399 -0.17801 C 0.53646 -0.17246 0.53855 -0.16644 0.54102 -0.16088 C 0.54232 -0.15764 0.54402 -0.15486 0.54532 -0.15162 C 0.54948 -0.14144 0.55665 -0.1169 0.55847 -0.10972 C 0.55912 -0.10718 0.56316 -0.09028 0.56459 -0.08658 C 0.56693 -0.08009 0.57058 -0.07361 0.5724 -0.06644 C 0.57409 -0.05972 0.57683 -0.04607 0.57683 -0.04607 L 0.57683 -0.04607 " pathEditMode="relative" ptsTypes="AAAAAAAAAAAAAAAAAAAAAAAAAAAAA">
                                      <p:cBhvr>
                                        <p:cTn id="1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组合 37">
            <a:extLst>
              <a:ext uri="{FF2B5EF4-FFF2-40B4-BE49-F238E27FC236}">
                <a16:creationId xmlns:a16="http://schemas.microsoft.com/office/drawing/2014/main" id="{95F90C81-D591-4FC7-B8A0-749157674C37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AD880458-5405-4985-A1FD-DFD7044DE3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D6AAA882-4926-4EC7-AEDF-D2176C11C6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A57B771F-896E-4B7A-B65B-23FE5012EA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B01727DE-D344-496A-A7CD-984F2397F8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8688A815-AD33-4034-B25B-3A77A2C53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8C2227F4-CC8F-44B1-8E97-7A78116B18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45" name="图片 44">
              <a:extLst>
                <a:ext uri="{FF2B5EF4-FFF2-40B4-BE49-F238E27FC236}">
                  <a16:creationId xmlns:a16="http://schemas.microsoft.com/office/drawing/2014/main" id="{A8BEB3BA-B080-401F-8D47-175675CCEE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ECBEB3C-DC59-5849-E74B-452BBCDA44EA}"/>
              </a:ext>
            </a:extLst>
          </p:cNvPr>
          <p:cNvGrpSpPr/>
          <p:nvPr/>
        </p:nvGrpSpPr>
        <p:grpSpPr>
          <a:xfrm>
            <a:off x="999328" y="108901"/>
            <a:ext cx="10589920" cy="1976753"/>
            <a:chOff x="1017669" y="130166"/>
            <a:chExt cx="10589920" cy="1976753"/>
          </a:xfrm>
        </p:grpSpPr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CEF1BB84-AE3A-810C-A6EA-E6AC54C16128}"/>
                </a:ext>
              </a:extLst>
            </p:cNvPr>
            <p:cNvSpPr/>
            <p:nvPr/>
          </p:nvSpPr>
          <p:spPr>
            <a:xfrm>
              <a:off x="1847140" y="672426"/>
              <a:ext cx="9760449" cy="1434493"/>
            </a:xfrm>
            <a:custGeom>
              <a:avLst/>
              <a:gdLst>
                <a:gd name="connsiteX0" fmla="*/ 0 w 9760449"/>
                <a:gd name="connsiteY0" fmla="*/ 239087 h 1434493"/>
                <a:gd name="connsiteX1" fmla="*/ 239087 w 9760449"/>
                <a:gd name="connsiteY1" fmla="*/ 0 h 1434493"/>
                <a:gd name="connsiteX2" fmla="*/ 9521362 w 9760449"/>
                <a:gd name="connsiteY2" fmla="*/ 0 h 1434493"/>
                <a:gd name="connsiteX3" fmla="*/ 9760449 w 9760449"/>
                <a:gd name="connsiteY3" fmla="*/ 239087 h 1434493"/>
                <a:gd name="connsiteX4" fmla="*/ 9760449 w 9760449"/>
                <a:gd name="connsiteY4" fmla="*/ 1195406 h 1434493"/>
                <a:gd name="connsiteX5" fmla="*/ 9521362 w 9760449"/>
                <a:gd name="connsiteY5" fmla="*/ 1434493 h 1434493"/>
                <a:gd name="connsiteX6" fmla="*/ 239087 w 9760449"/>
                <a:gd name="connsiteY6" fmla="*/ 1434493 h 1434493"/>
                <a:gd name="connsiteX7" fmla="*/ 0 w 9760449"/>
                <a:gd name="connsiteY7" fmla="*/ 1195406 h 1434493"/>
                <a:gd name="connsiteX8" fmla="*/ 0 w 9760449"/>
                <a:gd name="connsiteY8" fmla="*/ 239087 h 1434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760449" h="1434493" fill="none" extrusionOk="0">
                  <a:moveTo>
                    <a:pt x="0" y="239087"/>
                  </a:moveTo>
                  <a:cubicBezTo>
                    <a:pt x="395" y="117726"/>
                    <a:pt x="115304" y="13865"/>
                    <a:pt x="239087" y="0"/>
                  </a:cubicBezTo>
                  <a:cubicBezTo>
                    <a:pt x="4580918" y="72427"/>
                    <a:pt x="4892848" y="61419"/>
                    <a:pt x="9521362" y="0"/>
                  </a:cubicBezTo>
                  <a:cubicBezTo>
                    <a:pt x="9649999" y="-23453"/>
                    <a:pt x="9745689" y="102578"/>
                    <a:pt x="9760449" y="239087"/>
                  </a:cubicBezTo>
                  <a:cubicBezTo>
                    <a:pt x="9797092" y="407358"/>
                    <a:pt x="9811437" y="1058015"/>
                    <a:pt x="9760449" y="1195406"/>
                  </a:cubicBezTo>
                  <a:cubicBezTo>
                    <a:pt x="9763061" y="1314191"/>
                    <a:pt x="9640407" y="1419921"/>
                    <a:pt x="9521362" y="1434493"/>
                  </a:cubicBezTo>
                  <a:cubicBezTo>
                    <a:pt x="6053420" y="1464320"/>
                    <a:pt x="4480009" y="1355187"/>
                    <a:pt x="239087" y="1434493"/>
                  </a:cubicBezTo>
                  <a:cubicBezTo>
                    <a:pt x="131026" y="1431782"/>
                    <a:pt x="-18639" y="1331136"/>
                    <a:pt x="0" y="1195406"/>
                  </a:cubicBezTo>
                  <a:cubicBezTo>
                    <a:pt x="10056" y="1068304"/>
                    <a:pt x="57365" y="479713"/>
                    <a:pt x="0" y="239087"/>
                  </a:cubicBezTo>
                  <a:close/>
                </a:path>
                <a:path w="9760449" h="1434493" stroke="0" extrusionOk="0">
                  <a:moveTo>
                    <a:pt x="0" y="239087"/>
                  </a:moveTo>
                  <a:cubicBezTo>
                    <a:pt x="7118" y="108983"/>
                    <a:pt x="108865" y="3796"/>
                    <a:pt x="239087" y="0"/>
                  </a:cubicBezTo>
                  <a:cubicBezTo>
                    <a:pt x="3482831" y="123000"/>
                    <a:pt x="5918602" y="-96860"/>
                    <a:pt x="9521362" y="0"/>
                  </a:cubicBezTo>
                  <a:cubicBezTo>
                    <a:pt x="9644938" y="-6454"/>
                    <a:pt x="9769023" y="89757"/>
                    <a:pt x="9760449" y="239087"/>
                  </a:cubicBezTo>
                  <a:cubicBezTo>
                    <a:pt x="9843843" y="585990"/>
                    <a:pt x="9701613" y="780760"/>
                    <a:pt x="9760449" y="1195406"/>
                  </a:cubicBezTo>
                  <a:cubicBezTo>
                    <a:pt x="9744157" y="1333352"/>
                    <a:pt x="9632476" y="1431068"/>
                    <a:pt x="9521362" y="1434493"/>
                  </a:cubicBezTo>
                  <a:cubicBezTo>
                    <a:pt x="6615805" y="1273786"/>
                    <a:pt x="2396104" y="1474160"/>
                    <a:pt x="239087" y="1434493"/>
                  </a:cubicBezTo>
                  <a:cubicBezTo>
                    <a:pt x="103904" y="1433859"/>
                    <a:pt x="-4341" y="1325484"/>
                    <a:pt x="0" y="1195406"/>
                  </a:cubicBezTo>
                  <a:cubicBezTo>
                    <a:pt x="-30500" y="988789"/>
                    <a:pt x="-9173" y="605887"/>
                    <a:pt x="0" y="239087"/>
                  </a:cubicBezTo>
                  <a:close/>
                </a:path>
              </a:pathLst>
            </a:custGeom>
            <a:solidFill>
              <a:srgbClr val="CCFFCC"/>
            </a:solidFill>
            <a:ln w="3810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Em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yêu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thích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loại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hoa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cây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cảnh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nào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nhất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?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Vì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sao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?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Hãy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chia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sẻ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hiểu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biết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của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em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về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loại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hoa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cây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cảnh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đó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?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7829E60-FCA8-A45F-F704-4CA6F4A4A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17669" y="130166"/>
              <a:ext cx="1360967" cy="1360967"/>
            </a:xfrm>
            <a:prstGeom prst="rect">
              <a:avLst/>
            </a:prstGeom>
          </p:spPr>
        </p:pic>
      </p:grpSp>
      <p:pic>
        <p:nvPicPr>
          <p:cNvPr id="66" name="Picture 4">
            <a:extLst>
              <a:ext uri="{FF2B5EF4-FFF2-40B4-BE49-F238E27FC236}">
                <a16:creationId xmlns:a16="http://schemas.microsoft.com/office/drawing/2014/main" id="{DD2AADB9-375D-7411-E7E8-BCD91FDAFA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84548" y="4194717"/>
            <a:ext cx="2030548" cy="1946787"/>
          </a:xfrm>
          <a:prstGeom prst="rect">
            <a:avLst/>
          </a:prstGeom>
        </p:spPr>
      </p:pic>
      <p:sp>
        <p:nvSpPr>
          <p:cNvPr id="67" name="Oval 66">
            <a:extLst>
              <a:ext uri="{FF2B5EF4-FFF2-40B4-BE49-F238E27FC236}">
                <a16:creationId xmlns:a16="http://schemas.microsoft.com/office/drawing/2014/main" id="{CA06AD6E-0D45-8EA0-19CC-55FBE04ED44F}"/>
              </a:ext>
            </a:extLst>
          </p:cNvPr>
          <p:cNvSpPr/>
          <p:nvPr/>
        </p:nvSpPr>
        <p:spPr>
          <a:xfrm>
            <a:off x="883069" y="3077694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798232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Ảnh Nobita Buồn Đẹp ❤️Ảnh Nobita Khóc, Avatar Nobita Buồn - Nội Thất Hằng  Phát">
            <a:extLst>
              <a:ext uri="{FF2B5EF4-FFF2-40B4-BE49-F238E27FC236}">
                <a16:creationId xmlns:a16="http://schemas.microsoft.com/office/drawing/2014/main" id="{ADFCA09E-7398-4940-A6D5-DFFEB794E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6629400" y="765035"/>
            <a:ext cx="5334000" cy="2801273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58000" y="1011763"/>
            <a:ext cx="4953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Nobita của chúng ta đang gặp phải những câu hỏi khó, các em hãy cùng nhau giúp đỡ cậu chàng hậu đậu trả lời những câu hỏi đó nhé.</a:t>
            </a:r>
          </a:p>
        </p:txBody>
      </p:sp>
      <p:pic>
        <p:nvPicPr>
          <p:cNvPr id="5" name="Doremon-Beat_vy4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447800" y="1219200"/>
            <a:ext cx="304800" cy="304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7ECF9A7-C180-7316-0C99-60B7BED2AA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19487"/>
            <a:ext cx="8218120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8985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988A35B2-A3B6-E7A0-1935-DCA21DB14D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417711" y="3189769"/>
            <a:ext cx="3837060" cy="3379012"/>
          </a:xfrm>
          <a:prstGeom prst="rect">
            <a:avLst/>
          </a:prstGeom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id="{84B0EAC4-068A-A659-32E5-6A38025237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976718" y="4621994"/>
            <a:ext cx="2030548" cy="1946787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DC1A1089-6FEB-718A-CDD7-1A35226B4C96}"/>
              </a:ext>
            </a:extLst>
          </p:cNvPr>
          <p:cNvSpPr/>
          <p:nvPr/>
        </p:nvSpPr>
        <p:spPr>
          <a:xfrm>
            <a:off x="3652724" y="3256752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9A1ABC4-6D3F-9C80-2A51-6E6AA71EE659}"/>
              </a:ext>
            </a:extLst>
          </p:cNvPr>
          <p:cNvSpPr/>
          <p:nvPr/>
        </p:nvSpPr>
        <p:spPr>
          <a:xfrm>
            <a:off x="5871577" y="3256752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41BA2EA-BF1F-46C4-6451-E1AC2AF412E7}"/>
              </a:ext>
            </a:extLst>
          </p:cNvPr>
          <p:cNvSpPr txBox="1"/>
          <p:nvPr/>
        </p:nvSpPr>
        <p:spPr>
          <a:xfrm>
            <a:off x="1967589" y="258799"/>
            <a:ext cx="8680089" cy="1323439"/>
          </a:xfrm>
          <a:prstGeom prst="rect">
            <a:avLst/>
          </a:prstGeom>
          <a:noFill/>
        </p:spPr>
        <p:txBody>
          <a:bodyPr wrap="square" rtlCol="0">
            <a:prstTxWarp prst="textWave1">
              <a:avLst>
                <a:gd name="adj1" fmla="val 14206"/>
                <a:gd name="adj2" fmla="val 0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9525">
                  <a:solidFill>
                    <a:srgbClr val="964B0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964B00"/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VẬN CHUYỂN NÔNG SẢN</a:t>
            </a:r>
          </a:p>
        </p:txBody>
      </p:sp>
      <p:pic>
        <p:nvPicPr>
          <p:cNvPr id="30" name="Picture 4">
            <a:extLst>
              <a:ext uri="{FF2B5EF4-FFF2-40B4-BE49-F238E27FC236}">
                <a16:creationId xmlns:a16="http://schemas.microsoft.com/office/drawing/2014/main" id="{8E0E98D1-C830-9673-A486-7CBC87F7AAF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121444" y="4797067"/>
            <a:ext cx="927078" cy="888835"/>
          </a:xfrm>
          <a:prstGeom prst="rect">
            <a:avLst/>
          </a:prstGeom>
        </p:spPr>
      </p:pic>
      <p:pic>
        <p:nvPicPr>
          <p:cNvPr id="31" name="Picture 4">
            <a:extLst>
              <a:ext uri="{FF2B5EF4-FFF2-40B4-BE49-F238E27FC236}">
                <a16:creationId xmlns:a16="http://schemas.microsoft.com/office/drawing/2014/main" id="{958D029E-9808-29AE-48AB-F5DF3491105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919363" y="4827773"/>
            <a:ext cx="927079" cy="888836"/>
          </a:xfrm>
          <a:prstGeom prst="rect">
            <a:avLst/>
          </a:prstGeom>
        </p:spPr>
      </p:pic>
      <p:pic>
        <p:nvPicPr>
          <p:cNvPr id="23" name="Picture 4">
            <a:extLst>
              <a:ext uri="{FF2B5EF4-FFF2-40B4-BE49-F238E27FC236}">
                <a16:creationId xmlns:a16="http://schemas.microsoft.com/office/drawing/2014/main" id="{461CDAFC-84CF-5145-0A36-B90785978C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750179" y="4523685"/>
            <a:ext cx="2030548" cy="1946787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AAADB2F2-3277-435C-8F22-684F9C680821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E5F1B74-237E-4377-AED2-81B0E5978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FC20BF0-5D69-491B-8F04-6C979B22C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749D0EDD-747F-45A1-BD29-011952174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50D396DE-C7D4-4E4C-A31E-26DD8560DA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CAD82EC-5DF9-4814-930D-7E5CEFA31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153D8D50-0282-43C6-8701-5F797B458BB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4BBB743-B07B-4542-917F-550F35F93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78278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9 -0.0787 L 0.00209 -0.07847 C 0.00534 -0.08796 0.00834 -0.09768 0.01185 -0.10671 C 0.0431 -0.18588 -0.00872 -0.04421 0.0336 -0.16088 C 0.03555 -0.16597 0.05 -0.20787 0.05261 -0.21366 C 0.05547 -0.21991 0.05795 -0.22685 0.06107 -0.23218 C 0.06433 -0.23773 0.06836 -0.24097 0.07162 -0.24606 C 0.0793 -0.2581 0.08568 -0.27477 0.09414 -0.28333 C 0.09935 -0.28866 0.10469 -0.29306 0.10964 -0.29884 C 0.12709 -0.31968 0.11302 -0.3125 0.1349 -0.32685 C 0.14258 -0.33171 0.15026 -0.33704 0.15808 -0.33912 C 0.16615 -0.3412 0.17409 -0.34444 0.18204 -0.34537 C 0.21563 -0.34931 0.19102 -0.34676 0.25586 -0.34838 C 0.2698 -0.34745 0.2836 -0.34722 0.29753 -0.34537 C 0.30782 -0.34398 0.32904 -0.33333 0.33685 -0.32824 C 0.37201 -0.30625 0.36381 -0.3162 0.37982 -0.29421 C 0.38386 -0.28056 0.38581 -0.27338 0.39245 -0.26018 C 0.39662 -0.25185 0.40157 -0.24583 0.40586 -0.23843 C 0.40899 -0.2331 0.41198 -0.22731 0.41498 -0.2213 C 0.41719 -0.21713 0.4211 -0.20741 0.42279 -0.20278 C 0.42396 -0.19884 0.42487 -0.19421 0.42618 -0.19028 C 0.42774 -0.18588 0.42969 -0.18218 0.43112 -0.17801 C 0.43308 -0.17245 0.43477 -0.16643 0.43685 -0.16088 C 0.43789 -0.15764 0.4392 -0.15486 0.44024 -0.15162 C 0.44362 -0.14143 0.44935 -0.1169 0.45092 -0.10972 C 0.45144 -0.10718 0.45469 -0.09028 0.45586 -0.08657 C 0.45769 -0.08009 0.46068 -0.07361 0.46211 -0.06643 C 0.46355 -0.05972 0.46576 -0.04606 0.46576 -0.04583 L 0.46576 -0.04606 " pathEditMode="relative" rAng="0" ptsTypes="AAAAAAAAAAAAAAAAAAAAAAAAAAAAA">
                                      <p:cBhvr>
                                        <p:cTn id="1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77" y="-118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组合 37">
            <a:extLst>
              <a:ext uri="{FF2B5EF4-FFF2-40B4-BE49-F238E27FC236}">
                <a16:creationId xmlns:a16="http://schemas.microsoft.com/office/drawing/2014/main" id="{95F90C81-D591-4FC7-B8A0-749157674C37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AD880458-5405-4985-A1FD-DFD7044DE3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D6AAA882-4926-4EC7-AEDF-D2176C11C6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A57B771F-896E-4B7A-B65B-23FE5012EA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B01727DE-D344-496A-A7CD-984F2397F8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8688A815-AD33-4034-B25B-3A77A2C53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8C2227F4-CC8F-44B1-8E97-7A78116B18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45" name="图片 44">
              <a:extLst>
                <a:ext uri="{FF2B5EF4-FFF2-40B4-BE49-F238E27FC236}">
                  <a16:creationId xmlns:a16="http://schemas.microsoft.com/office/drawing/2014/main" id="{A8BEB3BA-B080-401F-8D47-175675CCEE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ECBEB3C-DC59-5849-E74B-452BBCDA44EA}"/>
              </a:ext>
            </a:extLst>
          </p:cNvPr>
          <p:cNvGrpSpPr/>
          <p:nvPr/>
        </p:nvGrpSpPr>
        <p:grpSpPr>
          <a:xfrm>
            <a:off x="999328" y="108901"/>
            <a:ext cx="10193344" cy="2089769"/>
            <a:chOff x="1017669" y="130166"/>
            <a:chExt cx="10193344" cy="2089769"/>
          </a:xfrm>
        </p:grpSpPr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CEF1BB84-AE3A-810C-A6EA-E6AC54C16128}"/>
                </a:ext>
              </a:extLst>
            </p:cNvPr>
            <p:cNvSpPr/>
            <p:nvPr/>
          </p:nvSpPr>
          <p:spPr>
            <a:xfrm>
              <a:off x="1806044" y="672426"/>
              <a:ext cx="9404969" cy="1547509"/>
            </a:xfrm>
            <a:custGeom>
              <a:avLst/>
              <a:gdLst>
                <a:gd name="connsiteX0" fmla="*/ 0 w 9404969"/>
                <a:gd name="connsiteY0" fmla="*/ 257923 h 1547509"/>
                <a:gd name="connsiteX1" fmla="*/ 257923 w 9404969"/>
                <a:gd name="connsiteY1" fmla="*/ 0 h 1547509"/>
                <a:gd name="connsiteX2" fmla="*/ 9147046 w 9404969"/>
                <a:gd name="connsiteY2" fmla="*/ 0 h 1547509"/>
                <a:gd name="connsiteX3" fmla="*/ 9404969 w 9404969"/>
                <a:gd name="connsiteY3" fmla="*/ 257923 h 1547509"/>
                <a:gd name="connsiteX4" fmla="*/ 9404969 w 9404969"/>
                <a:gd name="connsiteY4" fmla="*/ 1289586 h 1547509"/>
                <a:gd name="connsiteX5" fmla="*/ 9147046 w 9404969"/>
                <a:gd name="connsiteY5" fmla="*/ 1547509 h 1547509"/>
                <a:gd name="connsiteX6" fmla="*/ 257923 w 9404969"/>
                <a:gd name="connsiteY6" fmla="*/ 1547509 h 1547509"/>
                <a:gd name="connsiteX7" fmla="*/ 0 w 9404969"/>
                <a:gd name="connsiteY7" fmla="*/ 1289586 h 1547509"/>
                <a:gd name="connsiteX8" fmla="*/ 0 w 9404969"/>
                <a:gd name="connsiteY8" fmla="*/ 257923 h 1547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404969" h="1547509" fill="none" extrusionOk="0">
                  <a:moveTo>
                    <a:pt x="0" y="257923"/>
                  </a:moveTo>
                  <a:cubicBezTo>
                    <a:pt x="323" y="124226"/>
                    <a:pt x="122370" y="11571"/>
                    <a:pt x="257923" y="0"/>
                  </a:cubicBezTo>
                  <a:cubicBezTo>
                    <a:pt x="4552658" y="72427"/>
                    <a:pt x="7549244" y="61419"/>
                    <a:pt x="9147046" y="0"/>
                  </a:cubicBezTo>
                  <a:cubicBezTo>
                    <a:pt x="9287621" y="-12883"/>
                    <a:pt x="9383911" y="109106"/>
                    <a:pt x="9404969" y="257923"/>
                  </a:cubicBezTo>
                  <a:cubicBezTo>
                    <a:pt x="9491226" y="577993"/>
                    <a:pt x="9412338" y="820042"/>
                    <a:pt x="9404969" y="1289586"/>
                  </a:cubicBezTo>
                  <a:cubicBezTo>
                    <a:pt x="9408594" y="1413636"/>
                    <a:pt x="9283595" y="1540897"/>
                    <a:pt x="9147046" y="1547509"/>
                  </a:cubicBezTo>
                  <a:cubicBezTo>
                    <a:pt x="5727096" y="1577336"/>
                    <a:pt x="4317830" y="1468203"/>
                    <a:pt x="257923" y="1547509"/>
                  </a:cubicBezTo>
                  <a:cubicBezTo>
                    <a:pt x="126471" y="1546266"/>
                    <a:pt x="-19898" y="1435968"/>
                    <a:pt x="0" y="1289586"/>
                  </a:cubicBezTo>
                  <a:cubicBezTo>
                    <a:pt x="-64047" y="1167437"/>
                    <a:pt x="90420" y="564865"/>
                    <a:pt x="0" y="257923"/>
                  </a:cubicBezTo>
                  <a:close/>
                </a:path>
                <a:path w="9404969" h="1547509" stroke="0" extrusionOk="0">
                  <a:moveTo>
                    <a:pt x="0" y="257923"/>
                  </a:moveTo>
                  <a:cubicBezTo>
                    <a:pt x="11170" y="118521"/>
                    <a:pt x="121807" y="13191"/>
                    <a:pt x="257923" y="0"/>
                  </a:cubicBezTo>
                  <a:cubicBezTo>
                    <a:pt x="1322048" y="123000"/>
                    <a:pt x="7723007" y="-96860"/>
                    <a:pt x="9147046" y="0"/>
                  </a:cubicBezTo>
                  <a:cubicBezTo>
                    <a:pt x="9280661" y="-6731"/>
                    <a:pt x="9415188" y="94875"/>
                    <a:pt x="9404969" y="257923"/>
                  </a:cubicBezTo>
                  <a:cubicBezTo>
                    <a:pt x="9361144" y="764367"/>
                    <a:pt x="9444126" y="774795"/>
                    <a:pt x="9404969" y="1289586"/>
                  </a:cubicBezTo>
                  <a:cubicBezTo>
                    <a:pt x="9379320" y="1441325"/>
                    <a:pt x="9278378" y="1545690"/>
                    <a:pt x="9147046" y="1547509"/>
                  </a:cubicBezTo>
                  <a:cubicBezTo>
                    <a:pt x="5115188" y="1386802"/>
                    <a:pt x="2943319" y="1587176"/>
                    <a:pt x="257923" y="1547509"/>
                  </a:cubicBezTo>
                  <a:cubicBezTo>
                    <a:pt x="102894" y="1544968"/>
                    <a:pt x="-5430" y="1429573"/>
                    <a:pt x="0" y="1289586"/>
                  </a:cubicBezTo>
                  <a:cubicBezTo>
                    <a:pt x="40519" y="1008088"/>
                    <a:pt x="27545" y="441516"/>
                    <a:pt x="0" y="257923"/>
                  </a:cubicBezTo>
                  <a:close/>
                </a:path>
              </a:pathLst>
            </a:custGeom>
            <a:solidFill>
              <a:srgbClr val="CCFFCC"/>
            </a:solidFill>
            <a:ln w="3810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Kể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tên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một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số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loại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hoa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nở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vào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mùa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xuân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mùa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hè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mùa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thu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hoặc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mùa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đông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mà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em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biết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.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7829E60-FCA8-A45F-F704-4CA6F4A4A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17669" y="130166"/>
              <a:ext cx="1360967" cy="1360967"/>
            </a:xfrm>
            <a:prstGeom prst="rect">
              <a:avLst/>
            </a:prstGeom>
          </p:spPr>
        </p:pic>
      </p:grpSp>
      <p:pic>
        <p:nvPicPr>
          <p:cNvPr id="66" name="Picture 4">
            <a:extLst>
              <a:ext uri="{FF2B5EF4-FFF2-40B4-BE49-F238E27FC236}">
                <a16:creationId xmlns:a16="http://schemas.microsoft.com/office/drawing/2014/main" id="{DD2AADB9-375D-7411-E7E8-BCD91FDAFA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84548" y="4194717"/>
            <a:ext cx="2030548" cy="1946787"/>
          </a:xfrm>
          <a:prstGeom prst="rect">
            <a:avLst/>
          </a:prstGeom>
        </p:spPr>
      </p:pic>
      <p:sp>
        <p:nvSpPr>
          <p:cNvPr id="67" name="Oval 66">
            <a:extLst>
              <a:ext uri="{FF2B5EF4-FFF2-40B4-BE49-F238E27FC236}">
                <a16:creationId xmlns:a16="http://schemas.microsoft.com/office/drawing/2014/main" id="{CA06AD6E-0D45-8EA0-19CC-55FBE04ED44F}"/>
              </a:ext>
            </a:extLst>
          </p:cNvPr>
          <p:cNvSpPr/>
          <p:nvPr/>
        </p:nvSpPr>
        <p:spPr>
          <a:xfrm>
            <a:off x="883069" y="3077694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76799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988A35B2-A3B6-E7A0-1935-DCA21DB14D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417711" y="3189769"/>
            <a:ext cx="3837060" cy="3379012"/>
          </a:xfrm>
          <a:prstGeom prst="rect">
            <a:avLst/>
          </a:prstGeom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19A1ABC4-6D3F-9C80-2A51-6E6AA71EE659}"/>
              </a:ext>
            </a:extLst>
          </p:cNvPr>
          <p:cNvSpPr/>
          <p:nvPr/>
        </p:nvSpPr>
        <p:spPr>
          <a:xfrm>
            <a:off x="5871577" y="3256752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41BA2EA-BF1F-46C4-6451-E1AC2AF412E7}"/>
              </a:ext>
            </a:extLst>
          </p:cNvPr>
          <p:cNvSpPr txBox="1"/>
          <p:nvPr/>
        </p:nvSpPr>
        <p:spPr>
          <a:xfrm>
            <a:off x="1967589" y="258799"/>
            <a:ext cx="8680089" cy="1323439"/>
          </a:xfrm>
          <a:prstGeom prst="rect">
            <a:avLst/>
          </a:prstGeom>
          <a:noFill/>
        </p:spPr>
        <p:txBody>
          <a:bodyPr wrap="square" rtlCol="0">
            <a:prstTxWarp prst="textWave1">
              <a:avLst>
                <a:gd name="adj1" fmla="val 14206"/>
                <a:gd name="adj2" fmla="val 0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9525">
                  <a:solidFill>
                    <a:srgbClr val="964B0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964B00"/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VẬN CHUYỂN NÔNG SẢN</a:t>
            </a:r>
          </a:p>
        </p:txBody>
      </p:sp>
      <p:pic>
        <p:nvPicPr>
          <p:cNvPr id="18" name="Picture 4">
            <a:extLst>
              <a:ext uri="{FF2B5EF4-FFF2-40B4-BE49-F238E27FC236}">
                <a16:creationId xmlns:a16="http://schemas.microsoft.com/office/drawing/2014/main" id="{E5C4246A-ACDA-4F9F-0AC2-9A2616E01AB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121444" y="4797067"/>
            <a:ext cx="927078" cy="888835"/>
          </a:xfrm>
          <a:prstGeom prst="rect">
            <a:avLst/>
          </a:prstGeom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5ECA5AE2-A87B-7B7F-93E4-975A099C024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919363" y="4827773"/>
            <a:ext cx="927079" cy="888836"/>
          </a:xfrm>
          <a:prstGeom prst="rect">
            <a:avLst/>
          </a:prstGeom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799547D7-A926-CCCD-9001-2E625F438DA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717283" y="4828552"/>
            <a:ext cx="927079" cy="888836"/>
          </a:xfrm>
          <a:prstGeom prst="rect">
            <a:avLst/>
          </a:prstGeom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id="{84B0EAC4-068A-A659-32E5-6A38025237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976718" y="4621994"/>
            <a:ext cx="2030548" cy="1946787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AAADB2F2-3277-435C-8F22-684F9C680821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E5F1B74-237E-4377-AED2-81B0E5978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FC20BF0-5D69-491B-8F04-6C979B22C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749D0EDD-747F-45A1-BD29-011952174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50D396DE-C7D4-4E4C-A31E-26DD8560DA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CAD82EC-5DF9-4814-930D-7E5CEFA31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153D8D50-0282-43C6-8701-5F797B458B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4BBB743-B07B-4542-917F-550F35F93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pic>
        <p:nvPicPr>
          <p:cNvPr id="22" name="Picture 8">
            <a:extLst>
              <a:ext uri="{FF2B5EF4-FFF2-40B4-BE49-F238E27FC236}">
                <a16:creationId xmlns:a16="http://schemas.microsoft.com/office/drawing/2014/main" id="{9C13491E-10C2-6E3B-4DE6-3C73602445E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2120492" y="2017571"/>
            <a:ext cx="2742230" cy="3945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114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8 -0.0787 L 0.00208 -0.07847 C 0.00403 -0.08796 0.00586 -0.09768 0.00807 -0.10671 C 0.02747 -0.18588 -0.00469 -0.04421 0.02148 -0.16088 C 0.02278 -0.16597 0.03177 -0.20787 0.03333 -0.21366 C 0.03515 -0.21991 0.03658 -0.22685 0.03854 -0.23218 C 0.04062 -0.23773 0.0431 -0.24097 0.04505 -0.24606 C 0.04987 -0.2581 0.05377 -0.27477 0.05911 -0.28333 C 0.06224 -0.28866 0.06562 -0.29305 0.06862 -0.29884 C 0.07942 -0.31968 0.07083 -0.3125 0.08437 -0.32685 C 0.08906 -0.33171 0.09388 -0.33704 0.09869 -0.33912 C 0.10364 -0.3412 0.10859 -0.34444 0.11354 -0.34537 C 0.13437 -0.3493 0.11914 -0.34676 0.15924 -0.34838 C 0.16797 -0.34745 0.17643 -0.34722 0.18515 -0.34537 C 0.19153 -0.34398 0.20468 -0.33333 0.2095 -0.32824 C 0.23125 -0.30625 0.22617 -0.3162 0.23606 -0.29421 C 0.23867 -0.28055 0.23984 -0.27338 0.24401 -0.26018 C 0.24648 -0.25185 0.24961 -0.24583 0.25221 -0.23843 C 0.25416 -0.2331 0.25612 -0.22731 0.25794 -0.2213 C 0.25924 -0.21713 0.26172 -0.20741 0.26276 -0.20278 C 0.26354 -0.19884 0.26406 -0.19421 0.26484 -0.19028 C 0.26588 -0.18588 0.26705 -0.18218 0.26797 -0.17801 C 0.26914 -0.17245 0.27018 -0.16643 0.27148 -0.16088 C 0.27213 -0.15764 0.27291 -0.15486 0.27356 -0.15162 C 0.27565 -0.14143 0.27916 -0.1169 0.2802 -0.10972 C 0.28047 -0.10718 0.28255 -0.09028 0.2832 -0.08657 C 0.28437 -0.08009 0.28619 -0.07361 0.28711 -0.06643 C 0.28802 -0.05972 0.28945 -0.04606 0.28945 -0.04583 L 0.28945 -0.04606 " pathEditMode="relative" rAng="0" ptsTypes="AAAAAAAAAAAAAAAAAAAAAAAAAAAAA">
                                      <p:cBhvr>
                                        <p:cTn id="1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62" y="-118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603981" y="5257307"/>
            <a:ext cx="13340862" cy="2058487"/>
            <a:chOff x="-445477" y="4058962"/>
            <a:chExt cx="13340862" cy="2058487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681"/>
            <a:stretch/>
          </p:blipFill>
          <p:spPr>
            <a:xfrm>
              <a:off x="-445477" y="4058962"/>
              <a:ext cx="13340862" cy="167180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8AC4D599-5C05-C8F9-6F1F-30675F4F2E5A}"/>
              </a:ext>
            </a:extLst>
          </p:cNvPr>
          <p:cNvSpPr txBox="1"/>
          <p:nvPr/>
        </p:nvSpPr>
        <p:spPr>
          <a:xfrm>
            <a:off x="2156874" y="2057457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14C1309-C63A-0B9A-58AB-6BA399CD86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737208" flipH="1">
            <a:off x="964760" y="1974806"/>
            <a:ext cx="919996" cy="9199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E2E26E0-55B5-E135-F194-BDCF371BA488}"/>
              </a:ext>
            </a:extLst>
          </p:cNvPr>
          <p:cNvSpPr txBox="1"/>
          <p:nvPr/>
        </p:nvSpPr>
        <p:spPr>
          <a:xfrm>
            <a:off x="2156874" y="3038469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5AF67B6-8659-D12D-4CA6-414A5831E9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737208" flipH="1">
            <a:off x="964760" y="2955818"/>
            <a:ext cx="919996" cy="91999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36CB6C8-BEBE-12A7-5178-F93C64B1AFC1}"/>
              </a:ext>
            </a:extLst>
          </p:cNvPr>
          <p:cNvSpPr txBox="1"/>
          <p:nvPr/>
        </p:nvSpPr>
        <p:spPr>
          <a:xfrm>
            <a:off x="2156874" y="4019481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853E1D6-AD9D-883D-B869-1D0AD7608F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737208" flipH="1">
            <a:off x="964760" y="3936830"/>
            <a:ext cx="919996" cy="91999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3CB4A50-72CC-3F32-D6EA-AC1EDE8A44B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93002" y="568692"/>
            <a:ext cx="6090432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857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11" grpId="0" uiExpand="1" build="p"/>
      <p:bldP spid="14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7839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5DC7696-FEEB-4E86-BBD3-F260C4D6B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18282"/>
            <a:ext cx="12895385" cy="676214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3F8AD6B-3CFA-4BD8-8DBB-8566D277F3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7487" y="-297765"/>
            <a:ext cx="14161477" cy="6943649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E4313517-275A-4294-96EA-460F2EB4337B}"/>
              </a:ext>
            </a:extLst>
          </p:cNvPr>
          <p:cNvGrpSpPr/>
          <p:nvPr/>
        </p:nvGrpSpPr>
        <p:grpSpPr>
          <a:xfrm>
            <a:off x="-1241771" y="2082131"/>
            <a:ext cx="4390245" cy="3728908"/>
            <a:chOff x="-1483102" y="834699"/>
            <a:chExt cx="4908113" cy="4168765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71214595-C650-4EBD-88C2-84C9A76A1E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83102" y="834699"/>
              <a:ext cx="3796649" cy="3651739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FF623C0F-F96F-4040-A266-B37CF10B9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8852" y="2075812"/>
              <a:ext cx="2506159" cy="2410626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0EA0B81D-26A8-474D-A3C6-3CF608FBA01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567782" y="2582810"/>
              <a:ext cx="2519169" cy="2420654"/>
            </a:xfrm>
            <a:prstGeom prst="rect">
              <a:avLst/>
            </a:prstGeom>
          </p:spPr>
        </p:pic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18CCBE9D-F4A4-4320-9A1F-138CBF29E53B}"/>
              </a:ext>
            </a:extLst>
          </p:cNvPr>
          <p:cNvGrpSpPr/>
          <p:nvPr/>
        </p:nvGrpSpPr>
        <p:grpSpPr>
          <a:xfrm>
            <a:off x="8155263" y="2183988"/>
            <a:ext cx="4657549" cy="3767021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445477" y="4478950"/>
            <a:ext cx="13340862" cy="4046151"/>
            <a:chOff x="-445477" y="4058961"/>
            <a:chExt cx="13340862" cy="4046151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5477" y="4058961"/>
              <a:ext cx="13340862" cy="404615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7E716888-6A9B-47DC-8F49-AEE398081F30}"/>
              </a:ext>
            </a:extLst>
          </p:cNvPr>
          <p:cNvGrpSpPr/>
          <p:nvPr/>
        </p:nvGrpSpPr>
        <p:grpSpPr>
          <a:xfrm>
            <a:off x="3041374" y="3568148"/>
            <a:ext cx="5660778" cy="3476114"/>
            <a:chOff x="2607267" y="2151100"/>
            <a:chExt cx="7115460" cy="5029698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C21B3637-1B5C-4104-AA03-AB88780D5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605" y="2151100"/>
              <a:ext cx="4244789" cy="4213229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F46A935C-9F62-4BC5-9229-C489C31AD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7267" y="2951362"/>
              <a:ext cx="7115460" cy="4229436"/>
            </a:xfrm>
            <a:prstGeom prst="rect">
              <a:avLst/>
            </a:prstGeom>
          </p:spPr>
        </p:pic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A8549EC3-AF91-472E-A32A-ED725069EE10}"/>
              </a:ext>
            </a:extLst>
          </p:cNvPr>
          <p:cNvGrpSpPr/>
          <p:nvPr/>
        </p:nvGrpSpPr>
        <p:grpSpPr>
          <a:xfrm>
            <a:off x="8333021" y="5198067"/>
            <a:ext cx="5162885" cy="4605932"/>
            <a:chOff x="8333021" y="4778078"/>
            <a:chExt cx="5162885" cy="4605932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C17C5805-7C78-4488-874C-345298C36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52397">
              <a:off x="9488342" y="4866595"/>
              <a:ext cx="2722376" cy="3757789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0E666F12-E1BA-47B9-9217-E0C05BC5CC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38" b="47345"/>
            <a:stretch/>
          </p:blipFill>
          <p:spPr>
            <a:xfrm rot="16454897">
              <a:off x="7967201" y="6144693"/>
              <a:ext cx="2229784" cy="1498144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0C611BD6-4F17-4BF8-BCE1-B8BE40910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0200">
              <a:off x="9241061" y="5718501"/>
              <a:ext cx="2631713" cy="366550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03605B7A-D9AE-4AF3-BF7B-3E8FB613D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33830">
              <a:off x="10262298" y="5166499"/>
              <a:ext cx="3622030" cy="2845187"/>
            </a:xfrm>
            <a:prstGeom prst="rect">
              <a:avLst/>
            </a:prstGeom>
          </p:spPr>
        </p:pic>
      </p:grpSp>
      <p:grpSp>
        <p:nvGrpSpPr>
          <p:cNvPr id="54" name="组合 53">
            <a:extLst>
              <a:ext uri="{FF2B5EF4-FFF2-40B4-BE49-F238E27FC236}">
                <a16:creationId xmlns:a16="http://schemas.microsoft.com/office/drawing/2014/main" id="{59394E1A-1E68-4F1B-B2BA-A2EA459295FF}"/>
              </a:ext>
            </a:extLst>
          </p:cNvPr>
          <p:cNvGrpSpPr/>
          <p:nvPr/>
        </p:nvGrpSpPr>
        <p:grpSpPr>
          <a:xfrm>
            <a:off x="-1894909" y="5836498"/>
            <a:ext cx="4683737" cy="4065743"/>
            <a:chOff x="-1894909" y="5416509"/>
            <a:chExt cx="4683737" cy="4065743"/>
          </a:xfrm>
        </p:grpSpPr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D4A7F997-73D8-4E6D-8BE9-EEE5BEE350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830327">
              <a:off x="-1234424" y="5331572"/>
              <a:ext cx="3362767" cy="4683737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2EA755F3-A86E-4C4E-9723-ED8685D39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49046">
              <a:off x="-1075999" y="5416509"/>
              <a:ext cx="2640514" cy="2074184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1FBCD71D-3E11-4DA7-9A64-4D5E9302A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20130">
              <a:off x="-215237" y="5724463"/>
              <a:ext cx="2722376" cy="3757789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28A02FE-8B06-420F-E81A-79684468C22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66832" y="1452582"/>
            <a:ext cx="9120406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69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ình Nền Doremon Siêu Cute Điện Thoại, Máy Tính ❤️4K 3D Dễ Thương">
            <a:extLst>
              <a:ext uri="{FF2B5EF4-FFF2-40B4-BE49-F238E27FC236}">
                <a16:creationId xmlns:a16="http://schemas.microsoft.com/office/drawing/2014/main" id="{DE41D9B2-28B8-4868-9AB2-4E91B181F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8334747F-6914-455F-8330-4FE290BB40EA}"/>
              </a:ext>
            </a:extLst>
          </p:cNvPr>
          <p:cNvSpPr/>
          <p:nvPr/>
        </p:nvSpPr>
        <p:spPr>
          <a:xfrm>
            <a:off x="838200" y="304800"/>
            <a:ext cx="6248400" cy="18288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E6F69E-1FD5-49B1-8F5D-09E991AE4D02}"/>
              </a:ext>
            </a:extLst>
          </p:cNvPr>
          <p:cNvSpPr txBox="1"/>
          <p:nvPr/>
        </p:nvSpPr>
        <p:spPr>
          <a:xfrm>
            <a:off x="1447800" y="838200"/>
            <a:ext cx="5410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mai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được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trồng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phổ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biến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ở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đâu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" name="Rounded Rectangle 3">
            <a:extLst>
              <a:ext uri="{FF2B5EF4-FFF2-40B4-BE49-F238E27FC236}">
                <a16:creationId xmlns:a16="http://schemas.microsoft.com/office/drawing/2014/main" id="{ADC82D2E-5C1A-45A3-BEC5-1B56D0F9D5DA}"/>
              </a:ext>
            </a:extLst>
          </p:cNvPr>
          <p:cNvSpPr/>
          <p:nvPr/>
        </p:nvSpPr>
        <p:spPr>
          <a:xfrm>
            <a:off x="655983" y="4390097"/>
            <a:ext cx="2405871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ounded Rectangle 5">
            <a:extLst>
              <a:ext uri="{FF2B5EF4-FFF2-40B4-BE49-F238E27FC236}">
                <a16:creationId xmlns:a16="http://schemas.microsoft.com/office/drawing/2014/main" id="{026C8088-5416-4E99-97B0-A2CBB5686515}"/>
              </a:ext>
            </a:extLst>
          </p:cNvPr>
          <p:cNvSpPr/>
          <p:nvPr/>
        </p:nvSpPr>
        <p:spPr>
          <a:xfrm>
            <a:off x="646043" y="2615046"/>
            <a:ext cx="2457374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ounded Rectangle 6">
            <a:extLst>
              <a:ext uri="{FF2B5EF4-FFF2-40B4-BE49-F238E27FC236}">
                <a16:creationId xmlns:a16="http://schemas.microsoft.com/office/drawing/2014/main" id="{4AAAC151-ED0A-43F4-8829-BB29BF836E66}"/>
              </a:ext>
            </a:extLst>
          </p:cNvPr>
          <p:cNvSpPr/>
          <p:nvPr/>
        </p:nvSpPr>
        <p:spPr>
          <a:xfrm>
            <a:off x="4253948" y="2594264"/>
            <a:ext cx="258327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BB13DF8-5921-40B5-B098-49602EA0EDE7}"/>
              </a:ext>
            </a:extLst>
          </p:cNvPr>
          <p:cNvSpPr txBox="1"/>
          <p:nvPr/>
        </p:nvSpPr>
        <p:spPr>
          <a:xfrm>
            <a:off x="695739" y="4470112"/>
            <a:ext cx="24726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Miền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nam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5AD9A95-3EEA-44C6-BD86-120277A986DB}"/>
              </a:ext>
            </a:extLst>
          </p:cNvPr>
          <p:cNvSpPr txBox="1"/>
          <p:nvPr/>
        </p:nvSpPr>
        <p:spPr>
          <a:xfrm>
            <a:off x="4253948" y="2763096"/>
            <a:ext cx="26730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Miền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Trung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9F3C53A-1006-4B6B-9D7A-2F44AEC51669}"/>
              </a:ext>
            </a:extLst>
          </p:cNvPr>
          <p:cNvSpPr txBox="1"/>
          <p:nvPr/>
        </p:nvSpPr>
        <p:spPr>
          <a:xfrm>
            <a:off x="715617" y="2768460"/>
            <a:ext cx="24235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Miền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bắc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4" name="Am-thanh-tra-loi-dung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5185F219-3DC9-40F7-B21B-6669317D48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836236" y="304800"/>
            <a:ext cx="609600" cy="609600"/>
          </a:xfrm>
          <a:prstGeom prst="rect">
            <a:avLst/>
          </a:prstGeom>
        </p:spPr>
      </p:pic>
      <p:pic>
        <p:nvPicPr>
          <p:cNvPr id="26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B7486C50-8050-43C7-8839-2DF6DA3A01A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891654" y="1436832"/>
            <a:ext cx="609600" cy="609600"/>
          </a:xfrm>
          <a:prstGeom prst="rect">
            <a:avLst/>
          </a:prstGeom>
        </p:spPr>
      </p:pic>
      <p:pic>
        <p:nvPicPr>
          <p:cNvPr id="28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29861016-EEB1-4110-8B87-DCC6AE0E44F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836236" y="2670464"/>
            <a:ext cx="609600" cy="6096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2D88B91-159E-4CA3-83EA-81492FB3696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500" b="98750" l="8936" r="97021">
                        <a14:foregroundMark x1="21702" y1="21250" x2="63830" y2="23000"/>
                        <a14:foregroundMark x1="51915" y1="98000" x2="51915" y2="98000"/>
                        <a14:foregroundMark x1="31489" y1="43000" x2="53191" y2="41750"/>
                        <a14:foregroundMark x1="28085" y1="86500" x2="52340" y2="87750"/>
                        <a14:foregroundMark x1="26809" y1="86000" x2="28085" y2="74000"/>
                        <a14:backgroundMark x1="76596" y1="18750" x2="67660" y2="35000"/>
                        <a14:backgroundMark x1="74894" y1="56500" x2="65957" y2="83500"/>
                        <a14:backgroundMark x1="19574" y1="63500" x2="22553" y2="5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37617" y="2689514"/>
            <a:ext cx="2505093" cy="4263988"/>
          </a:xfrm>
          <a:prstGeom prst="rect">
            <a:avLst/>
          </a:prstGeom>
        </p:spPr>
      </p:pic>
      <p:pic>
        <p:nvPicPr>
          <p:cNvPr id="31" name="Picture 2" descr="Ảnh Nobita Buồn ❤️ Ảnh Nobita Cô Đơn Tâm Trạng Đẹp Nhất">
            <a:extLst>
              <a:ext uri="{FF2B5EF4-FFF2-40B4-BE49-F238E27FC236}">
                <a16:creationId xmlns:a16="http://schemas.microsoft.com/office/drawing/2014/main" id="{CAFB8DF6-21D2-47BA-8241-3330D1BA4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07680" y="3280064"/>
            <a:ext cx="1516720" cy="3443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3914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8085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815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8158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11" grpId="0" animBg="1"/>
      <p:bldP spid="12" grpId="0"/>
      <p:bldP spid="13" grpId="0" animBg="1"/>
      <p:bldP spid="15" grpId="0" animBg="1"/>
      <p:bldP spid="16" grpId="0" animBg="1"/>
      <p:bldP spid="17" grpId="0"/>
      <p:bldP spid="18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ình Nền Doremon Siêu Cute Điện Thoại, Máy Tính ❤️4K 3D Dễ Thương">
            <a:extLst>
              <a:ext uri="{FF2B5EF4-FFF2-40B4-BE49-F238E27FC236}">
                <a16:creationId xmlns:a16="http://schemas.microsoft.com/office/drawing/2014/main" id="{DE41D9B2-28B8-4868-9AB2-4E91B181F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8334747F-6914-455F-8330-4FE290BB40EA}"/>
              </a:ext>
            </a:extLst>
          </p:cNvPr>
          <p:cNvSpPr/>
          <p:nvPr/>
        </p:nvSpPr>
        <p:spPr>
          <a:xfrm>
            <a:off x="838200" y="304800"/>
            <a:ext cx="6248400" cy="18288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E6F69E-1FD5-49B1-8F5D-09E991AE4D02}"/>
              </a:ext>
            </a:extLst>
          </p:cNvPr>
          <p:cNvSpPr txBox="1"/>
          <p:nvPr/>
        </p:nvSpPr>
        <p:spPr>
          <a:xfrm>
            <a:off x="1219200" y="768626"/>
            <a:ext cx="5410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sen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nở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" name="Rounded Rectangle 3">
            <a:extLst>
              <a:ext uri="{FF2B5EF4-FFF2-40B4-BE49-F238E27FC236}">
                <a16:creationId xmlns:a16="http://schemas.microsoft.com/office/drawing/2014/main" id="{ADC82D2E-5C1A-45A3-BEC5-1B56D0F9D5DA}"/>
              </a:ext>
            </a:extLst>
          </p:cNvPr>
          <p:cNvSpPr/>
          <p:nvPr/>
        </p:nvSpPr>
        <p:spPr>
          <a:xfrm>
            <a:off x="447261" y="2432088"/>
            <a:ext cx="2405871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ounded Rectangle 5">
            <a:extLst>
              <a:ext uri="{FF2B5EF4-FFF2-40B4-BE49-F238E27FC236}">
                <a16:creationId xmlns:a16="http://schemas.microsoft.com/office/drawing/2014/main" id="{026C8088-5416-4E99-97B0-A2CBB5686515}"/>
              </a:ext>
            </a:extLst>
          </p:cNvPr>
          <p:cNvSpPr/>
          <p:nvPr/>
        </p:nvSpPr>
        <p:spPr>
          <a:xfrm>
            <a:off x="377686" y="3867377"/>
            <a:ext cx="2457374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ounded Rectangle 6">
            <a:extLst>
              <a:ext uri="{FF2B5EF4-FFF2-40B4-BE49-F238E27FC236}">
                <a16:creationId xmlns:a16="http://schemas.microsoft.com/office/drawing/2014/main" id="{4AAAC151-ED0A-43F4-8829-BB29BF836E66}"/>
              </a:ext>
            </a:extLst>
          </p:cNvPr>
          <p:cNvSpPr/>
          <p:nvPr/>
        </p:nvSpPr>
        <p:spPr>
          <a:xfrm>
            <a:off x="4253948" y="2594264"/>
            <a:ext cx="258327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BB13DF8-5921-40B5-B098-49602EA0EDE7}"/>
              </a:ext>
            </a:extLst>
          </p:cNvPr>
          <p:cNvSpPr txBox="1"/>
          <p:nvPr/>
        </p:nvSpPr>
        <p:spPr>
          <a:xfrm>
            <a:off x="487017" y="2512103"/>
            <a:ext cx="24726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Mùa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hè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5AD9A95-3EEA-44C6-BD86-120277A986DB}"/>
              </a:ext>
            </a:extLst>
          </p:cNvPr>
          <p:cNvSpPr txBox="1"/>
          <p:nvPr/>
        </p:nvSpPr>
        <p:spPr>
          <a:xfrm>
            <a:off x="4253948" y="2763096"/>
            <a:ext cx="26730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Mùa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xuân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9F3C53A-1006-4B6B-9D7A-2F44AEC51669}"/>
              </a:ext>
            </a:extLst>
          </p:cNvPr>
          <p:cNvSpPr txBox="1"/>
          <p:nvPr/>
        </p:nvSpPr>
        <p:spPr>
          <a:xfrm>
            <a:off x="447260" y="4020791"/>
            <a:ext cx="24235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Mùa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4" name="Am-thanh-tra-loi-dung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5185F219-3DC9-40F7-B21B-6669317D48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836236" y="304800"/>
            <a:ext cx="609600" cy="609600"/>
          </a:xfrm>
          <a:prstGeom prst="rect">
            <a:avLst/>
          </a:prstGeom>
        </p:spPr>
      </p:pic>
      <p:pic>
        <p:nvPicPr>
          <p:cNvPr id="26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B7486C50-8050-43C7-8839-2DF6DA3A01A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891654" y="1436832"/>
            <a:ext cx="609600" cy="609600"/>
          </a:xfrm>
          <a:prstGeom prst="rect">
            <a:avLst/>
          </a:prstGeom>
        </p:spPr>
      </p:pic>
      <p:pic>
        <p:nvPicPr>
          <p:cNvPr id="28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29861016-EEB1-4110-8B87-DCC6AE0E44F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836236" y="2670464"/>
            <a:ext cx="609600" cy="6096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2D88B91-159E-4CA3-83EA-81492FB3696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500" b="98750" l="8936" r="97021">
                        <a14:foregroundMark x1="21702" y1="21250" x2="63830" y2="23000"/>
                        <a14:foregroundMark x1="51915" y1="98000" x2="51915" y2="98000"/>
                        <a14:foregroundMark x1="31489" y1="43000" x2="53191" y2="41750"/>
                        <a14:foregroundMark x1="28085" y1="86500" x2="52340" y2="87750"/>
                        <a14:foregroundMark x1="26809" y1="86000" x2="28085" y2="74000"/>
                        <a14:backgroundMark x1="76596" y1="18750" x2="67660" y2="35000"/>
                        <a14:backgroundMark x1="74894" y1="56500" x2="65957" y2="83500"/>
                        <a14:backgroundMark x1="19574" y1="63500" x2="22553" y2="5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37617" y="2689514"/>
            <a:ext cx="2505093" cy="4263988"/>
          </a:xfrm>
          <a:prstGeom prst="rect">
            <a:avLst/>
          </a:prstGeom>
        </p:spPr>
      </p:pic>
      <p:pic>
        <p:nvPicPr>
          <p:cNvPr id="31" name="Picture 2" descr="Ảnh Nobita Buồn ❤️ Ảnh Nobita Cô Đơn Tâm Trạng Đẹp Nhất">
            <a:extLst>
              <a:ext uri="{FF2B5EF4-FFF2-40B4-BE49-F238E27FC236}">
                <a16:creationId xmlns:a16="http://schemas.microsoft.com/office/drawing/2014/main" id="{CAFB8DF6-21D2-47BA-8241-3330D1BA4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07680" y="3280064"/>
            <a:ext cx="1516720" cy="3443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679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8085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815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8158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11" grpId="0" animBg="1"/>
      <p:bldP spid="12" grpId="0"/>
      <p:bldP spid="13" grpId="0" animBg="1"/>
      <p:bldP spid="15" grpId="0" animBg="1"/>
      <p:bldP spid="16" grpId="0" animBg="1"/>
      <p:bldP spid="17" grpId="0"/>
      <p:bldP spid="18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ình ảnh Doraemon đẹp nhất">
            <a:extLst>
              <a:ext uri="{FF2B5EF4-FFF2-40B4-BE49-F238E27FC236}">
                <a16:creationId xmlns:a16="http://schemas.microsoft.com/office/drawing/2014/main" id="{D0EE8A76-2B44-417F-A6BE-A0E7DA491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381000" y="261628"/>
            <a:ext cx="6427304" cy="109009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514600" y="3011558"/>
            <a:ext cx="7017026" cy="270554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48138" y="443006"/>
            <a:ext cx="59204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Hãy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mô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tả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cs typeface="Times New Roman" pitchFamily="18" charset="0"/>
              </a:rPr>
              <a:t>đặc</a:t>
            </a:r>
            <a:r>
              <a:rPr lang="en-US" sz="3600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cs typeface="Times New Roman" pitchFamily="18" charset="0"/>
              </a:rPr>
              <a:t>điểm</a:t>
            </a:r>
            <a:r>
              <a:rPr lang="en-US" sz="3600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cây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mai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35746" y="3115338"/>
            <a:ext cx="658715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prstClr val="black"/>
                </a:solidFill>
                <a:cs typeface="Times New Roman" pitchFamily="18" charset="0"/>
              </a:rPr>
              <a:t>Là cây thân gỗ, cành hơi giòn. Thân cây xù xì và nhiều cành nhiều nhánh. Tán cây có lá thưa.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prstClr val="black"/>
                </a:solidFill>
                <a:cs typeface="Times New Roman" pitchFamily="18" charset="0"/>
              </a:rPr>
              <a:t>Lá mọc so le, có phiến lá dạng hình trứng thuôn dài, có màu xanh biếc, mặt dưới của lá màu hơi ánh vàng.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2654798-619C-4CF3-BFAD-F7F2FE6A3D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00" b="98750" l="8936" r="97021">
                        <a14:foregroundMark x1="21702" y1="21250" x2="63830" y2="23000"/>
                        <a14:foregroundMark x1="51915" y1="98000" x2="51915" y2="98000"/>
                        <a14:foregroundMark x1="31489" y1="43000" x2="53191" y2="41750"/>
                        <a14:foregroundMark x1="28085" y1="86500" x2="52340" y2="87750"/>
                        <a14:foregroundMark x1="26809" y1="86000" x2="28085" y2="74000"/>
                        <a14:backgroundMark x1="76596" y1="18750" x2="67660" y2="35000"/>
                        <a14:backgroundMark x1="74894" y1="56500" x2="65957" y2="83500"/>
                        <a14:backgroundMark x1="19574" y1="63500" x2="22553" y2="5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77349" y="1948369"/>
            <a:ext cx="2895600" cy="4928681"/>
          </a:xfrm>
          <a:prstGeom prst="rect">
            <a:avLst/>
          </a:prstGeom>
        </p:spPr>
      </p:pic>
      <p:pic>
        <p:nvPicPr>
          <p:cNvPr id="2050" name="Picture 2" descr="Ảnh Nobita Buồn ❤️ Ảnh Nobita Cô Đơn Tâm Trạng Đẹp Nhất">
            <a:extLst>
              <a:ext uri="{FF2B5EF4-FFF2-40B4-BE49-F238E27FC236}">
                <a16:creationId xmlns:a16="http://schemas.microsoft.com/office/drawing/2014/main" id="{A131D8B8-4421-44F2-A494-BC4CC12F2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8910" y="2397087"/>
            <a:ext cx="1925641" cy="4371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BC5A5EB1-0E39-45F1-B568-2952065B34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030200" y="61588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6780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80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 descr="Tổng hợp 30 hình nền doremon ngộ nghĩnh, đáng yêu dành cho máy tính">
            <a:extLst>
              <a:ext uri="{FF2B5EF4-FFF2-40B4-BE49-F238E27FC236}">
                <a16:creationId xmlns:a16="http://schemas.microsoft.com/office/drawing/2014/main" id="{F2733758-4EEA-406A-8DCC-9407B2FCED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2" y="-33861"/>
            <a:ext cx="12306301" cy="6920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1">
            <a:extLst>
              <a:ext uri="{FF2B5EF4-FFF2-40B4-BE49-F238E27FC236}">
                <a16:creationId xmlns:a16="http://schemas.microsoft.com/office/drawing/2014/main" id="{97640EC5-6935-4402-90CE-FEE76A71C34F}"/>
              </a:ext>
            </a:extLst>
          </p:cNvPr>
          <p:cNvSpPr/>
          <p:nvPr/>
        </p:nvSpPr>
        <p:spPr>
          <a:xfrm>
            <a:off x="380999" y="261628"/>
            <a:ext cx="6372225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ounded Rectangle 2">
            <a:extLst>
              <a:ext uri="{FF2B5EF4-FFF2-40B4-BE49-F238E27FC236}">
                <a16:creationId xmlns:a16="http://schemas.microsoft.com/office/drawing/2014/main" id="{1D76C8EE-1836-4246-8B09-F8F28B41CD4B}"/>
              </a:ext>
            </a:extLst>
          </p:cNvPr>
          <p:cNvSpPr/>
          <p:nvPr/>
        </p:nvSpPr>
        <p:spPr>
          <a:xfrm>
            <a:off x="2514600" y="3441158"/>
            <a:ext cx="6781799" cy="278819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4F1C41-CE22-4090-A9DF-90713354F91F}"/>
              </a:ext>
            </a:extLst>
          </p:cNvPr>
          <p:cNvSpPr txBox="1"/>
          <p:nvPr/>
        </p:nvSpPr>
        <p:spPr>
          <a:xfrm>
            <a:off x="771525" y="416916"/>
            <a:ext cx="5829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Hãy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mô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tả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đặc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cs typeface="Times New Roman" pitchFamily="18" charset="0"/>
              </a:rPr>
              <a:t>điểm</a:t>
            </a:r>
            <a:r>
              <a:rPr lang="en-US" sz="3600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cây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sen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4803B8-BC4F-413B-A6C5-B5A9847D50A2}"/>
              </a:ext>
            </a:extLst>
          </p:cNvPr>
          <p:cNvSpPr txBox="1"/>
          <p:nvPr/>
        </p:nvSpPr>
        <p:spPr>
          <a:xfrm>
            <a:off x="2686051" y="3731564"/>
            <a:ext cx="613409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Cây hoa sen sống dưới nước. 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Cánh hoa có màu hồng, màu trắng, màu vàng, nhị hoa có màu vàng.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1FA9280-1B48-4CDE-A8A9-565B2F2DEB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00" b="98750" l="8936" r="97021">
                        <a14:foregroundMark x1="21702" y1="21250" x2="63830" y2="23000"/>
                        <a14:foregroundMark x1="51915" y1="98000" x2="51915" y2="98000"/>
                        <a14:foregroundMark x1="31489" y1="43000" x2="53191" y2="41750"/>
                        <a14:foregroundMark x1="28085" y1="86500" x2="52340" y2="87750"/>
                        <a14:foregroundMark x1="26809" y1="86000" x2="28085" y2="74000"/>
                        <a14:backgroundMark x1="76596" y1="18750" x2="67660" y2="35000"/>
                        <a14:backgroundMark x1="74894" y1="56500" x2="65957" y2="83500"/>
                        <a14:backgroundMark x1="19574" y1="63500" x2="22553" y2="5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91600" y="1929319"/>
            <a:ext cx="2895600" cy="4928681"/>
          </a:xfrm>
          <a:prstGeom prst="rect">
            <a:avLst/>
          </a:prstGeom>
        </p:spPr>
      </p:pic>
      <p:pic>
        <p:nvPicPr>
          <p:cNvPr id="14" name="Picture 2" descr="Ảnh Nobita Buồn ❤️ Ảnh Nobita Cô Đơn Tâm Trạng Đẹp Nhất">
            <a:extLst>
              <a:ext uri="{FF2B5EF4-FFF2-40B4-BE49-F238E27FC236}">
                <a16:creationId xmlns:a16="http://schemas.microsoft.com/office/drawing/2014/main" id="{12C644A6-C3E3-4BEE-9359-915FEDAC6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8910" y="2397087"/>
            <a:ext cx="1925641" cy="4371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DD374EBB-EEBE-4823-BFFF-096EA603B9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030200" y="61588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7566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808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0" grpId="0" animBg="1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/>
          <p:cNvSpPr/>
          <p:nvPr/>
        </p:nvSpPr>
        <p:spPr>
          <a:xfrm>
            <a:off x="4419600" y="6927"/>
            <a:ext cx="3200400" cy="1524000"/>
          </a:xfrm>
          <a:prstGeom prst="wedgeRoundRectCallout">
            <a:avLst>
              <a:gd name="adj1" fmla="val -55465"/>
              <a:gd name="adj2" fmla="val 70682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24400" y="230318"/>
            <a:ext cx="2590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Nobita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cậu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giỏi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quá!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8915400" y="6928"/>
            <a:ext cx="1752600" cy="983673"/>
          </a:xfrm>
          <a:prstGeom prst="wedgeRoundRectCallout">
            <a:avLst>
              <a:gd name="adj1" fmla="val -46129"/>
              <a:gd name="adj2" fmla="val 76585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44000" y="230319"/>
            <a:ext cx="137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Hihi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….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Cám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các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bạn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29543309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7839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5DC7696-FEEB-4E86-BBD3-F260C4D6B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97828"/>
            <a:ext cx="12895385" cy="714169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3F8AD6B-3CFA-4BD8-8DBB-8566D277F3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7487" y="-297765"/>
            <a:ext cx="14161477" cy="6943649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18CCBE9D-F4A4-4320-9A1F-138CBF29E53B}"/>
              </a:ext>
            </a:extLst>
          </p:cNvPr>
          <p:cNvGrpSpPr/>
          <p:nvPr/>
        </p:nvGrpSpPr>
        <p:grpSpPr>
          <a:xfrm>
            <a:off x="8155263" y="2183988"/>
            <a:ext cx="4657549" cy="3767021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445477" y="4478950"/>
            <a:ext cx="13340862" cy="4046151"/>
            <a:chOff x="-445477" y="4058961"/>
            <a:chExt cx="13340862" cy="4046151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5477" y="4058961"/>
              <a:ext cx="13340862" cy="404615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7E716888-6A9B-47DC-8F49-AEE398081F30}"/>
              </a:ext>
            </a:extLst>
          </p:cNvPr>
          <p:cNvGrpSpPr/>
          <p:nvPr/>
        </p:nvGrpSpPr>
        <p:grpSpPr>
          <a:xfrm>
            <a:off x="5329722" y="2792186"/>
            <a:ext cx="6271107" cy="4432851"/>
            <a:chOff x="2607267" y="2151100"/>
            <a:chExt cx="7115460" cy="5029698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C21B3637-1B5C-4104-AA03-AB88780D5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605" y="2151100"/>
              <a:ext cx="4244789" cy="4213229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F46A935C-9F62-4BC5-9229-C489C31AD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7267" y="2951362"/>
              <a:ext cx="7115460" cy="4229436"/>
            </a:xfrm>
            <a:prstGeom prst="rect">
              <a:avLst/>
            </a:prstGeom>
          </p:spPr>
        </p:pic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A8549EC3-AF91-472E-A32A-ED725069EE10}"/>
              </a:ext>
            </a:extLst>
          </p:cNvPr>
          <p:cNvGrpSpPr/>
          <p:nvPr/>
        </p:nvGrpSpPr>
        <p:grpSpPr>
          <a:xfrm>
            <a:off x="8333021" y="5198067"/>
            <a:ext cx="5162885" cy="4605932"/>
            <a:chOff x="8333021" y="4778078"/>
            <a:chExt cx="5162885" cy="4605932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C17C5805-7C78-4488-874C-345298C36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52397">
              <a:off x="9488342" y="4866595"/>
              <a:ext cx="2722376" cy="3757789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0E666F12-E1BA-47B9-9217-E0C05BC5CC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38" b="47345"/>
            <a:stretch/>
          </p:blipFill>
          <p:spPr>
            <a:xfrm rot="16454897">
              <a:off x="7967201" y="6144693"/>
              <a:ext cx="2229784" cy="1498144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0C611BD6-4F17-4BF8-BCE1-B8BE40910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0200">
              <a:off x="9241061" y="5718501"/>
              <a:ext cx="2631713" cy="366550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03605B7A-D9AE-4AF3-BF7B-3E8FB613D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33830">
              <a:off x="10262298" y="5166499"/>
              <a:ext cx="3622030" cy="2845187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1FD54C5-AADB-345C-E732-E2F8E474FD0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41285" y="1652636"/>
            <a:ext cx="5840474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7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387</TotalTime>
  <Words>925</Words>
  <Application>Microsoft Office PowerPoint</Application>
  <PresentationFormat>Widescreen</PresentationFormat>
  <Paragraphs>108</Paragraphs>
  <Slides>34</Slides>
  <Notes>26</Notes>
  <HiddenSlides>0</HiddenSlides>
  <MMClips>9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34</vt:i4>
      </vt:variant>
    </vt:vector>
  </HeadingPairs>
  <TitlesOfParts>
    <vt:vector size="45" baseType="lpstr">
      <vt:lpstr>等线</vt:lpstr>
      <vt:lpstr>等线 Light</vt:lpstr>
      <vt:lpstr>#9Slide02 Noi dung dai</vt:lpstr>
      <vt:lpstr>#9Slide05 SVNClementine</vt:lpstr>
      <vt:lpstr>Arial</vt:lpstr>
      <vt:lpstr>Calibri</vt:lpstr>
      <vt:lpstr>Times New Roman</vt:lpstr>
      <vt:lpstr>Office 主题​​</vt:lpstr>
      <vt:lpstr>1_Office Theme</vt:lpstr>
      <vt:lpstr>5_Office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HH</cp:lastModifiedBy>
  <cp:revision>38</cp:revision>
  <dcterms:created xsi:type="dcterms:W3CDTF">2023-07-29T07:56:53Z</dcterms:created>
  <dcterms:modified xsi:type="dcterms:W3CDTF">2023-10-17T09:47:05Z</dcterms:modified>
</cp:coreProperties>
</file>