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4" r:id="rId3"/>
    <p:sldMasterId id="2147483717" r:id="rId4"/>
    <p:sldMasterId id="2147483739" r:id="rId5"/>
  </p:sldMasterIdLst>
  <p:notesMasterIdLst>
    <p:notesMasterId r:id="rId19"/>
  </p:notesMasterIdLst>
  <p:sldIdLst>
    <p:sldId id="1174" r:id="rId6"/>
    <p:sldId id="1177" r:id="rId7"/>
    <p:sldId id="1205" r:id="rId8"/>
    <p:sldId id="1179" r:id="rId9"/>
    <p:sldId id="1207" r:id="rId10"/>
    <p:sldId id="1572" r:id="rId11"/>
    <p:sldId id="1573" r:id="rId12"/>
    <p:sldId id="1182" r:id="rId13"/>
    <p:sldId id="1574" r:id="rId14"/>
    <p:sldId id="1575" r:id="rId15"/>
    <p:sldId id="1178" r:id="rId16"/>
    <p:sldId id="1577" r:id="rId17"/>
    <p:sldId id="12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EC7E-AAFF-48DB-B6AD-ADE94F37C5A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EE6-B153-4B93-81F2-DF66787C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2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3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9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0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5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3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1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0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73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5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341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42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6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35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75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5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8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04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5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3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4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60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94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688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60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45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771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815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58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213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154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042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153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892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495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78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8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986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02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3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92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630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06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29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58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39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16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65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41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42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1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02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71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4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2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90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30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0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6825379-DA8A-46E2-B57A-883EB3C1C65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475BFF-3DD5-4E20-95A7-A013F3F641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0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FC0CF8-BCCC-40DD-8332-3842FA7315E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8B282C-3AC4-4DED-A743-5F6477C1B10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1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2.emf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12" Type="http://schemas.openxmlformats.org/officeDocument/2006/relationships/image" Target="../media/image17.emf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6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6.emf"/><Relationship Id="rId5" Type="http://schemas.openxmlformats.org/officeDocument/2006/relationships/image" Target="../media/image1.emf"/><Relationship Id="rId15" Type="http://schemas.openxmlformats.org/officeDocument/2006/relationships/image" Target="../media/image20.png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emf"/><Relationship Id="rId1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C16CA0-CD04-40CB-93C3-621F87B8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62" y="1111761"/>
            <a:ext cx="3023878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85945E-1B76-4A93-A22C-C95FA321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43" y="1816468"/>
            <a:ext cx="8407113" cy="3225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196CF6-D7F8-4DBA-945D-D8FBDC755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251" y="4365705"/>
            <a:ext cx="3237257" cy="1072989"/>
          </a:xfrm>
          <a:prstGeom prst="rect">
            <a:avLst/>
          </a:prstGeom>
        </p:spPr>
      </p:pic>
      <p:pic>
        <p:nvPicPr>
          <p:cNvPr id="3" name="Picture 2" descr="A picture containing camera, stereo&#10;&#10;Description automatically generated">
            <a:extLst>
              <a:ext uri="{FF2B5EF4-FFF2-40B4-BE49-F238E27FC236}">
                <a16:creationId xmlns:a16="http://schemas.microsoft.com/office/drawing/2014/main" id="{DCC58829-62A0-468A-A1A3-E7585C33E3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3" y="3429000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35F24E-012E-4310-9546-358A4CD74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08" y="3732272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179694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nhận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xét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mối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giữa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máy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37240" y="327809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1C3C8-CE56-4203-A5C3-B82CBB7A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4" y="1349879"/>
            <a:ext cx="4333458" cy="532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BD128-BF1D-4884-98D7-8477E5BB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836"/>
            <a:ext cx="4220845" cy="52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238886E-369C-4398-9389-BB3B7670EB61}"/>
              </a:ext>
            </a:extLst>
          </p:cNvPr>
          <p:cNvGrpSpPr/>
          <p:nvPr/>
        </p:nvGrpSpPr>
        <p:grpSpPr>
          <a:xfrm>
            <a:off x="223520" y="345440"/>
            <a:ext cx="11653520" cy="1289639"/>
            <a:chOff x="223520" y="345440"/>
            <a:chExt cx="11653520" cy="1289639"/>
          </a:xfrm>
        </p:grpSpPr>
        <p:grpSp>
          <p:nvGrpSpPr>
            <p:cNvPr id="17" name="组合 48">
              <a:extLst>
                <a:ext uri="{FF2B5EF4-FFF2-40B4-BE49-F238E27FC236}">
                  <a16:creationId xmlns:a16="http://schemas.microsoft.com/office/drawing/2014/main" id="{0BE9AED8-E7A0-4147-8FC0-D43CCD06F150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18" name="任意多边形: 形状 45">
                <a:extLst>
                  <a:ext uri="{FF2B5EF4-FFF2-40B4-BE49-F238E27FC236}">
                    <a16:creationId xmlns:a16="http://schemas.microsoft.com/office/drawing/2014/main" id="{E464883A-850C-41FB-A356-0EB0796313EA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44">
                <a:extLst>
                  <a:ext uri="{FF2B5EF4-FFF2-40B4-BE49-F238E27FC236}">
                    <a16:creationId xmlns:a16="http://schemas.microsoft.com/office/drawing/2014/main" id="{24D0785F-F5D1-4653-8CD9-7F1A32C7F497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D8847A-69B9-4277-B541-6FF12D9B25F4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ìm từ thích hợp và hoàn thiện câu dưới đây để thể hiện mối quan hệ giữa máy thu thanh và đài phát thanh?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333CAA-B9D6-4605-87F2-3897E4368570}"/>
              </a:ext>
            </a:extLst>
          </p:cNvPr>
          <p:cNvGrpSpPr/>
          <p:nvPr/>
        </p:nvGrpSpPr>
        <p:grpSpPr>
          <a:xfrm>
            <a:off x="223521" y="2641600"/>
            <a:ext cx="11610158" cy="2641600"/>
            <a:chOff x="812800" y="2641600"/>
            <a:chExt cx="10342880" cy="264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1056BE-5FFA-490B-82CE-D683710B216E}"/>
                </a:ext>
              </a:extLst>
            </p:cNvPr>
            <p:cNvSpPr/>
            <p:nvPr/>
          </p:nvSpPr>
          <p:spPr>
            <a:xfrm>
              <a:off x="812800" y="2641600"/>
              <a:ext cx="10342880" cy="26416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2C8AE-F0CF-4E1C-9716-054F188C0F65}"/>
                </a:ext>
              </a:extLst>
            </p:cNvPr>
            <p:cNvSpPr txBox="1"/>
            <p:nvPr/>
          </p:nvSpPr>
          <p:spPr>
            <a:xfrm>
              <a:off x="1238841" y="2905760"/>
              <a:ext cx="970347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…….(1)…….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ten.</a:t>
              </a:r>
            </a:p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….…(2)….….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E4DA62-68F7-4B5E-AA77-A0F2DBA702C1}"/>
              </a:ext>
            </a:extLst>
          </p:cNvPr>
          <p:cNvSpPr/>
          <p:nvPr/>
        </p:nvSpPr>
        <p:spPr>
          <a:xfrm>
            <a:off x="223520" y="2885440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B889B03-BD16-4D4F-A342-96B5CC7BF28E}"/>
              </a:ext>
            </a:extLst>
          </p:cNvPr>
          <p:cNvSpPr/>
          <p:nvPr/>
        </p:nvSpPr>
        <p:spPr>
          <a:xfrm>
            <a:off x="223519" y="3926651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8AD15AAA-BD02-422A-A303-758B01279F11}"/>
              </a:ext>
            </a:extLst>
          </p:cNvPr>
          <p:cNvSpPr/>
          <p:nvPr/>
        </p:nvSpPr>
        <p:spPr>
          <a:xfrm flipH="1">
            <a:off x="4898568" y="413657"/>
            <a:ext cx="7151917" cy="448491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hay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(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Anh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“Radio The Voice of Vietnam,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VOV),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Đài Tiếng nói Việt Nam thông báo về việc nâng cấp trạm phát sóng - Kênh  truyền hình Đài Tiếng nói Việt Nam - VOVTV">
            <a:extLst>
              <a:ext uri="{FF2B5EF4-FFF2-40B4-BE49-F238E27FC236}">
                <a16:creationId xmlns:a16="http://schemas.microsoft.com/office/drawing/2014/main" id="{7F9806C1-B22E-40FB-89CC-6CA9A412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750129"/>
            <a:ext cx="4572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71" y="3674657"/>
            <a:ext cx="3901133" cy="3153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3">
            <a:extLst>
              <a:ext uri="{FF2B5EF4-FFF2-40B4-BE49-F238E27FC236}">
                <a16:creationId xmlns:a16="http://schemas.microsoft.com/office/drawing/2014/main" id="{CA584A92-E857-428C-BBEA-A8F1DFE60C6B}"/>
              </a:ext>
            </a:extLst>
          </p:cNvPr>
          <p:cNvGrpSpPr/>
          <p:nvPr/>
        </p:nvGrpSpPr>
        <p:grpSpPr>
          <a:xfrm>
            <a:off x="357660" y="1756808"/>
            <a:ext cx="937535" cy="783002"/>
            <a:chOff x="5493105" y="1228234"/>
            <a:chExt cx="937535" cy="783002"/>
          </a:xfrm>
        </p:grpSpPr>
        <p:grpSp>
          <p:nvGrpSpPr>
            <p:cNvPr id="10" name="组合 54">
              <a:extLst>
                <a:ext uri="{FF2B5EF4-FFF2-40B4-BE49-F238E27FC236}">
                  <a16:creationId xmlns:a16="http://schemas.microsoft.com/office/drawing/2014/main" id="{097E57C3-FBAB-4A22-92B2-5E9C47F02F6B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12" name="任意多边形: 形状 55">
                <a:extLst>
                  <a:ext uri="{FF2B5EF4-FFF2-40B4-BE49-F238E27FC236}">
                    <a16:creationId xmlns:a16="http://schemas.microsoft.com/office/drawing/2014/main" id="{795292A7-365D-4C31-9D01-A1FE6E93A245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56">
                <a:extLst>
                  <a:ext uri="{FF2B5EF4-FFF2-40B4-BE49-F238E27FC236}">
                    <a16:creationId xmlns:a16="http://schemas.microsoft.com/office/drawing/2014/main" id="{BBD1B89A-1736-4CC7-A626-F2AA402CB69D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文本框 58">
              <a:extLst>
                <a:ext uri="{FF2B5EF4-FFF2-40B4-BE49-F238E27FC236}">
                  <a16:creationId xmlns:a16="http://schemas.microsoft.com/office/drawing/2014/main" id="{96029795-7887-43FE-996D-8D0F6F944039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07C28F37-3F40-4BA1-8576-CB3494F7EE55}"/>
              </a:ext>
            </a:extLst>
          </p:cNvPr>
          <p:cNvGrpSpPr/>
          <p:nvPr/>
        </p:nvGrpSpPr>
        <p:grpSpPr>
          <a:xfrm>
            <a:off x="1510281" y="1895951"/>
            <a:ext cx="9299960" cy="1105693"/>
            <a:chOff x="6595396" y="1327445"/>
            <a:chExt cx="4372210" cy="1105693"/>
          </a:xfrm>
        </p:grpSpPr>
        <p:grpSp>
          <p:nvGrpSpPr>
            <p:cNvPr id="15" name="组合 48">
              <a:extLst>
                <a:ext uri="{FF2B5EF4-FFF2-40B4-BE49-F238E27FC236}">
                  <a16:creationId xmlns:a16="http://schemas.microsoft.com/office/drawing/2014/main" id="{5B8A6ACC-D862-412B-A19E-692E7F8C6683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17" name="任意多边形: 形状 45">
                <a:extLst>
                  <a:ext uri="{FF2B5EF4-FFF2-40B4-BE49-F238E27FC236}">
                    <a16:creationId xmlns:a16="http://schemas.microsoft.com/office/drawing/2014/main" id="{94C744B7-8282-4732-989E-354DB04428D7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任意多边形: 形状 44">
                <a:extLst>
                  <a:ext uri="{FF2B5EF4-FFF2-40B4-BE49-F238E27FC236}">
                    <a16:creationId xmlns:a16="http://schemas.microsoft.com/office/drawing/2014/main" id="{A7F40063-E05F-4244-A77C-21022C06D7B1}"/>
                  </a:ext>
                </a:extLst>
              </p:cNvPr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文本框 69">
              <a:extLst>
                <a:ext uri="{FF2B5EF4-FFF2-40B4-BE49-F238E27FC236}">
                  <a16:creationId xmlns:a16="http://schemas.microsoft.com/office/drawing/2014/main" id="{0508C866-A280-446A-BF8B-8A328EB07C03}"/>
                </a:ext>
              </a:extLst>
            </p:cNvPr>
            <p:cNvSpPr txBox="1"/>
            <p:nvPr/>
          </p:nvSpPr>
          <p:spPr>
            <a:xfrm>
              <a:off x="6791420" y="1355920"/>
              <a:ext cx="38304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Nêu được tác dụng của máy thu thanh.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70">
            <a:extLst>
              <a:ext uri="{FF2B5EF4-FFF2-40B4-BE49-F238E27FC236}">
                <a16:creationId xmlns:a16="http://schemas.microsoft.com/office/drawing/2014/main" id="{D33CAF06-A67A-448D-A646-09C9C7C3BEA5}"/>
              </a:ext>
            </a:extLst>
          </p:cNvPr>
          <p:cNvGrpSpPr/>
          <p:nvPr/>
        </p:nvGrpSpPr>
        <p:grpSpPr>
          <a:xfrm>
            <a:off x="314725" y="3286078"/>
            <a:ext cx="937535" cy="783002"/>
            <a:chOff x="5493105" y="1228234"/>
            <a:chExt cx="937535" cy="783002"/>
          </a:xfrm>
        </p:grpSpPr>
        <p:grpSp>
          <p:nvGrpSpPr>
            <p:cNvPr id="20" name="组合 71">
              <a:extLst>
                <a:ext uri="{FF2B5EF4-FFF2-40B4-BE49-F238E27FC236}">
                  <a16:creationId xmlns:a16="http://schemas.microsoft.com/office/drawing/2014/main" id="{3CF42BE0-EFE4-4DA5-825A-5D1B279CD38A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22" name="任意多边形: 形状 73">
                <a:extLst>
                  <a:ext uri="{FF2B5EF4-FFF2-40B4-BE49-F238E27FC236}">
                    <a16:creationId xmlns:a16="http://schemas.microsoft.com/office/drawing/2014/main" id="{420027B3-5B58-4904-96F6-D24DAB569753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82">
                <a:extLst>
                  <a:ext uri="{FF2B5EF4-FFF2-40B4-BE49-F238E27FC236}">
                    <a16:creationId xmlns:a16="http://schemas.microsoft.com/office/drawing/2014/main" id="{4A38486C-623A-4D4D-9DD8-9ED9BC4165C4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" name="文本框 72">
              <a:extLst>
                <a:ext uri="{FF2B5EF4-FFF2-40B4-BE49-F238E27FC236}">
                  <a16:creationId xmlns:a16="http://schemas.microsoft.com/office/drawing/2014/main" id="{46E80281-BFB2-4FFE-860F-A1DCBA7D57EC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83">
            <a:extLst>
              <a:ext uri="{FF2B5EF4-FFF2-40B4-BE49-F238E27FC236}">
                <a16:creationId xmlns:a16="http://schemas.microsoft.com/office/drawing/2014/main" id="{597CA5F3-805E-45BD-B12B-4DB0E6D83E79}"/>
              </a:ext>
            </a:extLst>
          </p:cNvPr>
          <p:cNvGrpSpPr/>
          <p:nvPr/>
        </p:nvGrpSpPr>
        <p:grpSpPr>
          <a:xfrm>
            <a:off x="1424401" y="3003317"/>
            <a:ext cx="10198639" cy="1446763"/>
            <a:chOff x="6595396" y="1289942"/>
            <a:chExt cx="4372210" cy="681362"/>
          </a:xfrm>
        </p:grpSpPr>
        <p:grpSp>
          <p:nvGrpSpPr>
            <p:cNvPr id="25" name="组合 85">
              <a:extLst>
                <a:ext uri="{FF2B5EF4-FFF2-40B4-BE49-F238E27FC236}">
                  <a16:creationId xmlns:a16="http://schemas.microsoft.com/office/drawing/2014/main" id="{D25346E7-2763-440D-8351-8FC74FA2CA34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27" name="任意多边形: 形状 45">
                <a:extLst>
                  <a:ext uri="{FF2B5EF4-FFF2-40B4-BE49-F238E27FC236}">
                    <a16:creationId xmlns:a16="http://schemas.microsoft.com/office/drawing/2014/main" id="{E085907A-0265-4DF1-8654-AD2591F92440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任意多边形: 形状 44">
                <a:extLst>
                  <a:ext uri="{FF2B5EF4-FFF2-40B4-BE49-F238E27FC236}">
                    <a16:creationId xmlns:a16="http://schemas.microsoft.com/office/drawing/2014/main" id="{68F3CB86-B60A-4F8F-AC41-A60E449DF9A8}"/>
                  </a:ext>
                </a:extLst>
              </p:cNvPr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文本框 86">
              <a:extLst>
                <a:ext uri="{FF2B5EF4-FFF2-40B4-BE49-F238E27FC236}">
                  <a16:creationId xmlns:a16="http://schemas.microsoft.com/office/drawing/2014/main" id="{98DD061B-8951-4707-8002-1A652EBC6A96}"/>
                </a:ext>
              </a:extLst>
            </p:cNvPr>
            <p:cNvSpPr txBox="1"/>
            <p:nvPr/>
          </p:nvSpPr>
          <p:spPr>
            <a:xfrm>
              <a:off x="6687604" y="1289942"/>
              <a:ext cx="4187794" cy="65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26670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Mô tả được mối quan hệ đơn giản giữa đài phát thanh và máy thu thanh dựa vào sơ đồ khối.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0C12D7F-78C7-46EB-9FDB-42190D40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703" y="951075"/>
            <a:ext cx="5505165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EB272A-DE7B-4F77-A02C-4B12C2A38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52" y="408432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8A7F72-3AB5-482E-92CD-1CD8309844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2406" y="1918806"/>
            <a:ext cx="535884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2350509"/>
            <a:ext cx="7224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00" name="Picture 2499">
            <a:extLst>
              <a:ext uri="{FF2B5EF4-FFF2-40B4-BE49-F238E27FC236}">
                <a16:creationId xmlns:a16="http://schemas.microsoft.com/office/drawing/2014/main" id="{62BBC4AF-F233-44DC-AB27-2A10B64A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56" y="3407795"/>
            <a:ext cx="4168197" cy="41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3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88E57-41BE-4FC3-8FAE-9998795DA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33" y="41820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85381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sp>
        <p:nvSpPr>
          <p:cNvPr id="8" name="文本框 33">
            <a:extLst>
              <a:ext uri="{FF2B5EF4-FFF2-40B4-BE49-F238E27FC236}">
                <a16:creationId xmlns:a16="http://schemas.microsoft.com/office/drawing/2014/main" id="{7170E60F-8929-4751-A573-58AE6E331DB8}"/>
              </a:ext>
            </a:extLst>
          </p:cNvPr>
          <p:cNvSpPr txBox="1"/>
          <p:nvPr/>
        </p:nvSpPr>
        <p:spPr>
          <a:xfrm>
            <a:off x="305057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nghe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nhạc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giải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trí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33">
            <a:extLst>
              <a:ext uri="{FF2B5EF4-FFF2-40B4-BE49-F238E27FC236}">
                <a16:creationId xmlns:a16="http://schemas.microsoft.com/office/drawing/2014/main" id="{40E0CEB2-4AEA-4651-9BD5-784D82F508D8}"/>
              </a:ext>
            </a:extLst>
          </p:cNvPr>
          <p:cNvSpPr txBox="1"/>
          <p:nvPr/>
        </p:nvSpPr>
        <p:spPr>
          <a:xfrm>
            <a:off x="4506666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33">
            <a:extLst>
              <a:ext uri="{FF2B5EF4-FFF2-40B4-BE49-F238E27FC236}">
                <a16:creationId xmlns:a16="http://schemas.microsoft.com/office/drawing/2014/main" id="{B64EC954-6E9D-440C-9FB8-E957B005A1C5}"/>
              </a:ext>
            </a:extLst>
          </p:cNvPr>
          <p:cNvSpPr txBox="1"/>
          <p:nvPr/>
        </p:nvSpPr>
        <p:spPr>
          <a:xfrm>
            <a:off x="8722645" y="4804446"/>
            <a:ext cx="3469355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Ông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nghe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thời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0" y="-505788"/>
            <a:ext cx="9846629" cy="728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3D2AE-9470-4112-8A15-A0B23A20D256}"/>
              </a:ext>
            </a:extLst>
          </p:cNvPr>
          <p:cNvSpPr txBox="1"/>
          <p:nvPr/>
        </p:nvSpPr>
        <p:spPr>
          <a:xfrm>
            <a:off x="4500880" y="2316480"/>
            <a:ext cx="5059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thu thanh dùng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chương trình phát thanh. Nội dung chương trình phát thanh thường là tin tức, thông tin giải trí và một số chương trình giáo dục.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E71E4-BE2B-471F-A8C9-5435BD0DB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68" y="-646688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1965789"/>
            <a:ext cx="72240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Mối quan hệ giữa đài phát thanh và máy thu thanh.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00" name="Picture 2499" descr="A picture containing camera, stereo&#10;&#10;Description automatically generated">
            <a:extLst>
              <a:ext uri="{FF2B5EF4-FFF2-40B4-BE49-F238E27FC236}">
                <a16:creationId xmlns:a16="http://schemas.microsoft.com/office/drawing/2014/main" id="{FD5B6B8E-3F2C-4E85-8C10-9CBE3A5CAF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19" y="384169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346</Words>
  <Application>Microsoft Office PowerPoint</Application>
  <PresentationFormat>Widescreen</PresentationFormat>
  <Paragraphs>35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等线</vt:lpstr>
      <vt:lpstr>Georgia</vt:lpstr>
      <vt:lpstr>Lato Light</vt:lpstr>
      <vt:lpstr>Times New Roman</vt:lpstr>
      <vt:lpstr>字体视界-熊孩子体</vt:lpstr>
      <vt:lpstr>1_Office Theme</vt:lpstr>
      <vt:lpstr>2_Office Theme</vt:lpstr>
      <vt:lpstr>1_Simple Light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2022-07-21T10:38:28Z</dcterms:created>
  <dcterms:modified xsi:type="dcterms:W3CDTF">2023-10-10T01:46:27Z</dcterms:modified>
</cp:coreProperties>
</file>