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2" r:id="rId2"/>
    <p:sldId id="297" r:id="rId3"/>
    <p:sldId id="286" r:id="rId4"/>
    <p:sldId id="299" r:id="rId5"/>
    <p:sldId id="261" r:id="rId6"/>
    <p:sldId id="287" r:id="rId7"/>
    <p:sldId id="288" r:id="rId8"/>
    <p:sldId id="302" r:id="rId9"/>
    <p:sldId id="289" r:id="rId10"/>
    <p:sldId id="290" r:id="rId11"/>
    <p:sldId id="291" r:id="rId12"/>
    <p:sldId id="293" r:id="rId13"/>
    <p:sldId id="294" r:id="rId14"/>
    <p:sldId id="271" r:id="rId15"/>
    <p:sldId id="272" r:id="rId16"/>
    <p:sldId id="296" r:id="rId17"/>
    <p:sldId id="300" r:id="rId18"/>
    <p:sldId id="298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97"/>
            <p14:sldId id="286"/>
            <p14:sldId id="299"/>
            <p14:sldId id="261"/>
            <p14:sldId id="287"/>
            <p14:sldId id="288"/>
            <p14:sldId id="302"/>
            <p14:sldId id="289"/>
            <p14:sldId id="290"/>
            <p14:sldId id="291"/>
            <p14:sldId id="293"/>
            <p14:sldId id="294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300"/>
            <p14:sldId id="2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89661" autoAdjust="0"/>
  </p:normalViewPr>
  <p:slideViewPr>
    <p:cSldViewPr>
      <p:cViewPr varScale="1">
        <p:scale>
          <a:sx n="79" d="100"/>
          <a:sy n="79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10/09/2022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124200" y="4441448"/>
            <a:ext cx="567213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vi-VN" sz="2400" dirty="0">
              <a:solidFill>
                <a:schemeClr val="accent1"/>
              </a:solidFill>
            </a:endParaRPr>
          </a:p>
        </p:txBody>
      </p:sp>
      <p:sp>
        <p:nvSpPr>
          <p:cNvPr id="4" name="AutoShape 4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Hình nền powerpoint mầm non cute, dễ thương, sinh động nhấ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ackground trẻ em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9144000" cy="68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981200" y="1752600"/>
            <a:ext cx="6172200" cy="11339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MỪNG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LỚP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VỚI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MĨ</a:t>
            </a:r>
            <a:r>
              <a:rPr lang="en-US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THUẬT</a:t>
            </a:r>
            <a:endParaRPr lang="vi-VN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51112"/>
            <a:ext cx="8579649" cy="4591925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828800" y="490090"/>
            <a:ext cx="5105400" cy="624508"/>
          </a:xfrm>
          <a:prstGeom prst="snip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7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54" y="6043037"/>
            <a:ext cx="1147970" cy="8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140931">
            <a:off x="276694" y="-413757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401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" r="1522"/>
          <a:stretch/>
        </p:blipFill>
        <p:spPr>
          <a:xfrm>
            <a:off x="304800" y="1300141"/>
            <a:ext cx="8623852" cy="4681771"/>
          </a:xfrm>
          <a:prstGeom prst="rect">
            <a:avLst/>
          </a:prstGeom>
        </p:spPr>
      </p:pic>
      <p:sp>
        <p:nvSpPr>
          <p:cNvPr id="3" name="Snip and Round Single Corner Rectangle 2"/>
          <p:cNvSpPr/>
          <p:nvPr/>
        </p:nvSpPr>
        <p:spPr>
          <a:xfrm>
            <a:off x="2041924" y="381000"/>
            <a:ext cx="5105400" cy="624508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</a:rPr>
              <a:t>Chọn</a:t>
            </a:r>
            <a:r>
              <a:rPr lang="en-US" sz="4800" dirty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đáp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án</a:t>
            </a:r>
            <a:r>
              <a:rPr lang="en-US" sz="4800" dirty="0" smtClean="0">
                <a:latin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</a:rPr>
              <a:t>đúng</a:t>
            </a:r>
            <a:endParaRPr lang="en-US" sz="4800" dirty="0">
              <a:latin typeface="Times New Roman" pitchFamily="18" charset="0"/>
            </a:endParaRPr>
          </a:p>
        </p:txBody>
      </p:sp>
      <p:pic>
        <p:nvPicPr>
          <p:cNvPr id="4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576" y="5835491"/>
            <a:ext cx="1447800" cy="102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195843" y="-63626"/>
            <a:ext cx="1231958" cy="141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3603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4">
            <a:extLst>
              <a:ext uri="{FF2B5EF4-FFF2-40B4-BE49-F238E27FC236}">
                <a16:creationId xmlns=""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Rectangle 12">
            <a:extLst>
              <a:ext uri="{FF2B5EF4-FFF2-40B4-BE49-F238E27FC236}">
                <a16:creationId xmlns=""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6465">
            <a:off x="448253" y="1426266"/>
            <a:ext cx="1539968" cy="2276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066800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4089846"/>
            <a:ext cx="1780308" cy="2549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287497"/>
            <a:ext cx="1981200" cy="240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145" y="4200713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677" y="4089846"/>
            <a:ext cx="2087685" cy="2540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7007745" y="1560706"/>
            <a:ext cx="1686388" cy="2063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7" name="Google Shape;942;p30"/>
          <p:cNvSpPr>
            <a:spLocks noGrp="1"/>
          </p:cNvSpPr>
          <p:nvPr>
            <p:ph type="title"/>
          </p:nvPr>
        </p:nvSpPr>
        <p:spPr>
          <a:xfrm>
            <a:off x="2311822" y="410443"/>
            <a:ext cx="5359874" cy="57470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/>
          </a:bodyPr>
          <a:lstStyle/>
          <a:p>
            <a:pPr lvl="0" algn="ctr"/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sz="1800"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796383" y="-298413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34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42;p30"/>
          <p:cNvSpPr>
            <a:spLocks noGrp="1"/>
          </p:cNvSpPr>
          <p:nvPr>
            <p:ph type="title"/>
          </p:nvPr>
        </p:nvSpPr>
        <p:spPr>
          <a:xfrm>
            <a:off x="1551341" y="457200"/>
            <a:ext cx="6553200" cy="655638"/>
          </a:xfrm>
          <a:prstGeom prst="rect">
            <a:avLst/>
          </a:prstGeom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13" y="1749287"/>
            <a:ext cx="1995257" cy="18427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8" y="3979466"/>
            <a:ext cx="2992113" cy="1929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 descr="E:\GIAO AN\ảnh tài liệu\ềw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6" y="1749287"/>
            <a:ext cx="2681100" cy="1599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GIAO AN\ảnh tài liệu\DẠY VẬN ĐỘNG EM ĐI CHƠI THUYỀ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7" y="4375136"/>
            <a:ext cx="3162968" cy="19299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938177"/>
            <a:ext cx="2725226" cy="2041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280702" y="-166287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82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124200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800" dirty="0"/>
          </a:p>
        </p:txBody>
      </p:sp>
      <p:sp>
        <p:nvSpPr>
          <p:cNvPr id="9" name="Snip Single Corner Rectangle 8"/>
          <p:cNvSpPr/>
          <p:nvPr/>
        </p:nvSpPr>
        <p:spPr>
          <a:xfrm>
            <a:off x="2643344" y="941771"/>
            <a:ext cx="4852005" cy="107189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smtClean="0">
                <a:latin typeface="Times New Roman" pitchFamily="18" charset="0"/>
              </a:rPr>
              <a:t>3. </a:t>
            </a:r>
            <a:r>
              <a:rPr lang="en-US" sz="2800" dirty="0" err="1" smtClean="0">
                <a:latin typeface="Times New Roman" pitchFamily="18" charset="0"/>
              </a:rPr>
              <a:t>LUYỆN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26,901 Girl Painting Illustrations &amp;amp; Clip Art - iStock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1591">
            <a:off x="435032" y="484670"/>
            <a:ext cx="2060150" cy="19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7" y="4114800"/>
            <a:ext cx="3009813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2825" y="1796816"/>
            <a:ext cx="7772400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Single Corner Rectangle 5"/>
          <p:cNvSpPr/>
          <p:nvPr/>
        </p:nvSpPr>
        <p:spPr>
          <a:xfrm>
            <a:off x="2156013" y="876840"/>
            <a:ext cx="5105400" cy="773716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/>
              <a:t>4</a:t>
            </a: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TÍCH</a:t>
            </a:r>
            <a:r>
              <a:rPr lang="en-US" sz="3200" dirty="0">
                <a:latin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GIÁ</a:t>
            </a:r>
            <a:endParaRPr lang="vi-VN" sz="3200" dirty="0">
              <a:latin typeface="Times New Roman" pitchFamily="18" charset="0"/>
            </a:endParaRPr>
          </a:p>
        </p:txBody>
      </p:sp>
      <p:pic>
        <p:nvPicPr>
          <p:cNvPr id="2050" name="Picture 2" descr="Little Boy Black Hair Wondering Cartoon Character Vector Stock Illustration  - Download Image Now - iStoc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2859">
            <a:off x="6970679" y="4161608"/>
            <a:ext cx="2766499" cy="27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33737" y="2971800"/>
            <a:ext cx="7895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3B34C7-C2A1-4036-AA6D-F75CE87D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685800"/>
            <a:ext cx="545407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5. VẬN DỤNG, SÁNG TẠO</a:t>
            </a:r>
            <a:r>
              <a:rPr lang="en-US" sz="2400" dirty="0"/>
              <a:t>:</a:t>
            </a:r>
            <a:endParaRPr lang="vi-VN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AA6B7CCD-B72D-42AC-A7F8-41FBAE86B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2455"/>
            <a:ext cx="4404977" cy="31609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9A90DB-BBA5-488A-BAEE-3A45FCDE47B5}"/>
              </a:ext>
            </a:extLst>
          </p:cNvPr>
          <p:cNvSpPr txBox="1"/>
          <p:nvPr/>
        </p:nvSpPr>
        <p:spPr>
          <a:xfrm>
            <a:off x="5334000" y="2132455"/>
            <a:ext cx="327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0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807130">
            <a:off x="551349" y="158909"/>
            <a:ext cx="1364776" cy="158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8047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lưu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túi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đựng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tài</a:t>
            </a: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liệu</a:t>
            </a:r>
            <a:r>
              <a:rPr lang="en-US" dirty="0" smtClean="0">
                <a:latin typeface="Times New Roman" pitchFamily="18" charset="0"/>
              </a:rPr>
              <a:t>. </a:t>
            </a:r>
          </a:p>
          <a:p>
            <a:r>
              <a:rPr lang="en-US" dirty="0" err="1">
                <a:latin typeface="Times New Roman" pitchFamily="18" charset="0"/>
              </a:rPr>
              <a:t>Chúc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nhờ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bố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mẹ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chụp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vẽ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gửi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</a:rPr>
              <a:t>thầy</a:t>
            </a:r>
            <a:r>
              <a:rPr lang="en-US" dirty="0">
                <a:latin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</a:rPr>
              <a:t>nhé</a:t>
            </a:r>
            <a:r>
              <a:rPr lang="en-US" dirty="0">
                <a:latin typeface="Times New Roman" pitchFamily="18" charset="0"/>
              </a:rPr>
              <a:t> !</a:t>
            </a:r>
          </a:p>
          <a:p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3505200" y="3687517"/>
            <a:ext cx="5232058" cy="315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0679646">
            <a:off x="693479" y="-220006"/>
            <a:ext cx="1485175" cy="19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09800" y="775000"/>
            <a:ext cx="312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DẶN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DÒ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  <a:p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5326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s Thank You GIF - Thanks Thank You Color - Descubre &amp;amp; Compart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89991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atercolor Summer Background Images | Free Vectors, Stock Photos &amp;amp;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38200" y="1219200"/>
            <a:ext cx="7443917" cy="1600200"/>
          </a:xfrm>
          <a:prstGeom prst="rect">
            <a:avLst/>
          </a:prstGeom>
          <a:scene3d>
            <a:camera prst="obliqueBottomRight"/>
            <a:lightRig rig="threePt" dir="t"/>
          </a:scene3d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ĐẠI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</a:t>
            </a:r>
            <a:r>
              <a:rPr lang="en-US" sz="2400" b="1" dirty="0" err="1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DƯƠNG</a:t>
            </a:r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00B0F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00B0F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5800" y="2949714"/>
            <a:ext cx="8001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1:BẦU TRỜI VÀ BIỂN </a:t>
            </a:r>
          </a:p>
          <a:p>
            <a:pPr algn="ctr"/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400" b="1" i="1" dirty="0" err="1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i="1" dirty="0" smtClean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2 )</a:t>
            </a:r>
            <a:endParaRPr lang="vi-VN" sz="4400" b="1" i="1" dirty="0">
              <a:ln>
                <a:solidFill>
                  <a:schemeClr val="tx2"/>
                </a:solidFill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837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49546" y="40892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806" y="1557968"/>
            <a:ext cx="6129068" cy="495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726" y="410014"/>
            <a:ext cx="4803448" cy="50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E:\GIAO AN\SGV lop 2\sgv chân trời sáng tạo lớp 2\hình minh họa giáo án\18\image_19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44" y="3741065"/>
            <a:ext cx="2072481" cy="2160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757" y="4097464"/>
            <a:ext cx="4071937" cy="316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1689222" y="869077"/>
            <a:ext cx="1701014" cy="1377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9645">
            <a:off x="3203793" y="2541493"/>
            <a:ext cx="2455923" cy="245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5" y="993703"/>
            <a:ext cx="1778945" cy="177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2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YÊU CẦU CẦN ĐẠT</a:t>
            </a:r>
            <a:endParaRPr lang="en-US" sz="40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220980" algn="just">
              <a:lnSpc>
                <a:spcPct val="170000"/>
              </a:lnSpc>
            </a:pP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</a:p>
          <a:p>
            <a:pPr marL="220980" algn="just">
              <a:lnSpc>
                <a:spcPct val="170000"/>
              </a:lnSpc>
            </a:pP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thuyền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9600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9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phối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0980" algn="just">
              <a:lnSpc>
                <a:spcPct val="170000"/>
              </a:lnSpc>
            </a:pP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vẻ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9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9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9600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6565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 descr="1000 hình ảnh thuyền buồm và biển đẹp, giàu ý nghĩa phong thủy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Sailboat Metaphor | Scott Barry Kauf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40" y="1494183"/>
            <a:ext cx="6305717" cy="3644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2236753" y="5253318"/>
            <a:ext cx="60096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-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  <a:p>
            <a:r>
              <a:rPr lang="en-US" sz="2800" dirty="0" smtClean="0">
                <a:latin typeface="Times New Roman" pitchFamily="18" charset="0"/>
              </a:rPr>
              <a:t>-</a:t>
            </a:r>
            <a:r>
              <a:rPr lang="en-US" sz="2800" dirty="0" err="1" smtClean="0">
                <a:latin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</a:rPr>
              <a:t>?</a:t>
            </a:r>
          </a:p>
        </p:txBody>
      </p:sp>
      <p:pic>
        <p:nvPicPr>
          <p:cNvPr id="14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44463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nip Single Corner Rectangle 14"/>
          <p:cNvSpPr/>
          <p:nvPr/>
        </p:nvSpPr>
        <p:spPr>
          <a:xfrm>
            <a:off x="3505200" y="769938"/>
            <a:ext cx="3200400" cy="54666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 smtClean="0">
                <a:latin typeface="Times New Roman" pitchFamily="18" charset="0"/>
              </a:rPr>
              <a:t>1.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73863" y="47219"/>
            <a:ext cx="1154451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ECD057-1FD3-4EE7-A787-CE7CDEC4A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95" y="1676400"/>
            <a:ext cx="6193319" cy="363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nip Single Corner Rectangle 5"/>
          <p:cNvSpPr/>
          <p:nvPr/>
        </p:nvSpPr>
        <p:spPr>
          <a:xfrm>
            <a:off x="3070389" y="672538"/>
            <a:ext cx="38862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800" dirty="0">
                <a:latin typeface="Times New Roman" pitchFamily="18" charset="0"/>
              </a:rPr>
              <a:t>1</a:t>
            </a:r>
            <a:r>
              <a:rPr lang="en-US" sz="2800" dirty="0" smtClean="0">
                <a:latin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</a:rPr>
              <a:t>KHÁM</a:t>
            </a:r>
            <a:r>
              <a:rPr lang="en-US" sz="2800" dirty="0" smtClean="0">
                <a:latin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</a:rPr>
              <a:t>PHÁ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Stick-figure-ethnic-diversity-kids-t Royalty Free Vector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" r="209" b="11037"/>
          <a:stretch/>
        </p:blipFill>
        <p:spPr bwMode="auto">
          <a:xfrm>
            <a:off x="7365658" y="5800477"/>
            <a:ext cx="1752600" cy="105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-4482"/>
            <a:ext cx="1643407" cy="465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21380328">
            <a:off x="6895634" y="-13358"/>
            <a:ext cx="1301663" cy="14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8206" y="5562600"/>
            <a:ext cx="5824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có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giống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tự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nhiên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không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r>
              <a:rPr lang="en-US" sz="2000" dirty="0" smtClean="0">
                <a:latin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</a:rPr>
              <a:t>Nhận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xét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màu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sắc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bức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tranh</a:t>
            </a:r>
            <a:r>
              <a:rPr lang="en-US" sz="2000" dirty="0" smtClean="0">
                <a:latin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789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3794" r="4132" b="11140"/>
          <a:stretch/>
        </p:blipFill>
        <p:spPr>
          <a:xfrm>
            <a:off x="1412755" y="1752600"/>
            <a:ext cx="6940069" cy="4497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nip Single Corner Rectangle 3"/>
          <p:cNvSpPr/>
          <p:nvPr/>
        </p:nvSpPr>
        <p:spPr>
          <a:xfrm>
            <a:off x="2143539" y="672538"/>
            <a:ext cx="5181600" cy="72147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en-US" sz="2400" dirty="0" smtClean="0">
                <a:latin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TẠO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THỨC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KỸ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</a:rPr>
              <a:t>NĂNG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377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artoon Kids, Cartoon Clipart, Kids Clipart, Cartoonanimal PNG and Vector  with Transparent Background for Free Download | Cartoon kids, Kids clipart,  Cartoon clip 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311801"/>
            <a:ext cx="1426203" cy="434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36493"/>
            <a:ext cx="2295939" cy="1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Ắt dán thuyền chuẩ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8615" y="457200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98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9" y="2254312"/>
            <a:ext cx="8110420" cy="2969189"/>
          </a:xfrm>
          <a:prstGeom prst="rect">
            <a:avLst/>
          </a:prstGeom>
        </p:spPr>
      </p:pic>
      <p:pic>
        <p:nvPicPr>
          <p:cNvPr id="3074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/>
        </p:blipFill>
        <p:spPr bwMode="auto">
          <a:xfrm rot="1944222">
            <a:off x="6915693" y="-301961"/>
            <a:ext cx="1816895" cy="24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838200" y="533400"/>
            <a:ext cx="6172200" cy="1322715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941157"/>
            <a:ext cx="5343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bức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tranh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đẹp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hơn</a:t>
            </a:r>
            <a:r>
              <a:rPr lang="en-US" sz="2400" b="1" dirty="0" smtClean="0">
                <a:solidFill>
                  <a:srgbClr val="FF0000"/>
                </a:solidFill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Decorative Pattern Cartoon Hand Drawn Underwater World Seaweed, Seaweed  Clipart, Coral, Marine Life PNG Transparent Clipart Image and PSD File for  Free Download | How to draw hands, Coral reef drawing, Carto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348" y="5530636"/>
            <a:ext cx="1629088" cy="11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nderwater Clipart Coral Reef - Underwater Clipart - Png Download - Large  Size Png Image - Pik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339" y="5615947"/>
            <a:ext cx="1358202" cy="108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544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2891</TotalTime>
  <Words>387</Words>
  <Application>Microsoft Office PowerPoint</Application>
  <PresentationFormat>On-screen Show (4:3)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.VnTime</vt:lpstr>
      <vt:lpstr>Aachen</vt:lpstr>
      <vt:lpstr>Arial</vt:lpstr>
      <vt:lpstr>Calibri</vt:lpstr>
      <vt:lpstr>Cambria</vt:lpstr>
      <vt:lpstr>iCiel Soup of Justice</vt:lpstr>
      <vt:lpstr>Times New Roman</vt:lpstr>
      <vt:lpstr>Office Theme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vẽ tham khảo</vt:lpstr>
      <vt:lpstr>Bài vẽ tham khảo</vt:lpstr>
      <vt:lpstr>PowerPoint Presentation</vt:lpstr>
      <vt:lpstr>PowerPoint Presentation</vt:lpstr>
      <vt:lpstr>5. VẬN DỤNG, SÁNG TẠO: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203</cp:revision>
  <dcterms:created xsi:type="dcterms:W3CDTF">2020-08-13T08:18:23Z</dcterms:created>
  <dcterms:modified xsi:type="dcterms:W3CDTF">2022-09-10T09:26:36Z</dcterms:modified>
</cp:coreProperties>
</file>